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314" r:id="rId2"/>
    <p:sldId id="277" r:id="rId3"/>
    <p:sldId id="297" r:id="rId4"/>
    <p:sldId id="265" r:id="rId5"/>
    <p:sldId id="273" r:id="rId6"/>
    <p:sldId id="312" r:id="rId7"/>
    <p:sldId id="278" r:id="rId8"/>
    <p:sldId id="287" r:id="rId9"/>
    <p:sldId id="306" r:id="rId10"/>
    <p:sldId id="268" r:id="rId11"/>
  </p:sldIdLst>
  <p:sldSz cx="16276638" cy="9144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5" autoAdjust="0"/>
  </p:normalViewPr>
  <p:slideViewPr>
    <p:cSldViewPr>
      <p:cViewPr varScale="1">
        <p:scale>
          <a:sx n="45" d="100"/>
          <a:sy n="45" d="100"/>
        </p:scale>
        <p:origin x="-1104" y="-108"/>
      </p:cViewPr>
      <p:guideLst>
        <p:guide orient="horz" pos="259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2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18A13-140D-1CD1-C157-9C88EEB47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70494E-029F-B09A-318B-9D9C1FBE0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9A0657-6E04-ADA6-0908-491F7CD1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25B014-CD62-4ADD-3CF5-13AA9AB0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FA23C-A271-32AC-3750-C0F4EC3B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1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DF9C6-35BC-4643-0F3B-EF0831EA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288260-7044-26B4-FE5D-927C77842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95F87-65E6-825E-D936-FC662E31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ECD13F-3865-2B5F-FDCE-CDACF6A0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F07C1-36E0-D97A-E4DB-A427F0C8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A47A44-5CB9-43A3-A5FD-574BFB86C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DEA5EB-212F-56B6-E1D1-C707B449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E6A13C-F705-3064-D52A-13B7DA7C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0FDB3-82C3-1414-0036-908916F6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F4758A-3048-A2E6-0FF8-EC8C5B97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0" y="-34981"/>
            <a:ext cx="16276639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0" y="-34981"/>
            <a:ext cx="16276639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0" y="-34981"/>
            <a:ext cx="16276639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1"/>
          </a:p>
        </p:txBody>
      </p: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2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8" y="3210048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4" y="93684"/>
            <a:ext cx="1740945" cy="22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3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0246B-0134-377C-8629-229E08C2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90096A-1706-FE5E-80CB-BEEDFA7A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908C3-D752-AD50-249D-3F6CD4F1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41A60F-D496-2C27-F727-8F3B38CC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3D070C-F023-AFA5-FEDE-24669426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D7837-F437-3352-4BCB-FDA01E59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30E0CE-B1E8-48FA-3DFC-634514BF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55AF7-A43E-2D27-16F7-B1DC1784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B97C6-E452-1BFC-F35A-EA4FF30C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5140AB-AB38-98D2-CF7D-9E56587A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DEA55-991C-D214-9940-8131F378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075F0-B52F-6E7B-9E40-FA1493955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0893F-28FF-0421-B3A6-D68EE8B3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AF3C-916D-3B82-00E2-4E532EC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021B78-2A4B-BE7F-874C-1C52FF4C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258238-E386-A6D0-27B3-BA02D8CF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5C7A0-6767-718D-FACD-06641ADF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63DC4F-5DDA-F60C-5562-9251F8BE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ABA5A0-1305-A6ED-E44B-6ED3B023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4F5724-E214-18A3-9BD4-BEA8E34DA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D1181E3-1B7A-0773-963F-401FA7ABC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6993A7-F958-4762-DCBD-33DC661A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394696-46F3-F7A2-D869-FC137F0A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26FBBE-718E-1F40-EEF2-CC650437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B5A5F-2947-0626-554C-8E01AB45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90CC9E-590B-8BF7-2735-61B760B2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18AB7E-75FA-5868-DFAE-F63B44AB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18E186-B229-59A4-BFE0-A11B86EC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293C73-7ECD-B5CF-D2A0-674A977C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692680-E6F0-580B-9460-5E947BC6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20470B-B765-BBA2-BDE4-1B6FCA6E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627EA-CDD5-4817-9708-52552C82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938D6-7283-FC99-9D15-A2031713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0DAA0F-8A74-2EE8-D104-F4C16836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ED4D68-9AA1-BB2B-23C4-260C155A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98937F-8C9E-AD65-8D46-E4620194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5EC0F5-02A8-BB52-F974-99EB22C5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1F1F2-5C13-CF2B-0527-991BF738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650B38-1697-D867-78B7-127D9ACEF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2FFB3E-6090-1A7D-2EFD-1974AABFC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AD081-5198-308A-2E03-E4B97322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67D1F6-E8E8-0C9B-6C17-A47D537C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0DBC41-3DFC-A256-532B-13A72C79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FA587C-A571-0E57-AA5B-89CF66D4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CAE7B6-CD0C-5878-3F95-FA3B7D92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99869-356B-BA7A-F730-670A4C797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B5E59-A74F-D87D-55A7-9133E7697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C65602-A309-D334-C3F8-B4671BC4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51719" y="3042193"/>
            <a:ext cx="1409700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4" y="5638805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611943" y="3457477"/>
            <a:ext cx="13019473" cy="820713"/>
          </a:xfrm>
          <a:prstGeom prst="rect">
            <a:avLst/>
          </a:prstGeom>
          <a:noFill/>
        </p:spPr>
        <p:txBody>
          <a:bodyPr wrap="square" lIns="121994" tIns="60997" rIns="121994" bIns="60997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13519" y="-25271"/>
            <a:ext cx="16063119" cy="1620932"/>
          </a:xfrm>
          <a:prstGeom prst="rect">
            <a:avLst/>
          </a:prstGeom>
          <a:noFill/>
        </p:spPr>
        <p:txBody>
          <a:bodyPr wrap="square" lIns="121994" tIns="60997" rIns="121994" bIns="60997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9934">
              <a:spcBef>
                <a:spcPts val="801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0532"/>
            <a:ext cx="1704369" cy="2259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5406" y="1522723"/>
            <a:ext cx="1706285" cy="15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82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5796"/>
            <a:ext cx="16256000" cy="9144000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4" y="755496"/>
            <a:ext cx="11316069" cy="3713497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02" y="3963174"/>
            <a:ext cx="6441148" cy="478566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69" y="3330546"/>
            <a:ext cx="6773788" cy="4125161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38" y="5653766"/>
            <a:ext cx="1929264" cy="215244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0364" y="5595157"/>
            <a:ext cx="1419112" cy="1337872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94" y="5500237"/>
            <a:ext cx="2751771" cy="25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98" y="1071244"/>
            <a:ext cx="6241019" cy="432913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57" y="4182720"/>
            <a:ext cx="4867071" cy="451978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5853" y="3658760"/>
            <a:ext cx="5251133" cy="52369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29015"/>
            <a:ext cx="16129000" cy="821916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22" y="1680072"/>
            <a:ext cx="6240539" cy="433378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2" y="4209296"/>
            <a:ext cx="5707724" cy="49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B41827-CA19-D639-9A4E-2B0760208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1" y="609600"/>
            <a:ext cx="14656376" cy="5791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3B385A8-5AAD-AE85-DF27-8EA8B5197E92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08ABA7B-A299-7E35-E2C9-A133BF3E08E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18E7F40-6694-162D-9BAE-8BB2D449EAD1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9614E8E-A25F-67D9-6F87-908286FFFC9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44059C5-70A3-CC73-F0C7-C92FE115B498}"/>
              </a:ext>
            </a:extLst>
          </p:cNvPr>
          <p:cNvSpPr txBox="1"/>
          <p:nvPr/>
        </p:nvSpPr>
        <p:spPr>
          <a:xfrm>
            <a:off x="1555211" y="1171801"/>
            <a:ext cx="1279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93 663 : 9                       45 684 : 4                       21 357 :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BD84878-E59A-10AB-FB37-AA128DCE789B}"/>
              </a:ext>
            </a:extLst>
          </p:cNvPr>
          <p:cNvSpPr txBox="1">
            <a:spLocks/>
          </p:cNvSpPr>
          <p:nvPr/>
        </p:nvSpPr>
        <p:spPr>
          <a:xfrm>
            <a:off x="1615667" y="3315171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C0FD2B1-1BD3-7874-4CB6-93467CCBE9C9}"/>
              </a:ext>
            </a:extLst>
          </p:cNvPr>
          <p:cNvSpPr txBox="1">
            <a:spLocks/>
          </p:cNvSpPr>
          <p:nvPr/>
        </p:nvSpPr>
        <p:spPr>
          <a:xfrm>
            <a:off x="3196554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DEA5C0A6-5351-EC4A-5782-E6FA688CE487}"/>
              </a:ext>
            </a:extLst>
          </p:cNvPr>
          <p:cNvSpPr txBox="1">
            <a:spLocks/>
          </p:cNvSpPr>
          <p:nvPr/>
        </p:nvSpPr>
        <p:spPr>
          <a:xfrm>
            <a:off x="1607959" y="391596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2C1D64C-E1D4-5EE5-FF60-5546E0AA4E5C}"/>
              </a:ext>
            </a:extLst>
          </p:cNvPr>
          <p:cNvSpPr txBox="1">
            <a:spLocks/>
          </p:cNvSpPr>
          <p:nvPr/>
        </p:nvSpPr>
        <p:spPr>
          <a:xfrm>
            <a:off x="1904915" y="394031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910D5DE-D6AD-F749-EA73-1D5AB1A9E136}"/>
              </a:ext>
            </a:extLst>
          </p:cNvPr>
          <p:cNvSpPr txBox="1">
            <a:spLocks/>
          </p:cNvSpPr>
          <p:nvPr/>
        </p:nvSpPr>
        <p:spPr>
          <a:xfrm>
            <a:off x="3526363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0466C06-F027-6628-3F29-DD31CCAE93CE}"/>
              </a:ext>
            </a:extLst>
          </p:cNvPr>
          <p:cNvSpPr txBox="1">
            <a:spLocks/>
          </p:cNvSpPr>
          <p:nvPr/>
        </p:nvSpPr>
        <p:spPr>
          <a:xfrm>
            <a:off x="1950757" y="4549914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A949CB5-0229-15CF-7E24-C2E7D9B36F18}"/>
              </a:ext>
            </a:extLst>
          </p:cNvPr>
          <p:cNvSpPr txBox="1">
            <a:spLocks/>
          </p:cNvSpPr>
          <p:nvPr/>
        </p:nvSpPr>
        <p:spPr>
          <a:xfrm>
            <a:off x="2255592" y="457200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EDF197E6-FC73-2B67-9EFE-BCEAF68ACA04}"/>
              </a:ext>
            </a:extLst>
          </p:cNvPr>
          <p:cNvSpPr txBox="1">
            <a:spLocks/>
          </p:cNvSpPr>
          <p:nvPr/>
        </p:nvSpPr>
        <p:spPr>
          <a:xfrm>
            <a:off x="943129" y="2819973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93 663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4125907B-8105-253D-990C-59F57F20D502}"/>
              </a:ext>
            </a:extLst>
          </p:cNvPr>
          <p:cNvGrpSpPr/>
          <p:nvPr/>
        </p:nvGrpSpPr>
        <p:grpSpPr>
          <a:xfrm>
            <a:off x="3193392" y="2800513"/>
            <a:ext cx="1295400" cy="1963967"/>
            <a:chOff x="3333382" y="2531790"/>
            <a:chExt cx="1295400" cy="196396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5B49F042-F7CA-7EB1-D990-98E19A5710BD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BF2B6CB-AFB3-7C9D-CB9F-EB9F3C0C13BB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A0BE8943-1FA7-5C11-7801-C963AD9599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06522809-8901-8665-CA76-2589A7D5B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589FD3E-0299-F772-C901-05DEC0254BAD}"/>
              </a:ext>
            </a:extLst>
          </p:cNvPr>
          <p:cNvSpPr txBox="1">
            <a:spLocks/>
          </p:cNvSpPr>
          <p:nvPr/>
        </p:nvSpPr>
        <p:spPr>
          <a:xfrm>
            <a:off x="2227763" y="525346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8F3A99B-14BB-25DF-08C8-34CBFCBA7CBB}"/>
              </a:ext>
            </a:extLst>
          </p:cNvPr>
          <p:cNvSpPr txBox="1">
            <a:spLocks/>
          </p:cNvSpPr>
          <p:nvPr/>
        </p:nvSpPr>
        <p:spPr>
          <a:xfrm>
            <a:off x="3856172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9A4652A-BF46-B661-E2C7-16DE88685BE8}"/>
              </a:ext>
            </a:extLst>
          </p:cNvPr>
          <p:cNvSpPr txBox="1">
            <a:spLocks/>
          </p:cNvSpPr>
          <p:nvPr/>
        </p:nvSpPr>
        <p:spPr>
          <a:xfrm>
            <a:off x="2501940" y="5249870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9E810027-E516-68FA-D236-68AE8A61C917}"/>
              </a:ext>
            </a:extLst>
          </p:cNvPr>
          <p:cNvSpPr txBox="1">
            <a:spLocks/>
          </p:cNvSpPr>
          <p:nvPr/>
        </p:nvSpPr>
        <p:spPr>
          <a:xfrm>
            <a:off x="2542977" y="5765276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5F9E707-50F5-0BA1-0C1E-5D0B8B444537}"/>
              </a:ext>
            </a:extLst>
          </p:cNvPr>
          <p:cNvSpPr txBox="1">
            <a:spLocks/>
          </p:cNvSpPr>
          <p:nvPr/>
        </p:nvSpPr>
        <p:spPr>
          <a:xfrm>
            <a:off x="4185981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2C589AB-EABF-6900-1686-E891BB4E92DE}"/>
              </a:ext>
            </a:extLst>
          </p:cNvPr>
          <p:cNvSpPr txBox="1">
            <a:spLocks/>
          </p:cNvSpPr>
          <p:nvPr/>
        </p:nvSpPr>
        <p:spPr>
          <a:xfrm>
            <a:off x="4515790" y="349173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73D96A7E-244C-ADFD-596C-652958327D36}"/>
              </a:ext>
            </a:extLst>
          </p:cNvPr>
          <p:cNvSpPr txBox="1">
            <a:spLocks/>
          </p:cNvSpPr>
          <p:nvPr/>
        </p:nvSpPr>
        <p:spPr>
          <a:xfrm>
            <a:off x="1332282" y="3307249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E40A2064-393E-32CD-8786-4E8DBDF4D65B}"/>
              </a:ext>
            </a:extLst>
          </p:cNvPr>
          <p:cNvSpPr txBox="1">
            <a:spLocks/>
          </p:cNvSpPr>
          <p:nvPr/>
        </p:nvSpPr>
        <p:spPr>
          <a:xfrm>
            <a:off x="6890525" y="3253950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631E2720-E172-C472-D047-D8BD1DC4BDDB}"/>
              </a:ext>
            </a:extLst>
          </p:cNvPr>
          <p:cNvSpPr txBox="1">
            <a:spLocks/>
          </p:cNvSpPr>
          <p:nvPr/>
        </p:nvSpPr>
        <p:spPr>
          <a:xfrm>
            <a:off x="8471412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B7CE0AAF-140A-775A-B9E5-39CBC193588B}"/>
              </a:ext>
            </a:extLst>
          </p:cNvPr>
          <p:cNvSpPr txBox="1">
            <a:spLocks/>
          </p:cNvSpPr>
          <p:nvPr/>
        </p:nvSpPr>
        <p:spPr>
          <a:xfrm>
            <a:off x="6882817" y="38547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FA7A16E2-AAC5-E24F-8FF1-1310B89C6181}"/>
              </a:ext>
            </a:extLst>
          </p:cNvPr>
          <p:cNvSpPr txBox="1">
            <a:spLocks/>
          </p:cNvSpPr>
          <p:nvPr/>
        </p:nvSpPr>
        <p:spPr>
          <a:xfrm>
            <a:off x="7179773" y="383864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B05561A4-F9ED-A970-AAF5-D19093828434}"/>
              </a:ext>
            </a:extLst>
          </p:cNvPr>
          <p:cNvSpPr txBox="1">
            <a:spLocks/>
          </p:cNvSpPr>
          <p:nvPr/>
        </p:nvSpPr>
        <p:spPr>
          <a:xfrm>
            <a:off x="8801221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5A842370-1374-C0B4-E684-AAA3AF8FA188}"/>
              </a:ext>
            </a:extLst>
          </p:cNvPr>
          <p:cNvSpPr txBox="1">
            <a:spLocks/>
          </p:cNvSpPr>
          <p:nvPr/>
        </p:nvSpPr>
        <p:spPr>
          <a:xfrm>
            <a:off x="7225615" y="452217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28E5FB35-5776-6DED-DAAC-5830485BBE6A}"/>
              </a:ext>
            </a:extLst>
          </p:cNvPr>
          <p:cNvSpPr txBox="1">
            <a:spLocks/>
          </p:cNvSpPr>
          <p:nvPr/>
        </p:nvSpPr>
        <p:spPr>
          <a:xfrm>
            <a:off x="7530450" y="451077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F9459C16-35B5-8485-769D-B579BA14A4BA}"/>
              </a:ext>
            </a:extLst>
          </p:cNvPr>
          <p:cNvSpPr txBox="1">
            <a:spLocks/>
          </p:cNvSpPr>
          <p:nvPr/>
        </p:nvSpPr>
        <p:spPr>
          <a:xfrm>
            <a:off x="6217987" y="2758752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45 684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5009E23A-13BF-ED31-64B4-32B80E3B96AF}"/>
              </a:ext>
            </a:extLst>
          </p:cNvPr>
          <p:cNvGrpSpPr/>
          <p:nvPr/>
        </p:nvGrpSpPr>
        <p:grpSpPr>
          <a:xfrm>
            <a:off x="8468250" y="2739292"/>
            <a:ext cx="1295400" cy="1963967"/>
            <a:chOff x="3333382" y="2531790"/>
            <a:chExt cx="1295400" cy="1963967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3F1B28E-F101-6999-0A47-0DF9B269C4FB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D0774C1F-37EE-B912-3C16-D35501ACBAD0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xmlns="" id="{92A53574-5B30-B509-86B5-ADE8D8747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1001B63F-0AEB-CE40-5810-3962C7114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E8BC3C39-F0F5-B6F5-3EBF-7CFCDEB7DB59}"/>
              </a:ext>
            </a:extLst>
          </p:cNvPr>
          <p:cNvSpPr txBox="1">
            <a:spLocks/>
          </p:cNvSpPr>
          <p:nvPr/>
        </p:nvSpPr>
        <p:spPr>
          <a:xfrm>
            <a:off x="7502621" y="519224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75438309-4157-0CC3-6201-AC080FD489E2}"/>
              </a:ext>
            </a:extLst>
          </p:cNvPr>
          <p:cNvSpPr txBox="1">
            <a:spLocks/>
          </p:cNvSpPr>
          <p:nvPr/>
        </p:nvSpPr>
        <p:spPr>
          <a:xfrm>
            <a:off x="9131030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F9558A7D-9C5F-9701-31ED-0EBDA35B4054}"/>
              </a:ext>
            </a:extLst>
          </p:cNvPr>
          <p:cNvSpPr txBox="1">
            <a:spLocks/>
          </p:cNvSpPr>
          <p:nvPr/>
        </p:nvSpPr>
        <p:spPr>
          <a:xfrm>
            <a:off x="7776798" y="5188649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D1C65055-64BD-37B0-154A-5F32ACD5A2BE}"/>
              </a:ext>
            </a:extLst>
          </p:cNvPr>
          <p:cNvSpPr txBox="1">
            <a:spLocks/>
          </p:cNvSpPr>
          <p:nvPr/>
        </p:nvSpPr>
        <p:spPr>
          <a:xfrm>
            <a:off x="7817835" y="5704055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BD51D2AA-53EE-3130-8B5B-F41601B57A62}"/>
              </a:ext>
            </a:extLst>
          </p:cNvPr>
          <p:cNvSpPr txBox="1">
            <a:spLocks/>
          </p:cNvSpPr>
          <p:nvPr/>
        </p:nvSpPr>
        <p:spPr>
          <a:xfrm>
            <a:off x="9460839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0D264664-4C27-2439-EBBC-F78BE9E8FFFD}"/>
              </a:ext>
            </a:extLst>
          </p:cNvPr>
          <p:cNvSpPr txBox="1">
            <a:spLocks/>
          </p:cNvSpPr>
          <p:nvPr/>
        </p:nvSpPr>
        <p:spPr>
          <a:xfrm>
            <a:off x="9790648" y="343051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BFF1AE03-2D66-2812-C419-967148BD445B}"/>
              </a:ext>
            </a:extLst>
          </p:cNvPr>
          <p:cNvSpPr txBox="1">
            <a:spLocks/>
          </p:cNvSpPr>
          <p:nvPr/>
        </p:nvSpPr>
        <p:spPr>
          <a:xfrm>
            <a:off x="6607140" y="3246028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2129C3E8-8EB2-A003-BE0C-F5F87F8868C5}"/>
              </a:ext>
            </a:extLst>
          </p:cNvPr>
          <p:cNvSpPr txBox="1">
            <a:spLocks/>
          </p:cNvSpPr>
          <p:nvPr/>
        </p:nvSpPr>
        <p:spPr>
          <a:xfrm>
            <a:off x="13525821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16946BE9-5B87-6182-722B-ECB9C88C218C}"/>
              </a:ext>
            </a:extLst>
          </p:cNvPr>
          <p:cNvSpPr txBox="1">
            <a:spLocks/>
          </p:cNvSpPr>
          <p:nvPr/>
        </p:nvSpPr>
        <p:spPr>
          <a:xfrm>
            <a:off x="12371543" y="324103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6E810D2B-DBA4-BD09-C1F0-74320530D874}"/>
              </a:ext>
            </a:extLst>
          </p:cNvPr>
          <p:cNvSpPr txBox="1">
            <a:spLocks/>
          </p:cNvSpPr>
          <p:nvPr/>
        </p:nvSpPr>
        <p:spPr>
          <a:xfrm>
            <a:off x="13855630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C1445659-CFB5-A7CA-5B9E-E2A244CB6918}"/>
              </a:ext>
            </a:extLst>
          </p:cNvPr>
          <p:cNvSpPr txBox="1">
            <a:spLocks/>
          </p:cNvSpPr>
          <p:nvPr/>
        </p:nvSpPr>
        <p:spPr>
          <a:xfrm>
            <a:off x="12350328" y="3813976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1236AF7D-D3BF-0FE1-59F7-7AC9CFC5D4DC}"/>
              </a:ext>
            </a:extLst>
          </p:cNvPr>
          <p:cNvSpPr txBox="1">
            <a:spLocks/>
          </p:cNvSpPr>
          <p:nvPr/>
        </p:nvSpPr>
        <p:spPr>
          <a:xfrm>
            <a:off x="12674633" y="383098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7145A2BE-57C2-0DE8-714B-96CB64D255AB}"/>
              </a:ext>
            </a:extLst>
          </p:cNvPr>
          <p:cNvSpPr txBox="1">
            <a:spLocks/>
          </p:cNvSpPr>
          <p:nvPr/>
        </p:nvSpPr>
        <p:spPr>
          <a:xfrm>
            <a:off x="11272396" y="2735892"/>
            <a:ext cx="212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21 357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114EFF8B-274D-226C-65AD-AB61F9042C5E}"/>
              </a:ext>
            </a:extLst>
          </p:cNvPr>
          <p:cNvGrpSpPr/>
          <p:nvPr/>
        </p:nvGrpSpPr>
        <p:grpSpPr>
          <a:xfrm>
            <a:off x="13522659" y="2716432"/>
            <a:ext cx="1295400" cy="1963967"/>
            <a:chOff x="3333382" y="2531790"/>
            <a:chExt cx="1295400" cy="1963967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59E1E3A9-DCC5-D2E9-46D2-EBED52BF87EC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0744F312-AD31-01C5-71EC-BE6383EC4EC0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F38D6422-C6BF-4351-4108-31A983A96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20257D04-612B-9EAA-4EEE-20A632D4A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D66DB462-D443-C727-0765-0BB70B9BEB1F}"/>
              </a:ext>
            </a:extLst>
          </p:cNvPr>
          <p:cNvSpPr txBox="1">
            <a:spLocks/>
          </p:cNvSpPr>
          <p:nvPr/>
        </p:nvSpPr>
        <p:spPr>
          <a:xfrm>
            <a:off x="12692111" y="434639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B9A492C9-C43E-C5E8-C667-1E22C0571498}"/>
              </a:ext>
            </a:extLst>
          </p:cNvPr>
          <p:cNvSpPr txBox="1">
            <a:spLocks/>
          </p:cNvSpPr>
          <p:nvPr/>
        </p:nvSpPr>
        <p:spPr>
          <a:xfrm>
            <a:off x="14185439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0BE2BFB7-5DC5-E905-8661-D432C063DDA0}"/>
              </a:ext>
            </a:extLst>
          </p:cNvPr>
          <p:cNvSpPr txBox="1">
            <a:spLocks/>
          </p:cNvSpPr>
          <p:nvPr/>
        </p:nvSpPr>
        <p:spPr>
          <a:xfrm>
            <a:off x="13004591" y="4363932"/>
            <a:ext cx="92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61A5F119-6FC4-7452-D259-6E1712639DB4}"/>
              </a:ext>
            </a:extLst>
          </p:cNvPr>
          <p:cNvSpPr txBox="1">
            <a:spLocks/>
          </p:cNvSpPr>
          <p:nvPr/>
        </p:nvSpPr>
        <p:spPr>
          <a:xfrm>
            <a:off x="12989799" y="492594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CBCA5B72-4D21-D866-32D3-7D4DF6995978}"/>
              </a:ext>
            </a:extLst>
          </p:cNvPr>
          <p:cNvSpPr txBox="1">
            <a:spLocks/>
          </p:cNvSpPr>
          <p:nvPr/>
        </p:nvSpPr>
        <p:spPr>
          <a:xfrm>
            <a:off x="14515248" y="340765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FFBA46FF-DAAA-7995-A0D3-E1E0691BC4CA}"/>
              </a:ext>
            </a:extLst>
          </p:cNvPr>
          <p:cNvSpPr txBox="1">
            <a:spLocks/>
          </p:cNvSpPr>
          <p:nvPr/>
        </p:nvSpPr>
        <p:spPr>
          <a:xfrm>
            <a:off x="11935491" y="3251041"/>
            <a:ext cx="5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FC888E-96FA-A4DB-F06A-A16A02D7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2" y="250975"/>
            <a:ext cx="5382376" cy="7811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82A8CB1-0EB1-F948-6A21-4408DB586660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592C779-1F01-B629-5537-BB3C392210CC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A217F52-7854-97C2-5825-A0EDA7F8A95E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AD8DA3E-EE03-FC96-9061-D8AB38A65E87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0460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3" grpId="0"/>
      <p:bldP spid="74" grpId="0"/>
      <p:bldP spid="75" grpId="0"/>
      <p:bldP spid="83" grpId="0"/>
      <p:bldP spid="85" grpId="0"/>
      <p:bldP spid="88" grpId="0"/>
      <p:bldP spid="109" grpId="0"/>
      <p:bldP spid="110" grpId="0"/>
      <p:bldP spid="111" grpId="0"/>
      <p:bldP spid="113" grpId="0"/>
      <p:bldP spid="96" grpId="0"/>
      <p:bldP spid="97" grpId="0"/>
      <p:bldP spid="177" grpId="0"/>
      <p:bldP spid="178" grpId="0"/>
      <p:bldP spid="179" grpId="0"/>
      <p:bldP spid="180" grpId="0"/>
      <p:bldP spid="181" grpId="0"/>
      <p:bldP spid="183" grpId="0"/>
      <p:bldP spid="184" grpId="0"/>
      <p:bldP spid="185" grpId="0"/>
      <p:bldP spid="186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200" grpId="0"/>
      <p:bldP spid="201" grpId="0"/>
      <p:bldP spid="203" grpId="0"/>
      <p:bldP spid="204" grpId="0"/>
      <p:bldP spid="205" grpId="0"/>
      <p:bldP spid="206" grpId="0"/>
      <p:bldP spid="212" grpId="0"/>
      <p:bldP spid="213" grpId="0"/>
      <p:bldP spid="214" grpId="0"/>
      <p:bldP spid="215" grpId="0"/>
      <p:bldP spid="216" grpId="0"/>
      <p:bldP spid="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DFEFBE8-61AB-7DB7-FF32-D4310E546427}"/>
              </a:ext>
            </a:extLst>
          </p:cNvPr>
          <p:cNvGrpSpPr/>
          <p:nvPr/>
        </p:nvGrpSpPr>
        <p:grpSpPr>
          <a:xfrm>
            <a:off x="219833" y="955908"/>
            <a:ext cx="10433086" cy="2439870"/>
            <a:chOff x="470802" y="1596533"/>
            <a:chExt cx="14549533" cy="2439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EB85E2D-22C8-214D-3AE1-E9DAA47718F7}"/>
                </a:ext>
              </a:extLst>
            </p:cNvPr>
            <p:cNvSpPr txBox="1"/>
            <p:nvPr/>
          </p:nvSpPr>
          <p:spPr>
            <a:xfrm>
              <a:off x="1558045" y="1604968"/>
              <a:ext cx="1346229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xưởng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sản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xuất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sản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xuất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1 230</a:t>
              </a:r>
              <a:r>
                <a:rPr kumimoji="0" lang="en-US" sz="38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ta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muốn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can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nhau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mắm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trường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hợp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sau</a:t>
              </a: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00787F-82F7-F89A-CD8D-C2ED201B9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6" t="1" r="92785" b="88471"/>
            <a:stretch/>
          </p:blipFill>
          <p:spPr>
            <a:xfrm>
              <a:off x="470802" y="1596533"/>
              <a:ext cx="1072161" cy="94357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F4C99F-465A-C346-D7A4-161975A9F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9" t="19095" r="25725" b="25763"/>
          <a:stretch/>
        </p:blipFill>
        <p:spPr>
          <a:xfrm>
            <a:off x="11085187" y="633179"/>
            <a:ext cx="5092060" cy="301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8509B2-F747-E313-A778-31C35DBCA871}"/>
              </a:ext>
            </a:extLst>
          </p:cNvPr>
          <p:cNvSpPr/>
          <p:nvPr/>
        </p:nvSpPr>
        <p:spPr>
          <a:xfrm>
            <a:off x="418056" y="4918668"/>
            <a:ext cx="4800600" cy="943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lít mỗi can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3D38DB-D4E0-B92B-DFC6-7E4155E794EE}"/>
              </a:ext>
            </a:extLst>
          </p:cNvPr>
          <p:cNvSpPr/>
          <p:nvPr/>
        </p:nvSpPr>
        <p:spPr>
          <a:xfrm>
            <a:off x="418056" y="5898685"/>
            <a:ext cx="4800600" cy="943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3710871-1D89-A949-B1CC-AE3150B868EF}"/>
              </a:ext>
            </a:extLst>
          </p:cNvPr>
          <p:cNvSpPr/>
          <p:nvPr/>
        </p:nvSpPr>
        <p:spPr>
          <a:xfrm>
            <a:off x="5266782" y="4918668"/>
            <a:ext cx="3362097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145125-B03B-A93D-5FA4-32526F5BAFB6}"/>
              </a:ext>
            </a:extLst>
          </p:cNvPr>
          <p:cNvSpPr/>
          <p:nvPr/>
        </p:nvSpPr>
        <p:spPr>
          <a:xfrm>
            <a:off x="8697860" y="4918668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6120D2-1953-C587-CE78-73538BAAE58B}"/>
              </a:ext>
            </a:extLst>
          </p:cNvPr>
          <p:cNvSpPr/>
          <p:nvPr/>
        </p:nvSpPr>
        <p:spPr>
          <a:xfrm>
            <a:off x="12330280" y="4917817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CDBFB35-6D14-4859-974E-9CC665464BCF}"/>
              </a:ext>
            </a:extLst>
          </p:cNvPr>
          <p:cNvSpPr/>
          <p:nvPr/>
        </p:nvSpPr>
        <p:spPr>
          <a:xfrm>
            <a:off x="12330280" y="5913143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can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4B8778-6CE4-B1FB-0157-6A5900FD8B53}"/>
              </a:ext>
            </a:extLst>
          </p:cNvPr>
          <p:cNvSpPr/>
          <p:nvPr/>
        </p:nvSpPr>
        <p:spPr>
          <a:xfrm>
            <a:off x="8697860" y="5912669"/>
            <a:ext cx="3583333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can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BC2470-63C0-43AD-5326-8A99CD84BCA5}"/>
              </a:ext>
            </a:extLst>
          </p:cNvPr>
          <p:cNvSpPr/>
          <p:nvPr/>
        </p:nvSpPr>
        <p:spPr>
          <a:xfrm>
            <a:off x="5276882" y="5914423"/>
            <a:ext cx="3362097" cy="94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 can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6CB734E-A381-9B75-D5E5-408B86D3C256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363C35A-3CB4-506E-5FFA-1B1139D0D87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6922D5E-D3A7-0905-0729-ADF762AEFAE3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D45BCD-EBDF-8C15-8E6B-F53C2D20F032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296626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03E31FF-138C-40FF-73E3-9102F40B7419}"/>
              </a:ext>
            </a:extLst>
          </p:cNvPr>
          <p:cNvGrpSpPr/>
          <p:nvPr/>
        </p:nvGrpSpPr>
        <p:grpSpPr>
          <a:xfrm>
            <a:off x="841006" y="913512"/>
            <a:ext cx="12783712" cy="849652"/>
            <a:chOff x="841006" y="1536377"/>
            <a:chExt cx="12783712" cy="849652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17A9D741-DE91-09A5-9670-8C5694C0D46F}"/>
                </a:ext>
              </a:extLst>
            </p:cNvPr>
            <p:cNvSpPr txBox="1"/>
            <p:nvPr/>
          </p:nvSpPr>
          <p:spPr>
            <a:xfrm>
              <a:off x="1674781" y="1536377"/>
              <a:ext cx="119499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 giá tiền mỗi mặt hàng sau rồi trả lời các câu hỏi: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5F92B76-CE43-8557-C8AB-B7FE8008F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742" t="36818" r="82131" b="57944"/>
            <a:stretch/>
          </p:blipFill>
          <p:spPr>
            <a:xfrm>
              <a:off x="841006" y="1600722"/>
              <a:ext cx="833775" cy="78530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899307D-6850-AF7D-8C24-3A6D6518C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t="42055" r="48064" b="31164"/>
          <a:stretch/>
        </p:blipFill>
        <p:spPr>
          <a:xfrm>
            <a:off x="3248965" y="1524492"/>
            <a:ext cx="9749175" cy="40147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0E62EE-64F5-1800-E015-83D4D791BA33}"/>
              </a:ext>
            </a:extLst>
          </p:cNvPr>
          <p:cNvSpPr txBox="1"/>
          <p:nvPr/>
        </p:nvSpPr>
        <p:spPr>
          <a:xfrm>
            <a:off x="2423319" y="5797143"/>
            <a:ext cx="132460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a, Mua 1 lốc sữa chua có 6 chai hết 25 800 đồng. Hỏi mỗi chai sữa chua có giá bao nhiêu tiền?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F28B4D0-8939-D0F5-D9B2-BF87E6DF0F96}"/>
              </a:ext>
            </a:extLst>
          </p:cNvPr>
          <p:cNvSpPr txBox="1"/>
          <p:nvPr/>
        </p:nvSpPr>
        <p:spPr>
          <a:xfrm>
            <a:off x="2423318" y="5834278"/>
            <a:ext cx="132460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b, Mua 1 hộp bánh su kem có 8 chiếc hết 42 400 đồng. Hỏi mỗi chiếc bánh su kem có giá bao nhiêu tiền?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E4531F-E7DA-80D5-0144-B9D5A3770A53}"/>
              </a:ext>
            </a:extLst>
          </p:cNvPr>
          <p:cNvSpPr txBox="1"/>
          <p:nvPr/>
        </p:nvSpPr>
        <p:spPr>
          <a:xfrm>
            <a:off x="3248965" y="7021023"/>
            <a:ext cx="1324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chai sữa chua có giá: 4 300 đồng 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CF029A-94A3-C8DA-6B65-BCA9BC20139D}"/>
              </a:ext>
            </a:extLst>
          </p:cNvPr>
          <p:cNvSpPr txBox="1"/>
          <p:nvPr/>
        </p:nvSpPr>
        <p:spPr>
          <a:xfrm>
            <a:off x="3248964" y="7095292"/>
            <a:ext cx="1324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chiếc bánh su kem có giá: 5 300 đồng 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1A7F573-1A18-5C16-EBD5-EA819983E9AB}"/>
              </a:ext>
            </a:extLst>
          </p:cNvPr>
          <p:cNvGrpSpPr/>
          <p:nvPr/>
        </p:nvGrpSpPr>
        <p:grpSpPr>
          <a:xfrm>
            <a:off x="0" y="8235574"/>
            <a:ext cx="16276638" cy="908426"/>
            <a:chOff x="-251460" y="5305036"/>
            <a:chExt cx="12694920" cy="457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80725FD-AEEE-BD03-470F-20DFB3077B05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772BAC7-74EB-7068-C15B-E20AC566B680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0A89152-26EE-65B7-171B-AC7DA3626601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14725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/>
      <p:bldP spid="24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1D7D7C4-6AC7-95FD-55F5-326AA3528E6C}"/>
              </a:ext>
            </a:extLst>
          </p:cNvPr>
          <p:cNvSpPr txBox="1"/>
          <p:nvPr/>
        </p:nvSpPr>
        <p:spPr>
          <a:xfrm>
            <a:off x="5855218" y="2324341"/>
            <a:ext cx="5240537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733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1733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19" y="4890926"/>
            <a:ext cx="4918785" cy="42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12" y="29015"/>
            <a:ext cx="16438331" cy="821916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955100"/>
            <a:ext cx="6240539" cy="221393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47" y="4419795"/>
            <a:ext cx="3755289" cy="43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231</Words>
  <Application>Microsoft Office PowerPoint</Application>
  <PresentationFormat>Custom</PresentationFormat>
  <Paragraphs>68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265</cp:revision>
  <dcterms:created xsi:type="dcterms:W3CDTF">2022-07-10T01:37:20Z</dcterms:created>
  <dcterms:modified xsi:type="dcterms:W3CDTF">2023-03-27T06:11:26Z</dcterms:modified>
</cp:coreProperties>
</file>