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814C6-6B06-4039-B967-B0CA4779C10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01FA2-0EFD-4DC4-B171-C2A3D08E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7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5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56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2503968" y="-238452"/>
            <a:ext cx="6570921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265232" y="-101010"/>
            <a:ext cx="5041908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7459527" y="1062846"/>
            <a:ext cx="1675714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457200" y="563526"/>
            <a:ext cx="82296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6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6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4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9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2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50B2-5358-47C8-9472-B20A7CB800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8E8B2-6D61-431D-854A-7CDDB1A57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7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359" y="2183093"/>
            <a:ext cx="3433870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23" y="2707335"/>
            <a:ext cx="1769517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01" y="3683821"/>
            <a:ext cx="3977985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3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655425" y="218230"/>
            <a:ext cx="7707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A0DB48D4-CE9A-4904-BD07-ED2C15BDCC3F}"/>
              </a:ext>
            </a:extLst>
          </p:cNvPr>
          <p:cNvGrpSpPr/>
          <p:nvPr/>
        </p:nvGrpSpPr>
        <p:grpSpPr>
          <a:xfrm>
            <a:off x="227181" y="1520024"/>
            <a:ext cx="8882061" cy="764388"/>
            <a:chOff x="647149" y="4862098"/>
            <a:chExt cx="5370878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xmlns="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F8479341-017A-4C98-A4C1-A91AE8C9B9FE}"/>
                </a:ext>
              </a:extLst>
            </p:cNvPr>
            <p:cNvSpPr txBox="1"/>
            <p:nvPr/>
          </p:nvSpPr>
          <p:spPr>
            <a:xfrm>
              <a:off x="647149" y="5028666"/>
              <a:ext cx="5301766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Sinh hoạt bất tiện, đôi khi phải nhờ đến sự giúp đỡ của người khá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D399638F-7732-4756-9A44-D9249D834D00}"/>
              </a:ext>
            </a:extLst>
          </p:cNvPr>
          <p:cNvGrpSpPr/>
          <p:nvPr/>
        </p:nvGrpSpPr>
        <p:grpSpPr>
          <a:xfrm>
            <a:off x="261938" y="2578888"/>
            <a:ext cx="8882062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xmlns="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1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người khả năng tiếp thu bị hạn chế, mất nhiều thời gian và công sức hơn trong quá trình học tập.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93F5E28B-4B3A-460A-B634-613BFBCE58EA}"/>
              </a:ext>
            </a:extLst>
          </p:cNvPr>
          <p:cNvGrpSpPr/>
          <p:nvPr/>
        </p:nvGrpSpPr>
        <p:grpSpPr>
          <a:xfrm>
            <a:off x="261938" y="3788563"/>
            <a:ext cx="8847304" cy="800151"/>
            <a:chOff x="674228" y="4862098"/>
            <a:chExt cx="5343799" cy="2016224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xmlns="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938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Khó khăn khi tìm kiếm việc làm và lựa chọn công việc phù hợp.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xmlns="" id="{247BC91E-F17E-4FD6-B2AB-109CFA522DD4}"/>
              </a:ext>
            </a:extLst>
          </p:cNvPr>
          <p:cNvGrpSpPr/>
          <p:nvPr/>
        </p:nvGrpSpPr>
        <p:grpSpPr>
          <a:xfrm>
            <a:off x="271962" y="4474365"/>
            <a:ext cx="8837279" cy="488162"/>
            <a:chOff x="674228" y="4862098"/>
            <a:chExt cx="5343799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xmlns="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xmlns="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085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 tâm lý mặc cảm, không dám nghĩ đến chuyện kết hôn.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xmlns="" id="{9A811C64-DC52-4F8E-A9DC-C2707EFBB049}"/>
              </a:ext>
            </a:extLst>
          </p:cNvPr>
          <p:cNvGrpSpPr/>
          <p:nvPr/>
        </p:nvGrpSpPr>
        <p:grpSpPr>
          <a:xfrm>
            <a:off x="271963" y="5179215"/>
            <a:ext cx="8837278" cy="488162"/>
            <a:chOff x="674228" y="4862098"/>
            <a:chExt cx="5343799" cy="1230073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xmlns="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xmlns="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085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 số gặp khó khăn trong việc hoà nhập cộng đồng.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12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6247794-99C5-7DCB-F7B5-426DEA0566BC}"/>
              </a:ext>
            </a:extLst>
          </p:cNvPr>
          <p:cNvSpPr txBox="1"/>
          <p:nvPr/>
        </p:nvSpPr>
        <p:spPr>
          <a:xfrm>
            <a:off x="655425" y="507312"/>
            <a:ext cx="7707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#9Slide03 IcielSamsung Sharp Bo" pitchFamily="2" charset="-93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A0DB48D4-CE9A-4904-BD07-ED2C15BDCC3F}"/>
              </a:ext>
            </a:extLst>
          </p:cNvPr>
          <p:cNvGrpSpPr/>
          <p:nvPr/>
        </p:nvGrpSpPr>
        <p:grpSpPr>
          <a:xfrm>
            <a:off x="2671762" y="1581150"/>
            <a:ext cx="3805238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xmlns="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xmlns="" id="{7FECD06D-C369-4A01-AEF1-389394006928}"/>
              </a:ext>
            </a:extLst>
          </p:cNvPr>
          <p:cNvGrpSpPr/>
          <p:nvPr/>
        </p:nvGrpSpPr>
        <p:grpSpPr>
          <a:xfrm>
            <a:off x="2671762" y="2390775"/>
            <a:ext cx="3756024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xmlns="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xmlns="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xmlns="" id="{7E98E6D5-CADE-4245-82AB-679349EE32E9}"/>
              </a:ext>
            </a:extLst>
          </p:cNvPr>
          <p:cNvGrpSpPr/>
          <p:nvPr/>
        </p:nvGrpSpPr>
        <p:grpSpPr>
          <a:xfrm>
            <a:off x="2171700" y="3152776"/>
            <a:ext cx="4991100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xmlns="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xmlns="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xmlns="" id="{A083FB2D-6645-444A-962D-ABDF3337646B}"/>
              </a:ext>
            </a:extLst>
          </p:cNvPr>
          <p:cNvGrpSpPr/>
          <p:nvPr/>
        </p:nvGrpSpPr>
        <p:grpSpPr>
          <a:xfrm>
            <a:off x="2686050" y="3905250"/>
            <a:ext cx="37909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xmlns="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xmlns="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xmlns="" id="{4811739A-346E-417F-9E07-156C3A06EDF1}"/>
              </a:ext>
            </a:extLst>
          </p:cNvPr>
          <p:cNvGrpSpPr/>
          <p:nvPr/>
        </p:nvGrpSpPr>
        <p:grpSpPr>
          <a:xfrm>
            <a:off x="2728912" y="4686300"/>
            <a:ext cx="3748088" cy="866351"/>
            <a:chOff x="674228" y="4862098"/>
            <a:chExt cx="5343799" cy="1896300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xmlns="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xmlns="" id="{920550AD-7D73-4ACF-81D5-59CB2AEE3A08}"/>
                </a:ext>
              </a:extLst>
            </p:cNvPr>
            <p:cNvSpPr txBox="1"/>
            <p:nvPr/>
          </p:nvSpPr>
          <p:spPr>
            <a:xfrm>
              <a:off x="743342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671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2819400"/>
            <a:ext cx="477815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5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xmlns="" id="{288B6BAC-4DEC-4D03-ACEB-EA5EE5DCDCF2}"/>
              </a:ext>
            </a:extLst>
          </p:cNvPr>
          <p:cNvSpPr txBox="1"/>
          <p:nvPr/>
        </p:nvSpPr>
        <p:spPr>
          <a:xfrm>
            <a:off x="228600" y="507312"/>
            <a:ext cx="8686800" cy="686574"/>
          </a:xfrm>
          <a:prstGeom prst="roundRect">
            <a:avLst>
              <a:gd name="adj" fmla="val 2661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#9Slide03 IcielSamsung Sharp Bo" pitchFamily="2" charset="-93"/>
                <a:cs typeface="Times New Roman" pitchFamily="18" charset="0"/>
              </a:rPr>
              <a:t>tậ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521C51A-1F2C-43AA-A777-4E639F49DD43}"/>
              </a:ext>
            </a:extLst>
          </p:cNvPr>
          <p:cNvGrpSpPr/>
          <p:nvPr/>
        </p:nvGrpSpPr>
        <p:grpSpPr>
          <a:xfrm>
            <a:off x="5274538" y="3929760"/>
            <a:ext cx="3259862" cy="2547239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003" y="1371601"/>
            <a:ext cx="4172397" cy="2438400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0C646EBC-C5A8-4047-9F48-1892A63FB051}"/>
              </a:ext>
            </a:extLst>
          </p:cNvPr>
          <p:cNvGrpSpPr/>
          <p:nvPr/>
        </p:nvGrpSpPr>
        <p:grpSpPr>
          <a:xfrm>
            <a:off x="228601" y="1543053"/>
            <a:ext cx="4300538" cy="884231"/>
            <a:chOff x="-121222" y="4862098"/>
            <a:chExt cx="6139250" cy="128537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xmlns="" id="{3D0BA41C-B775-4CE2-8529-9159E1A4884A}"/>
                </a:ext>
              </a:extLst>
            </p:cNvPr>
            <p:cNvSpPr/>
            <p:nvPr/>
          </p:nvSpPr>
          <p:spPr>
            <a:xfrm>
              <a:off x="-121222" y="4862098"/>
              <a:ext cx="6139250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xmlns="" id="{888E0515-73E4-45A4-A6C1-375D3683333B}"/>
                </a:ext>
              </a:extLst>
            </p:cNvPr>
            <p:cNvSpPr txBox="1"/>
            <p:nvPr/>
          </p:nvSpPr>
          <p:spPr>
            <a:xfrm>
              <a:off x="-121222" y="4939482"/>
              <a:ext cx="6070140" cy="1207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66A53972-DD27-484D-8372-40C658A7050B}"/>
              </a:ext>
            </a:extLst>
          </p:cNvPr>
          <p:cNvGrpSpPr/>
          <p:nvPr/>
        </p:nvGrpSpPr>
        <p:grpSpPr>
          <a:xfrm>
            <a:off x="228601" y="2590800"/>
            <a:ext cx="4336255" cy="884231"/>
            <a:chOff x="-172212" y="4862098"/>
            <a:chExt cx="619023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xmlns="" id="{06112A85-A6A5-45A5-BDD5-734C3D306DDD}"/>
                </a:ext>
              </a:extLst>
            </p:cNvPr>
            <p:cNvSpPr/>
            <p:nvPr/>
          </p:nvSpPr>
          <p:spPr>
            <a:xfrm>
              <a:off x="-172212" y="4862098"/>
              <a:ext cx="6190239" cy="123007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xmlns="" id="{7CB18923-5F3E-4F04-A718-062496B4CB74}"/>
                </a:ext>
              </a:extLst>
            </p:cNvPr>
            <p:cNvSpPr txBox="1"/>
            <p:nvPr/>
          </p:nvSpPr>
          <p:spPr>
            <a:xfrm>
              <a:off x="194918" y="4939482"/>
              <a:ext cx="5753998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D3AD9456-35AE-44D0-981D-614C296E6EDB}"/>
              </a:ext>
            </a:extLst>
          </p:cNvPr>
          <p:cNvGrpSpPr/>
          <p:nvPr/>
        </p:nvGrpSpPr>
        <p:grpSpPr>
          <a:xfrm>
            <a:off x="228601" y="3629025"/>
            <a:ext cx="4579142" cy="1253564"/>
            <a:chOff x="356251" y="4862097"/>
            <a:chExt cx="5661776" cy="1822255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xmlns="" id="{48BD5805-00C9-45AC-A3E1-01DCCE3BE47E}"/>
                </a:ext>
              </a:extLst>
            </p:cNvPr>
            <p:cNvSpPr/>
            <p:nvPr/>
          </p:nvSpPr>
          <p:spPr>
            <a:xfrm>
              <a:off x="356251" y="4862097"/>
              <a:ext cx="5661776" cy="182225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xmlns="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1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894" y="1998220"/>
            <a:ext cx="4206674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4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xmlns="" id="{B845DE1F-3543-4611-866D-5B90769D239D}"/>
              </a:ext>
            </a:extLst>
          </p:cNvPr>
          <p:cNvGrpSpPr/>
          <p:nvPr/>
        </p:nvGrpSpPr>
        <p:grpSpPr>
          <a:xfrm>
            <a:off x="540543" y="1459978"/>
            <a:ext cx="8504397" cy="455982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xmlns="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xmlns="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xmlns="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xmlns="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xmlns="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xmlns="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xmlns="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xmlns="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xmlns="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xmlns="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xmlns="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xmlns="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xmlns="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xmlns="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xmlns="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xmlns="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xmlns="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xmlns="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xmlns="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xmlns="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xmlns="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xmlns="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xmlns="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xmlns="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xmlns="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xmlns="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xmlns="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xmlns="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xmlns="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xmlns="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xmlns="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xmlns="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xmlns="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xmlns="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xmlns="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xmlns="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xmlns="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xmlns="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xmlns="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xmlns="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xmlns="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xmlns="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xmlns="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xmlns="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xmlns="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xmlns="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8E60205-00FB-47E5-98C4-DE8D17774EA7}"/>
              </a:ext>
            </a:extLst>
          </p:cNvPr>
          <p:cNvSpPr txBox="1"/>
          <p:nvPr/>
        </p:nvSpPr>
        <p:spPr>
          <a:xfrm>
            <a:off x="1131367" y="2218666"/>
            <a:ext cx="74341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 chúng ta đều có thể bày tỏ sự quan tâm và chia sẻ cùng các bạn khó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 chính chúng ta cũng học hỏi được 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ừ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họ nhiều điều, nhiều cách để thể hiện mình.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30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914401" y="2216936"/>
            <a:ext cx="6004766" cy="2736064"/>
            <a:chOff x="674228" y="4862098"/>
            <a:chExt cx="5343799" cy="1400746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400746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22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0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000" b="1" dirty="0">
                  <a:solidFill>
                    <a:srgbClr val="5B9BD5">
                      <a:lumMod val="1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7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42" y="2054195"/>
            <a:ext cx="560575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6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848660"/>
            <a:ext cx="4887892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08" y="3429001"/>
            <a:ext cx="177866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9144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3872" y="3429001"/>
            <a:ext cx="2135195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83792" y="3848673"/>
            <a:ext cx="842267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89334" y="1385845"/>
            <a:ext cx="2188915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7200" y="958504"/>
            <a:ext cx="4147163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09849"/>
            <a:ext cx="1921673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xmlns="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277504" y="1335248"/>
            <a:ext cx="7592658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xmlns="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xmlns="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dùng động tác cơ thể, gương mặt,... không dùng </a:t>
              </a: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lời– 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xmlns="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7607335" y="3199268"/>
            <a:ext cx="1602150" cy="351903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xmlns="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xmlns="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xmlns="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xmlns="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xmlns="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xmlns="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xmlns="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xmlns="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xmlns="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xmlns="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xmlns="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xmlns="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xmlns="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xmlns="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xmlns="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xmlns="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xmlns="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xmlns="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xmlns="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xmlns="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xmlns="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xmlns="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xmlns="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xmlns="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xmlns="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xmlns="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xmlns="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xmlns="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xmlns="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xmlns="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xmlns="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xmlns="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xmlns="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xmlns="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xmlns="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xmlns="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xmlns="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xmlns="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xmlns="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xmlns="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xmlns="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xmlns="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xmlns="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xmlns="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xmlns="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xmlns="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xmlns="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xmlns="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xmlns="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xmlns="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xmlns="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xmlns="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xmlns="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xmlns="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xmlns="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xmlns="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xmlns="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xmlns="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xmlns="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xmlns="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xmlns="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xmlns="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xmlns="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xmlns="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xmlns="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xmlns="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xmlns="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511724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6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9143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0"/>
            <a:ext cx="5029199" cy="23433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4770215-91A9-42BE-9999-DDA56368CAF5}"/>
              </a:ext>
            </a:extLst>
          </p:cNvPr>
          <p:cNvSpPr/>
          <p:nvPr/>
        </p:nvSpPr>
        <p:spPr>
          <a:xfrm>
            <a:off x="533400" y="220686"/>
            <a:ext cx="8001000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8644B85-3E1C-4DED-8C11-E63BB831BF4F}"/>
              </a:ext>
            </a:extLst>
          </p:cNvPr>
          <p:cNvSpPr/>
          <p:nvPr/>
        </p:nvSpPr>
        <p:spPr>
          <a:xfrm>
            <a:off x="533400" y="2301972"/>
            <a:ext cx="8001000" cy="17366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/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biết những ai phải thường xuyên nói bằng ngôn ngữ cơ thể? Em đã từng gặp họ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46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" y="0"/>
            <a:ext cx="8963465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67000"/>
            <a:ext cx="482230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5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9F32F17-2493-44A2-8E52-30C656110401}"/>
              </a:ext>
            </a:extLst>
          </p:cNvPr>
          <p:cNvSpPr/>
          <p:nvPr/>
        </p:nvSpPr>
        <p:spPr>
          <a:xfrm>
            <a:off x="152400" y="142255"/>
            <a:ext cx="7319962" cy="663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749"/>
            <a:ext cx="9144000" cy="58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FBA2FAF-C3A1-4239-83CF-18963EAC27A5}"/>
              </a:ext>
            </a:extLst>
          </p:cNvPr>
          <p:cNvGrpSpPr/>
          <p:nvPr/>
        </p:nvGrpSpPr>
        <p:grpSpPr>
          <a:xfrm>
            <a:off x="0" y="3719511"/>
            <a:ext cx="4114800" cy="2909889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xmlns="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592D984-EAC0-4C1E-AF35-84E1B1F306A9}"/>
              </a:ext>
            </a:extLst>
          </p:cNvPr>
          <p:cNvGrpSpPr/>
          <p:nvPr/>
        </p:nvGrpSpPr>
        <p:grpSpPr>
          <a:xfrm>
            <a:off x="148910" y="0"/>
            <a:ext cx="8690291" cy="2318370"/>
            <a:chOff x="4133004" y="1184831"/>
            <a:chExt cx="8249308" cy="51397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CD56373-5C72-4B49-8CEE-D90C851E4D17}"/>
                </a:ext>
              </a:extLst>
            </p:cNvPr>
            <p:cNvGrpSpPr/>
            <p:nvPr/>
          </p:nvGrpSpPr>
          <p:grpSpPr>
            <a:xfrm>
              <a:off x="4218591" y="1440318"/>
              <a:ext cx="8163721" cy="4884282"/>
              <a:chOff x="4508548" y="1512166"/>
              <a:chExt cx="7897069" cy="4367159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xmlns="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xmlns="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508548" y="1512166"/>
                <a:ext cx="7897069" cy="3547755"/>
              </a:xfrm>
              <a:prstGeom prst="wedgeRoundRectCallout">
                <a:avLst>
                  <a:gd name="adj1" fmla="val 24706"/>
                  <a:gd name="adj2" fmla="val 82070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8B4A54-A865-46C0-9C34-A929DABA3F4E}"/>
                </a:ext>
              </a:extLst>
            </p:cNvPr>
            <p:cNvSpPr txBox="1"/>
            <p:nvPr/>
          </p:nvSpPr>
          <p:spPr>
            <a:xfrm>
              <a:off x="4133004" y="1184831"/>
              <a:ext cx="8249307" cy="415206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hia sẻ về một trong những người khuyết tật mà các em từng gặp hoặc nghe </a:t>
              </a:r>
              <a:r>
                <a:rPr lang="vi-VN" sz="2600" b="1" dirty="0" smtClean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kể</a:t>
              </a:r>
              <a:r>
                <a:rPr lang="en-US" sz="2600" b="1" dirty="0">
                  <a:solidFill>
                    <a:srgbClr val="00206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: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7A1DBE7-A69C-4517-BFDE-C55B7FB253B2}"/>
              </a:ext>
            </a:extLst>
          </p:cNvPr>
          <p:cNvGrpSpPr/>
          <p:nvPr/>
        </p:nvGrpSpPr>
        <p:grpSpPr>
          <a:xfrm>
            <a:off x="3307002" y="3601962"/>
            <a:ext cx="5379799" cy="1203082"/>
            <a:chOff x="4133006" y="1184831"/>
            <a:chExt cx="7585809" cy="80304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BEC22F6-0089-4507-BBC3-9E538C97DDC7}"/>
                </a:ext>
              </a:extLst>
            </p:cNvPr>
            <p:cNvGrpSpPr/>
            <p:nvPr/>
          </p:nvGrpSpPr>
          <p:grpSpPr>
            <a:xfrm>
              <a:off x="4144020" y="1484380"/>
              <a:ext cx="7574795" cy="7730907"/>
              <a:chOff x="4436413" y="1551563"/>
              <a:chExt cx="7327379" cy="6912398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xmlns="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6912398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5" cy="70460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51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894" y="1998220"/>
            <a:ext cx="4206674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7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425</Words>
  <Application>Microsoft Office PowerPoint</Application>
  <PresentationFormat>On-screen Show (4:3)</PresentationFormat>
  <Paragraphs>29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13</cp:revision>
  <dcterms:created xsi:type="dcterms:W3CDTF">2023-03-20T06:09:57Z</dcterms:created>
  <dcterms:modified xsi:type="dcterms:W3CDTF">2023-03-20T06:23:53Z</dcterms:modified>
</cp:coreProperties>
</file>