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11088427" r:id="rId2"/>
    <p:sldId id="11088422" r:id="rId3"/>
    <p:sldId id="11088423" r:id="rId4"/>
    <p:sldId id="11088424" r:id="rId5"/>
    <p:sldId id="11088425" r:id="rId6"/>
    <p:sldId id="11088429" r:id="rId7"/>
  </p:sldIdLst>
  <p:sldSz cx="1627663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DB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540" y="-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1176A-9AE2-4DF4-9FD1-396A6FE7381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67CF-C9D3-44E3-8AEC-88BFE32E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6276638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6276638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74" y="6613516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76" y="6613516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  <a:lvl6pPr marL="3047924" indent="0" algn="ctr">
              <a:buNone/>
              <a:defRPr sz="2400"/>
            </a:lvl6pPr>
            <a:lvl7pPr marL="3657509" indent="0" algn="ctr">
              <a:buNone/>
              <a:defRPr sz="2400"/>
            </a:lvl7pPr>
            <a:lvl8pPr marL="4267093" indent="0" algn="ctr">
              <a:buNone/>
              <a:defRPr sz="2400"/>
            </a:lvl8pPr>
            <a:lvl9pPr marL="4876678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1016000"/>
            <a:ext cx="3509650" cy="72136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478" y="1016000"/>
            <a:ext cx="10122034" cy="721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3428226" y="78243"/>
            <a:ext cx="0" cy="12207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2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2FE64D6-785B-4BBA-BAE9-FDF4FE19A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3523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7" name="矩形 6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>
            <a:extLst>
              <a:ext uri="{FF2B5EF4-FFF2-40B4-BE49-F238E27FC236}">
                <a16:creationId xmlns:a16="http://schemas.microsoft.com/office/drawing/2014/main" xmlns="" id="{7C4FB164-9FAC-4FAE-8C6F-0DA8F26203AF}"/>
              </a:ext>
            </a:extLst>
          </p:cNvPr>
          <p:cNvSpPr/>
          <p:nvPr userDrawn="1"/>
        </p:nvSpPr>
        <p:spPr>
          <a:xfrm>
            <a:off x="279755" y="381001"/>
            <a:ext cx="15733380" cy="8570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9864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51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6276638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6276638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74" y="6613516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b="0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5376" y="6613516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37" y="780288"/>
            <a:ext cx="12976550" cy="1999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236" y="3048000"/>
            <a:ext cx="6347889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5898" y="3048000"/>
            <a:ext cx="6347889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38" y="2906181"/>
            <a:ext cx="6347889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67" b="0" cap="none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238" y="3957051"/>
            <a:ext cx="6347889" cy="4455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7992" y="2906181"/>
            <a:ext cx="6347889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06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7992" y="3957051"/>
            <a:ext cx="6347889" cy="4455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0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7237" y="628679"/>
            <a:ext cx="5859590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9674" y="1097280"/>
            <a:ext cx="7580844" cy="691286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7237" y="3010008"/>
            <a:ext cx="5859590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00"/>
              </a:spcBef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74" y="6613517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6272569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5376" y="6613517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237" y="780288"/>
            <a:ext cx="12976550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38" y="3048000"/>
            <a:ext cx="12976551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7240" y="8627605"/>
            <a:ext cx="287583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5441" y="8627605"/>
            <a:ext cx="787860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68123" y="8627605"/>
            <a:ext cx="12998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17290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6667" kern="1200" cap="all" spc="133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353559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93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92460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036294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219170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14237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21495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816563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36164" y="3042193"/>
            <a:ext cx="14512555" cy="1851779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20" y="6422266"/>
            <a:ext cx="7406013" cy="29366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" y="5821250"/>
            <a:ext cx="2590041" cy="3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861764" y="3491343"/>
            <a:ext cx="14253522" cy="995237"/>
          </a:xfrm>
          <a:prstGeom prst="rect">
            <a:avLst/>
          </a:prstGeom>
          <a:noFill/>
        </p:spPr>
        <p:txBody>
          <a:bodyPr wrap="square" lIns="162654" tIns="81326" rIns="162654" bIns="81326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2161243"/>
          </a:xfrm>
          <a:prstGeom prst="rect">
            <a:avLst/>
          </a:prstGeom>
          <a:noFill/>
        </p:spPr>
        <p:txBody>
          <a:bodyPr wrap="square" lIns="162654" tIns="81326" rIns="162654" bIns="8132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3"/>
            <a:ext cx="1704369" cy="22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D4501687-7236-4A42-B1EA-F9976D54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21329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TRÒ CHƠI: BIỂN BÁO GIAO THÔNG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2543201-7D44-45F9-A1FB-ED07B24D283C}"/>
              </a:ext>
            </a:extLst>
          </p:cNvPr>
          <p:cNvGrpSpPr/>
          <p:nvPr/>
        </p:nvGrpSpPr>
        <p:grpSpPr>
          <a:xfrm>
            <a:off x="14005719" y="2450440"/>
            <a:ext cx="1436612" cy="1689674"/>
            <a:chOff x="10068343" y="4114800"/>
            <a:chExt cx="1436612" cy="1689674"/>
          </a:xfrm>
        </p:grpSpPr>
        <p:pic>
          <p:nvPicPr>
            <p:cNvPr id="12" name="Picture 6" descr="Biển cấm đi ngược chiều - Thiết Bị An Toàn Giao Thông">
              <a:extLst>
                <a:ext uri="{FF2B5EF4-FFF2-40B4-BE49-F238E27FC236}">
                  <a16:creationId xmlns:a16="http://schemas.microsoft.com/office/drawing/2014/main" xmlns="" id="{76458AF6-C12D-4405-8920-6F936DED5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169" y="41148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ECD533-5F13-419A-B8A4-9382CCFFA5F9}"/>
                </a:ext>
              </a:extLst>
            </p:cNvPr>
            <p:cNvSpPr txBox="1"/>
            <p:nvPr/>
          </p:nvSpPr>
          <p:spPr>
            <a:xfrm>
              <a:off x="10068343" y="5219699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Cấm đi </a:t>
              </a:r>
            </a:p>
            <a:p>
              <a:pPr algn="ctr"/>
              <a:r>
                <a:rPr lang="en-US" sz="1600" b="1"/>
                <a:t>ngược chiều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4B5C10E-2415-433A-BC69-4B58D0ADABAB}"/>
              </a:ext>
            </a:extLst>
          </p:cNvPr>
          <p:cNvGrpSpPr/>
          <p:nvPr/>
        </p:nvGrpSpPr>
        <p:grpSpPr>
          <a:xfrm>
            <a:off x="10946408" y="2602840"/>
            <a:ext cx="1984839" cy="1575375"/>
            <a:chOff x="10946408" y="2362200"/>
            <a:chExt cx="1984839" cy="1575375"/>
          </a:xfrm>
        </p:grpSpPr>
        <p:pic>
          <p:nvPicPr>
            <p:cNvPr id="15" name="Picture 4" descr="Biển Báo Giao Thông (04)">
              <a:extLst>
                <a:ext uri="{FF2B5EF4-FFF2-40B4-BE49-F238E27FC236}">
                  <a16:creationId xmlns:a16="http://schemas.microsoft.com/office/drawing/2014/main" xmlns="" id="{92DDF081-5280-48F6-B577-225CED898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2" r="33464" b="81939"/>
            <a:stretch/>
          </p:blipFill>
          <p:spPr bwMode="auto">
            <a:xfrm>
              <a:off x="11220516" y="2362200"/>
              <a:ext cx="1425444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26DF2F-8AC1-4043-91C9-E159DCD63666}"/>
                </a:ext>
              </a:extLst>
            </p:cNvPr>
            <p:cNvSpPr txBox="1"/>
            <p:nvPr/>
          </p:nvSpPr>
          <p:spPr>
            <a:xfrm>
              <a:off x="10946408" y="3352800"/>
              <a:ext cx="1984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Giao nhau </a:t>
              </a:r>
            </a:p>
            <a:p>
              <a:pPr algn="ctr"/>
              <a:r>
                <a:rPr lang="en-US" sz="1600" b="1"/>
                <a:t>với đường ưu tiên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87554E9-D308-4B5F-A5A5-1AC2E6F3EF6E}"/>
              </a:ext>
            </a:extLst>
          </p:cNvPr>
          <p:cNvGrpSpPr/>
          <p:nvPr/>
        </p:nvGrpSpPr>
        <p:grpSpPr>
          <a:xfrm>
            <a:off x="12755743" y="4584040"/>
            <a:ext cx="1346844" cy="1663607"/>
            <a:chOff x="12755743" y="4343400"/>
            <a:chExt cx="1346844" cy="1663607"/>
          </a:xfrm>
        </p:grpSpPr>
        <p:pic>
          <p:nvPicPr>
            <p:cNvPr id="18" name="Picture 8" descr="Biển báo cấm xe đạp, biển báo hiệu giao thông - PNG">
              <a:extLst>
                <a:ext uri="{FF2B5EF4-FFF2-40B4-BE49-F238E27FC236}">
                  <a16:creationId xmlns:a16="http://schemas.microsoft.com/office/drawing/2014/main" xmlns="" id="{BC036CD7-EE48-41D4-8245-1A7CC3A9F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20"/>
            <a:stretch/>
          </p:blipFill>
          <p:spPr bwMode="auto">
            <a:xfrm>
              <a:off x="12889680" y="4343400"/>
              <a:ext cx="1078967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C8F7CAA-DF16-4F17-B3EB-DD1915CF8688}"/>
                </a:ext>
              </a:extLst>
            </p:cNvPr>
            <p:cNvSpPr txBox="1"/>
            <p:nvPr/>
          </p:nvSpPr>
          <p:spPr>
            <a:xfrm>
              <a:off x="12755743" y="5422232"/>
              <a:ext cx="1346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Cấm người </a:t>
              </a:r>
            </a:p>
            <a:p>
              <a:pPr algn="ctr"/>
              <a:r>
                <a:rPr lang="en-US" sz="1600" b="1"/>
                <a:t>đi xe đạp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A0E83B2-FFEE-47EE-87A4-F7FC42430B10}"/>
              </a:ext>
            </a:extLst>
          </p:cNvPr>
          <p:cNvGrpSpPr/>
          <p:nvPr/>
        </p:nvGrpSpPr>
        <p:grpSpPr>
          <a:xfrm>
            <a:off x="14113545" y="5803240"/>
            <a:ext cx="1335622" cy="1674876"/>
            <a:chOff x="8600313" y="2362201"/>
            <a:chExt cx="1335622" cy="1674876"/>
          </a:xfrm>
        </p:grpSpPr>
        <p:pic>
          <p:nvPicPr>
            <p:cNvPr id="21" name="Picture 10" descr="Các loại biển báo giao thông dành cho người đi bộ">
              <a:extLst>
                <a:ext uri="{FF2B5EF4-FFF2-40B4-BE49-F238E27FC236}">
                  <a16:creationId xmlns:a16="http://schemas.microsoft.com/office/drawing/2014/main" xmlns="" id="{A7D405A8-AD01-4235-B719-8D7E749421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6" r="34193"/>
            <a:stretch/>
          </p:blipFill>
          <p:spPr bwMode="auto">
            <a:xfrm>
              <a:off x="8645328" y="2362201"/>
              <a:ext cx="1245592" cy="115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3750453-E3E3-442A-AF93-67100BE36E7E}"/>
                </a:ext>
              </a:extLst>
            </p:cNvPr>
            <p:cNvSpPr txBox="1"/>
            <p:nvPr/>
          </p:nvSpPr>
          <p:spPr>
            <a:xfrm>
              <a:off x="8600313" y="3452302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Dành cho </a:t>
              </a:r>
            </a:p>
            <a:p>
              <a:pPr algn="ctr"/>
              <a:r>
                <a:rPr lang="en-US" sz="1600" b="1"/>
                <a:t>người đi bộ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F29443-EE9B-47BE-BF44-E63CAF1D0F5B}"/>
              </a:ext>
            </a:extLst>
          </p:cNvPr>
          <p:cNvGrpSpPr/>
          <p:nvPr/>
        </p:nvGrpSpPr>
        <p:grpSpPr>
          <a:xfrm>
            <a:off x="11355722" y="6090854"/>
            <a:ext cx="1155032" cy="1433428"/>
            <a:chOff x="11355722" y="5850214"/>
            <a:chExt cx="1155032" cy="1433428"/>
          </a:xfrm>
        </p:grpSpPr>
        <p:pic>
          <p:nvPicPr>
            <p:cNvPr id="24" name="Picture 12" descr="Các loại biển hiệu lệnh và ý nghĩa của từng loại">
              <a:extLst>
                <a:ext uri="{FF2B5EF4-FFF2-40B4-BE49-F238E27FC236}">
                  <a16:creationId xmlns:a16="http://schemas.microsoft.com/office/drawing/2014/main" xmlns="" id="{216ED93B-EAEC-4E1F-8BDF-2E68741D09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4" t="6940" r="28412" b="24639"/>
            <a:stretch/>
          </p:blipFill>
          <p:spPr bwMode="auto">
            <a:xfrm>
              <a:off x="11355722" y="5850214"/>
              <a:ext cx="1155032" cy="109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6100CC5-D471-4A7A-8B65-C51F5948B60E}"/>
                </a:ext>
              </a:extLst>
            </p:cNvPr>
            <p:cNvSpPr txBox="1"/>
            <p:nvPr/>
          </p:nvSpPr>
          <p:spPr>
            <a:xfrm>
              <a:off x="11424124" y="6945088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Dừng lại</a:t>
              </a:r>
            </a:p>
          </p:txBody>
        </p:sp>
      </p:grpSp>
      <p:pic>
        <p:nvPicPr>
          <p:cNvPr id="26" name="Picture 16" descr="35 Câu Hỏi Sa Hình Thi Bằng Lái Xe Máy A1 năm 2020 Chuẩn">
            <a:extLst>
              <a:ext uri="{FF2B5EF4-FFF2-40B4-BE49-F238E27FC236}">
                <a16:creationId xmlns:a16="http://schemas.microsoft.com/office/drawing/2014/main" xmlns="" id="{AC48FA9B-A169-4D66-984E-1442314C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986937"/>
            <a:ext cx="10221560" cy="67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27C4C71-3351-41F3-A62B-E08CFC522358}"/>
              </a:ext>
            </a:extLst>
          </p:cNvPr>
          <p:cNvGrpSpPr/>
          <p:nvPr/>
        </p:nvGrpSpPr>
        <p:grpSpPr>
          <a:xfrm>
            <a:off x="960437" y="2465804"/>
            <a:ext cx="4358482" cy="1721996"/>
            <a:chOff x="960437" y="2177478"/>
            <a:chExt cx="4358482" cy="1721996"/>
          </a:xfrm>
        </p:grpSpPr>
        <p:sp>
          <p:nvSpPr>
            <p:cNvPr id="28" name="Rounded Rectangle 66">
              <a:extLst>
                <a:ext uri="{FF2B5EF4-FFF2-40B4-BE49-F238E27FC236}">
                  <a16:creationId xmlns:a16="http://schemas.microsoft.com/office/drawing/2014/main" xmlns="" id="{D238F541-22DA-4BC0-ABE2-4EA9D64FEFCD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67">
              <a:extLst>
                <a:ext uri="{FF2B5EF4-FFF2-40B4-BE49-F238E27FC236}">
                  <a16:creationId xmlns:a16="http://schemas.microsoft.com/office/drawing/2014/main" xmlns="" id="{B485C7C2-E563-48DA-BBD9-2413EC337415}"/>
                </a:ext>
              </a:extLst>
            </p:cNvPr>
            <p:cNvSpPr/>
            <p:nvPr/>
          </p:nvSpPr>
          <p:spPr>
            <a:xfrm>
              <a:off x="975519" y="2410771"/>
              <a:ext cx="4343400" cy="11265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? Hay ~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Ngâm nghi</a:t>
              </a:r>
            </a:p>
          </p:txBody>
        </p:sp>
      </p:grpSp>
      <p:sp>
        <p:nvSpPr>
          <p:cNvPr id="30" name="Rounded Rectangle 68">
            <a:extLst>
              <a:ext uri="{FF2B5EF4-FFF2-40B4-BE49-F238E27FC236}">
                <a16:creationId xmlns:a16="http://schemas.microsoft.com/office/drawing/2014/main" xmlns="" id="{2AA9BD65-7733-4136-AAE5-AD63DB1AABD6}"/>
              </a:ext>
            </a:extLst>
          </p:cNvPr>
          <p:cNvSpPr/>
          <p:nvPr/>
        </p:nvSpPr>
        <p:spPr>
          <a:xfrm>
            <a:off x="2341953" y="2909543"/>
            <a:ext cx="245863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~          ~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478CA63-0AA6-44CC-AA72-25162B534AE2}"/>
              </a:ext>
            </a:extLst>
          </p:cNvPr>
          <p:cNvGrpSpPr/>
          <p:nvPr/>
        </p:nvGrpSpPr>
        <p:grpSpPr>
          <a:xfrm>
            <a:off x="960437" y="6519644"/>
            <a:ext cx="4358482" cy="1721996"/>
            <a:chOff x="960437" y="2177478"/>
            <a:chExt cx="4358482" cy="1721996"/>
          </a:xfrm>
        </p:grpSpPr>
        <p:sp>
          <p:nvSpPr>
            <p:cNvPr id="32" name="Rounded Rectangle 70">
              <a:extLst>
                <a:ext uri="{FF2B5EF4-FFF2-40B4-BE49-F238E27FC236}">
                  <a16:creationId xmlns:a16="http://schemas.microsoft.com/office/drawing/2014/main" xmlns="" id="{94CFF5A7-2554-4C7A-B437-D9859308E9B6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71">
              <a:extLst>
                <a:ext uri="{FF2B5EF4-FFF2-40B4-BE49-F238E27FC236}">
                  <a16:creationId xmlns:a16="http://schemas.microsoft.com/office/drawing/2014/main" xmlns="" id="{DC093C65-B8CE-4C24-BD62-9071494531AC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ât hay âc: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r…… tốt</a:t>
              </a:r>
            </a:p>
          </p:txBody>
        </p:sp>
      </p:grpSp>
      <p:sp>
        <p:nvSpPr>
          <p:cNvPr id="34" name="Rounded Rectangle 72">
            <a:extLst>
              <a:ext uri="{FF2B5EF4-FFF2-40B4-BE49-F238E27FC236}">
                <a16:creationId xmlns:a16="http://schemas.microsoft.com/office/drawing/2014/main" xmlns="" id="{1C5F664C-C4D0-446D-A724-EF1BE223A457}"/>
              </a:ext>
            </a:extLst>
          </p:cNvPr>
          <p:cNvSpPr/>
          <p:nvPr/>
        </p:nvSpPr>
        <p:spPr>
          <a:xfrm>
            <a:off x="2266113" y="7245888"/>
            <a:ext cx="71714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ất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2E6AFF0-900E-496C-9B54-D3CE44633F2A}"/>
              </a:ext>
            </a:extLst>
          </p:cNvPr>
          <p:cNvGrpSpPr/>
          <p:nvPr/>
        </p:nvGrpSpPr>
        <p:grpSpPr>
          <a:xfrm>
            <a:off x="5623719" y="2450440"/>
            <a:ext cx="4358482" cy="1721996"/>
            <a:chOff x="960437" y="2177478"/>
            <a:chExt cx="4358482" cy="1721996"/>
          </a:xfrm>
        </p:grpSpPr>
        <p:sp>
          <p:nvSpPr>
            <p:cNvPr id="36" name="Rounded Rectangle 74">
              <a:extLst>
                <a:ext uri="{FF2B5EF4-FFF2-40B4-BE49-F238E27FC236}">
                  <a16:creationId xmlns:a16="http://schemas.microsoft.com/office/drawing/2014/main" xmlns="" id="{D548F7DC-A68E-4161-94A1-B02A1D4D92D5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75">
              <a:extLst>
                <a:ext uri="{FF2B5EF4-FFF2-40B4-BE49-F238E27FC236}">
                  <a16:creationId xmlns:a16="http://schemas.microsoft.com/office/drawing/2014/main" xmlns="" id="{CFD854B7-EA94-47DA-BCF7-10809131786B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l hay n: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trời </a:t>
              </a:r>
              <a:r>
                <a: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</a:t>
              </a:r>
            </a:p>
          </p:txBody>
        </p:sp>
      </p:grpSp>
      <p:sp>
        <p:nvSpPr>
          <p:cNvPr id="38" name="Rounded Rectangle 76">
            <a:extLst>
              <a:ext uri="{FF2B5EF4-FFF2-40B4-BE49-F238E27FC236}">
                <a16:creationId xmlns:a16="http://schemas.microsoft.com/office/drawing/2014/main" xmlns="" id="{16431457-81DC-4438-8BF3-F47A26CD2183}"/>
              </a:ext>
            </a:extLst>
          </p:cNvPr>
          <p:cNvSpPr/>
          <p:nvPr/>
        </p:nvSpPr>
        <p:spPr>
          <a:xfrm>
            <a:off x="8342731" y="3184221"/>
            <a:ext cx="59190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C029EE1-9E4A-4671-A565-CE09067F8044}"/>
              </a:ext>
            </a:extLst>
          </p:cNvPr>
          <p:cNvGrpSpPr/>
          <p:nvPr/>
        </p:nvGrpSpPr>
        <p:grpSpPr>
          <a:xfrm>
            <a:off x="5623719" y="6504280"/>
            <a:ext cx="4358482" cy="1721996"/>
            <a:chOff x="960437" y="2177478"/>
            <a:chExt cx="4358482" cy="1721996"/>
          </a:xfrm>
        </p:grpSpPr>
        <p:sp>
          <p:nvSpPr>
            <p:cNvPr id="40" name="Rounded Rectangle 78">
              <a:extLst>
                <a:ext uri="{FF2B5EF4-FFF2-40B4-BE49-F238E27FC236}">
                  <a16:creationId xmlns:a16="http://schemas.microsoft.com/office/drawing/2014/main" xmlns="" id="{08528218-064C-407E-834B-700747F57112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79">
              <a:extLst>
                <a:ext uri="{FF2B5EF4-FFF2-40B4-BE49-F238E27FC236}">
                  <a16:creationId xmlns:a16="http://schemas.microsoft.com/office/drawing/2014/main" xmlns="" id="{A5510EB5-CD44-443C-82E0-B92DFCB7983C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</a:rPr>
                <a:t>Điền oai hay ai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</a:rPr>
                <a:t>Th…… mái</a:t>
              </a:r>
            </a:p>
          </p:txBody>
        </p:sp>
      </p:grpSp>
      <p:sp>
        <p:nvSpPr>
          <p:cNvPr id="42" name="Rounded Rectangle 80">
            <a:extLst>
              <a:ext uri="{FF2B5EF4-FFF2-40B4-BE49-F238E27FC236}">
                <a16:creationId xmlns:a16="http://schemas.microsoft.com/office/drawing/2014/main" xmlns="" id="{3D756141-9FD6-4118-97BB-5D75D4F8B6EB}"/>
              </a:ext>
            </a:extLst>
          </p:cNvPr>
          <p:cNvSpPr/>
          <p:nvPr/>
        </p:nvSpPr>
        <p:spPr>
          <a:xfrm>
            <a:off x="6847100" y="7230675"/>
            <a:ext cx="128110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oải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6402F9D-A6A4-4D3D-B58C-7432B0A50E68}"/>
              </a:ext>
            </a:extLst>
          </p:cNvPr>
          <p:cNvGrpSpPr/>
          <p:nvPr/>
        </p:nvGrpSpPr>
        <p:grpSpPr>
          <a:xfrm>
            <a:off x="3337719" y="4431640"/>
            <a:ext cx="4358482" cy="1721996"/>
            <a:chOff x="960437" y="2177478"/>
            <a:chExt cx="4358482" cy="1721996"/>
          </a:xfrm>
        </p:grpSpPr>
        <p:sp>
          <p:nvSpPr>
            <p:cNvPr id="44" name="Rounded Rectangle 82">
              <a:extLst>
                <a:ext uri="{FF2B5EF4-FFF2-40B4-BE49-F238E27FC236}">
                  <a16:creationId xmlns:a16="http://schemas.microsoft.com/office/drawing/2014/main" xmlns="" id="{D2B8000A-3667-4E61-9809-0B967FD42239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83">
              <a:extLst>
                <a:ext uri="{FF2B5EF4-FFF2-40B4-BE49-F238E27FC236}">
                  <a16:creationId xmlns:a16="http://schemas.microsoft.com/office/drawing/2014/main" xmlns="" id="{3498EB05-F72A-4155-A3E2-08D3176A5B8A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yêt hay iêt: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Tu….. Đẹp</a:t>
              </a:r>
            </a:p>
          </p:txBody>
        </p:sp>
      </p:grpSp>
      <p:sp>
        <p:nvSpPr>
          <p:cNvPr id="46" name="Rounded Rectangle 84">
            <a:extLst>
              <a:ext uri="{FF2B5EF4-FFF2-40B4-BE49-F238E27FC236}">
                <a16:creationId xmlns:a16="http://schemas.microsoft.com/office/drawing/2014/main" xmlns="" id="{3172D058-74A8-4DED-96EF-93506B3388A1}"/>
              </a:ext>
            </a:extLst>
          </p:cNvPr>
          <p:cNvSpPr/>
          <p:nvPr/>
        </p:nvSpPr>
        <p:spPr>
          <a:xfrm>
            <a:off x="4800589" y="5163502"/>
            <a:ext cx="92395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yệt</a:t>
            </a:r>
          </a:p>
        </p:txBody>
      </p:sp>
    </p:spTree>
    <p:extLst>
      <p:ext uri="{BB962C8B-B14F-4D97-AF65-F5344CB8AC3E}">
        <p14:creationId xmlns:p14="http://schemas.microsoft.com/office/powerpoint/2010/main" val="223409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7C7A806-FE2D-4505-AEFC-8EC22E367F78}"/>
              </a:ext>
            </a:extLst>
          </p:cNvPr>
          <p:cNvCxnSpPr/>
          <p:nvPr/>
        </p:nvCxnSpPr>
        <p:spPr>
          <a:xfrm>
            <a:off x="6957849" y="2392419"/>
            <a:ext cx="223222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F68B72-E4EA-4F43-A463-A4B48EAA7AA5}"/>
              </a:ext>
            </a:extLst>
          </p:cNvPr>
          <p:cNvSpPr/>
          <p:nvPr/>
        </p:nvSpPr>
        <p:spPr>
          <a:xfrm>
            <a:off x="1882690" y="3990889"/>
            <a:ext cx="5584285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8D5567-8491-4282-A79C-948EBD4EC1AD}"/>
              </a:ext>
            </a:extLst>
          </p:cNvPr>
          <p:cNvGrpSpPr/>
          <p:nvPr/>
        </p:nvGrpSpPr>
        <p:grpSpPr>
          <a:xfrm>
            <a:off x="1294774" y="2177621"/>
            <a:ext cx="4191001" cy="677108"/>
            <a:chOff x="1305257" y="919986"/>
            <a:chExt cx="3733800" cy="6779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F6EEFC-0854-4033-9092-B20672A82161}"/>
                </a:ext>
              </a:extLst>
            </p:cNvPr>
            <p:cNvSpPr/>
            <p:nvPr/>
          </p:nvSpPr>
          <p:spPr>
            <a:xfrm>
              <a:off x="1305257" y="919986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4CE1D93-C32A-44E4-99B2-5B4332B21E21}"/>
                </a:ext>
              </a:extLst>
            </p:cNvPr>
            <p:cNvCxnSpPr/>
            <p:nvPr/>
          </p:nvCxnSpPr>
          <p:spPr>
            <a:xfrm>
              <a:off x="1422574" y="1597953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D7D94C-A0E6-41E4-8F94-439156D356A8}"/>
              </a:ext>
            </a:extLst>
          </p:cNvPr>
          <p:cNvSpPr/>
          <p:nvPr/>
        </p:nvSpPr>
        <p:spPr>
          <a:xfrm>
            <a:off x="1543627" y="3191430"/>
            <a:ext cx="13189384" cy="4308971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(V.Ô-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-ê-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5A1E2914-BE4A-44F6-899F-9220AA13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75" y="1737341"/>
            <a:ext cx="5486399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THẾ NÀO LÀ ĐẸP?</a:t>
            </a:r>
          </a:p>
        </p:txBody>
      </p:sp>
      <p:pic>
        <p:nvPicPr>
          <p:cNvPr id="24" name="Google Shape;1019;p13">
            <a:extLst>
              <a:ext uri="{FF2B5EF4-FFF2-40B4-BE49-F238E27FC236}">
                <a16:creationId xmlns:a16="http://schemas.microsoft.com/office/drawing/2014/main" xmlns="" id="{C5BAE151-C9B2-46ED-9A1F-47609F5612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49268">
            <a:off x="-143311" y="6329872"/>
            <a:ext cx="1593588" cy="30264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89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2733EA-FA93-4FCA-AF0B-08574AA6A6E4}"/>
              </a:ext>
            </a:extLst>
          </p:cNvPr>
          <p:cNvSpPr/>
          <p:nvPr/>
        </p:nvSpPr>
        <p:spPr>
          <a:xfrm>
            <a:off x="735428" y="3157518"/>
            <a:ext cx="14459491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từ phù hợp với mỗi lời giải nghĩa và viết kết quả vào phiếu: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E42B9D0-63BE-4164-8713-6438A833E186}"/>
              </a:ext>
            </a:extLst>
          </p:cNvPr>
          <p:cNvGrpSpPr/>
          <p:nvPr/>
        </p:nvGrpSpPr>
        <p:grpSpPr>
          <a:xfrm>
            <a:off x="1523374" y="2265840"/>
            <a:ext cx="4191001" cy="677108"/>
            <a:chOff x="1508919" y="1888664"/>
            <a:chExt cx="3733800" cy="677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6FEEDFD-B974-4118-9D99-24C6FB6C8A5E}"/>
                </a:ext>
              </a:extLst>
            </p:cNvPr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BC0935B-B8EA-40BB-96A7-821927A830F9}"/>
                </a:ext>
              </a:extLst>
            </p:cNvPr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F7A40B4-6C87-4B93-AA77-1BE38C29E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09168"/>
              </p:ext>
            </p:extLst>
          </p:nvPr>
        </p:nvGraphicFramePr>
        <p:xfrm>
          <a:off x="1253650" y="4565092"/>
          <a:ext cx="13941269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7688">
                  <a:extLst>
                    <a:ext uri="{9D8B030D-6E8A-4147-A177-3AD203B41FA5}">
                      <a16:colId xmlns:a16="http://schemas.microsoft.com/office/drawing/2014/main" xmlns="" val="1358881293"/>
                    </a:ext>
                  </a:extLst>
                </a:gridCol>
                <a:gridCol w="11493581">
                  <a:extLst>
                    <a:ext uri="{9D8B030D-6E8A-4147-A177-3AD203B41FA5}">
                      <a16:colId xmlns:a16="http://schemas.microsoft.com/office/drawing/2014/main" xmlns="" val="1835827887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258698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483201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976432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60418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F7D163-DBCB-4347-960E-0275ED729102}"/>
              </a:ext>
            </a:extLst>
          </p:cNvPr>
          <p:cNvSpPr txBox="1"/>
          <p:nvPr/>
        </p:nvSpPr>
        <p:spPr>
          <a:xfrm>
            <a:off x="1945631" y="5262950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8A2A6D-CA43-490E-B8C8-04963E59B8C1}"/>
              </a:ext>
            </a:extLst>
          </p:cNvPr>
          <p:cNvSpPr txBox="1"/>
          <p:nvPr/>
        </p:nvSpPr>
        <p:spPr>
          <a:xfrm>
            <a:off x="1945631" y="6256862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2BA0B2-7C8A-4DA7-88F4-1EB1FA7F9EFF}"/>
              </a:ext>
            </a:extLst>
          </p:cNvPr>
          <p:cNvSpPr txBox="1"/>
          <p:nvPr/>
        </p:nvSpPr>
        <p:spPr>
          <a:xfrm>
            <a:off x="1945631" y="7330287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Google Shape;1019;p13">
            <a:extLst>
              <a:ext uri="{FF2B5EF4-FFF2-40B4-BE49-F238E27FC236}">
                <a16:creationId xmlns:a16="http://schemas.microsoft.com/office/drawing/2014/main" xmlns="" id="{73EBBD3E-2158-4830-BC24-378B4E1E7A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49268">
            <a:off x="-143311" y="6329872"/>
            <a:ext cx="1593588" cy="30264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643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DAAC34-C4DA-4BC1-968D-BA898F9FF1C4}"/>
              </a:ext>
            </a:extLst>
          </p:cNvPr>
          <p:cNvSpPr/>
          <p:nvPr/>
        </p:nvSpPr>
        <p:spPr>
          <a:xfrm>
            <a:off x="1245152" y="3340556"/>
            <a:ext cx="9510403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d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  </a:t>
            </a:r>
            <a:endParaRPr lang="vi-VN" sz="3600" b="1" dirty="0">
              <a:solidFill>
                <a:srgbClr val="3C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7A7481A-25E5-47B6-97B2-DB2CFF36AAA4}"/>
              </a:ext>
            </a:extLst>
          </p:cNvPr>
          <p:cNvGrpSpPr/>
          <p:nvPr/>
        </p:nvGrpSpPr>
        <p:grpSpPr>
          <a:xfrm>
            <a:off x="1702350" y="2494441"/>
            <a:ext cx="4191001" cy="677108"/>
            <a:chOff x="1508919" y="1888664"/>
            <a:chExt cx="3733800" cy="677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7BB1483-63AE-49D7-8AB3-166A5640450F}"/>
                </a:ext>
              </a:extLst>
            </p:cNvPr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0653873-ED35-4417-BFAA-EC568F3F0AE3}"/>
                </a:ext>
              </a:extLst>
            </p:cNvPr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678946-8CCB-4E8E-BED9-8783920C938B}"/>
              </a:ext>
            </a:extLst>
          </p:cNvPr>
          <p:cNvSpPr/>
          <p:nvPr/>
        </p:nvSpPr>
        <p:spPr>
          <a:xfrm>
            <a:off x="936820" y="4453739"/>
            <a:ext cx="14632234" cy="436914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cây sồi to, cành lá xum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xuê che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góc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sồi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kiêu ngạo về vóc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sức mạnh của mình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loài chim nhưng cây sồi chỉ thích kết bạn với các loài chim xinh đẹp và hót hay như họa mi, sơn ca,...</a:t>
            </a:r>
          </a:p>
          <a:p>
            <a:pPr algn="just" defTabSz="913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</a:t>
            </a:r>
            <a:r>
              <a:rPr lang="nl-NL" sz="3600" b="1" i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Vĩnh Quyên)</a:t>
            </a:r>
            <a:endParaRPr lang="vi-VN" sz="3600" b="1" i="1" dirty="0">
              <a:solidFill>
                <a:srgbClr val="3C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0AC2EB-E34A-42FB-816C-0BF88454D023}"/>
              </a:ext>
            </a:extLst>
          </p:cNvPr>
          <p:cNvSpPr/>
          <p:nvPr/>
        </p:nvSpPr>
        <p:spPr>
          <a:xfrm>
            <a:off x="3634463" y="4766164"/>
            <a:ext cx="300743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561EB0-5326-44BA-ADC6-C9D1A1D8628F}"/>
              </a:ext>
            </a:extLst>
          </p:cNvPr>
          <p:cNvSpPr/>
          <p:nvPr/>
        </p:nvSpPr>
        <p:spPr>
          <a:xfrm>
            <a:off x="4784149" y="4786212"/>
            <a:ext cx="422433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5299B4-B8F0-45B2-9E61-272EFA386E1E}"/>
              </a:ext>
            </a:extLst>
          </p:cNvPr>
          <p:cNvSpPr/>
          <p:nvPr/>
        </p:nvSpPr>
        <p:spPr>
          <a:xfrm>
            <a:off x="13175505" y="4805660"/>
            <a:ext cx="320796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45E6D9-4612-443C-B962-4A985F24964B}"/>
              </a:ext>
            </a:extLst>
          </p:cNvPr>
          <p:cNvSpPr/>
          <p:nvPr/>
        </p:nvSpPr>
        <p:spPr>
          <a:xfrm>
            <a:off x="1886785" y="5562008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9B5A4B8-34EA-4635-B0EC-E14C5BE44916}"/>
              </a:ext>
            </a:extLst>
          </p:cNvPr>
          <p:cNvSpPr/>
          <p:nvPr/>
        </p:nvSpPr>
        <p:spPr>
          <a:xfrm>
            <a:off x="4878394" y="5562008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3AD9DCB-4452-403A-A39E-752962377F7B}"/>
              </a:ext>
            </a:extLst>
          </p:cNvPr>
          <p:cNvSpPr/>
          <p:nvPr/>
        </p:nvSpPr>
        <p:spPr>
          <a:xfrm>
            <a:off x="9427441" y="5535090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69CC-B5CF-405A-B30E-FDC2338D50BE}"/>
              </a:ext>
            </a:extLst>
          </p:cNvPr>
          <p:cNvSpPr/>
          <p:nvPr/>
        </p:nvSpPr>
        <p:spPr>
          <a:xfrm>
            <a:off x="2297190" y="6424271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5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6DD3B05-035A-17DE-CC41-993E1E14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6276638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BED471-61AD-44EB-9E9D-EB34CB07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48" y="2510107"/>
            <a:ext cx="15472285" cy="52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2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297</TotalTime>
  <Words>358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32</cp:revision>
  <dcterms:created xsi:type="dcterms:W3CDTF">2022-06-27T12:59:06Z</dcterms:created>
  <dcterms:modified xsi:type="dcterms:W3CDTF">2023-03-12T07:42:57Z</dcterms:modified>
</cp:coreProperties>
</file>