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0" r:id="rId2"/>
    <p:sldId id="274" r:id="rId3"/>
    <p:sldId id="290" r:id="rId4"/>
    <p:sldId id="291" r:id="rId5"/>
    <p:sldId id="284" r:id="rId6"/>
    <p:sldId id="292" r:id="rId7"/>
    <p:sldId id="285" r:id="rId8"/>
    <p:sldId id="286" r:id="rId9"/>
    <p:sldId id="293" r:id="rId10"/>
    <p:sldId id="294" r:id="rId11"/>
    <p:sldId id="287" r:id="rId12"/>
    <p:sldId id="296" r:id="rId13"/>
    <p:sldId id="297" r:id="rId14"/>
    <p:sldId id="29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7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1508077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giao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7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81447"/>
              </p:ext>
            </p:extLst>
          </p:nvPr>
        </p:nvGraphicFramePr>
        <p:xfrm>
          <a:off x="862149" y="548640"/>
          <a:ext cx="10806460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366395">
                  <a:extLst>
                    <a:ext uri="{9D8B030D-6E8A-4147-A177-3AD203B41FA5}">
                      <a16:colId xmlns:a16="http://schemas.microsoft.com/office/drawing/2014/main" xmlns="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xmlns="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a. An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b. Ai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thùng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6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5A579481-29C4-4895-A565-541D2686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 ngữ nào dưới đây chỉ thái độ lịch sự trong giao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tiếp?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Nunito black" pitchFamily="2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Nunito black" pitchFamily="2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xmlns="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xmlns="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325258" y="142083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986923" y="915017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xmlns="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xmlns="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xmlns="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xmlns="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0" y="27285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CCB0A12-B0AF-4AFC-BF03-6DAD368877C1}"/>
              </a:ext>
            </a:extLst>
          </p:cNvPr>
          <p:cNvGrpSpPr/>
          <p:nvPr/>
        </p:nvGrpSpPr>
        <p:grpSpPr>
          <a:xfrm>
            <a:off x="447098" y="781300"/>
            <a:ext cx="10221376" cy="586810"/>
            <a:chOff x="1302569" y="3878998"/>
            <a:chExt cx="10221376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87265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4C3B91C-E562-421A-BB77-4E562A6F07F2}"/>
              </a:ext>
            </a:extLst>
          </p:cNvPr>
          <p:cNvGrpSpPr/>
          <p:nvPr/>
        </p:nvGrpSpPr>
        <p:grpSpPr>
          <a:xfrm>
            <a:off x="272344" y="1612376"/>
            <a:ext cx="10309058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80456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382537-CAA7-45F3-87FE-3858793B73A9}"/>
              </a:ext>
            </a:extLst>
          </p:cNvPr>
          <p:cNvGrpSpPr/>
          <p:nvPr/>
        </p:nvGrpSpPr>
        <p:grpSpPr>
          <a:xfrm>
            <a:off x="0" y="2464815"/>
            <a:ext cx="12112668" cy="803005"/>
            <a:chOff x="504803" y="3875389"/>
            <a:chExt cx="11783841" cy="32427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144E81A-7F52-4970-BB2B-78D787F8F805}"/>
                </a:ext>
              </a:extLst>
            </p:cNvPr>
            <p:cNvSpPr txBox="1"/>
            <p:nvPr/>
          </p:nvSpPr>
          <p:spPr>
            <a:xfrm>
              <a:off x="504803" y="3875389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9C081E0-F3B3-4CD5-B9DD-D4C096E61FD0}"/>
              </a:ext>
            </a:extLst>
          </p:cNvPr>
          <p:cNvGrpSpPr/>
          <p:nvPr/>
        </p:nvGrpSpPr>
        <p:grpSpPr>
          <a:xfrm>
            <a:off x="271342" y="3386548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xmlns="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6122521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00C9F1B-B4AE-46B7-8F74-F26F42E2816C}"/>
              </a:ext>
            </a:extLst>
          </p:cNvPr>
          <p:cNvGrpSpPr/>
          <p:nvPr/>
        </p:nvGrpSpPr>
        <p:grpSpPr>
          <a:xfrm>
            <a:off x="184528" y="4238987"/>
            <a:ext cx="10573639" cy="697826"/>
            <a:chOff x="1037988" y="3866794"/>
            <a:chExt cx="10573639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xmlns="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D1345D3-BD2B-4FBF-A20F-B1F9B53D1DB5}"/>
                </a:ext>
              </a:extLst>
            </p:cNvPr>
            <p:cNvSpPr txBox="1"/>
            <p:nvPr/>
          </p:nvSpPr>
          <p:spPr>
            <a:xfrm>
              <a:off x="1037988" y="3866794"/>
              <a:ext cx="923379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52534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xmlns="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xmlns="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378</Words>
  <Application>Microsoft Office PowerPoint</Application>
  <PresentationFormat>Custom</PresentationFormat>
  <Paragraphs>50</Paragraphs>
  <Slides>15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31</cp:revision>
  <dcterms:created xsi:type="dcterms:W3CDTF">2022-08-29T02:02:20Z</dcterms:created>
  <dcterms:modified xsi:type="dcterms:W3CDTF">2023-03-12T00:15:19Z</dcterms:modified>
</cp:coreProperties>
</file>