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3E1D-F09A-4594-8934-63EAA57729BF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F117-E6A7-4C81-A147-855A9E52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3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3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3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2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20000" y="719200"/>
            <a:ext cx="77109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7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5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95C6-CD22-4886-8A37-E086B71475E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2C34-EE15-4213-BF0A-1813B2ED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57389" y="2281645"/>
            <a:ext cx="8152961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4166"/>
            <a:ext cx="4160600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4495800"/>
            <a:ext cx="1968059" cy="23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60230" y="2593108"/>
            <a:ext cx="8007440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A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lô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400"/>
            <a:ext cx="957492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5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6361"/>
            <a:ext cx="7848600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1066790" y="3164805"/>
            <a:ext cx="716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160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2" y="2647189"/>
            <a:ext cx="2592089" cy="3278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8" name="Google Shape;418;p36"/>
          <p:cNvSpPr/>
          <p:nvPr/>
        </p:nvSpPr>
        <p:spPr>
          <a:xfrm>
            <a:off x="685801" y="2647189"/>
            <a:ext cx="2877890" cy="3278088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9" name="Google Shape;419;p36"/>
          <p:cNvSpPr/>
          <p:nvPr/>
        </p:nvSpPr>
        <p:spPr>
          <a:xfrm>
            <a:off x="3163449" y="1810477"/>
            <a:ext cx="2592089" cy="3278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7" y="3019169"/>
            <a:ext cx="2426227" cy="788628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3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843015" y="3922205"/>
            <a:ext cx="2376082" cy="728055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3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3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3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5" y="3896945"/>
            <a:ext cx="2179144" cy="790253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24102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DD3B05-035A-17DE-CC41-993E1E14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9CC86BF-F539-4A42-9F0D-104A71E0B0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78" y="2960310"/>
            <a:ext cx="26431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C523C9-7DA4-4B57-B028-CFFFF295F3C3}"/>
              </a:ext>
            </a:extLst>
          </p:cNvPr>
          <p:cNvSpPr txBox="1"/>
          <p:nvPr/>
        </p:nvSpPr>
        <p:spPr>
          <a:xfrm>
            <a:off x="2743200" y="1981200"/>
            <a:ext cx="7052310" cy="24078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41429"/>
              </a:avLst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P-087" panose="020B0803050302020204" pitchFamily="34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53683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18171" y="480426"/>
            <a:ext cx="8539046" cy="6072775"/>
          </a:xfrm>
          <a:custGeom>
            <a:avLst/>
            <a:gdLst>
              <a:gd name="connsiteX0" fmla="*/ 0 w 11385395"/>
              <a:gd name="connsiteY0" fmla="*/ 1012149 h 6072775"/>
              <a:gd name="connsiteX1" fmla="*/ 1012149 w 11385395"/>
              <a:gd name="connsiteY1" fmla="*/ 0 h 6072775"/>
              <a:gd name="connsiteX2" fmla="*/ 1680799 w 11385395"/>
              <a:gd name="connsiteY2" fmla="*/ 0 h 6072775"/>
              <a:gd name="connsiteX3" fmla="*/ 2162227 w 11385395"/>
              <a:gd name="connsiteY3" fmla="*/ 0 h 6072775"/>
              <a:gd name="connsiteX4" fmla="*/ 3018098 w 11385395"/>
              <a:gd name="connsiteY4" fmla="*/ 0 h 6072775"/>
              <a:gd name="connsiteX5" fmla="*/ 3405915 w 11385395"/>
              <a:gd name="connsiteY5" fmla="*/ 0 h 6072775"/>
              <a:gd name="connsiteX6" fmla="*/ 3980954 w 11385395"/>
              <a:gd name="connsiteY6" fmla="*/ 0 h 6072775"/>
              <a:gd name="connsiteX7" fmla="*/ 4555993 w 11385395"/>
              <a:gd name="connsiteY7" fmla="*/ 0 h 6072775"/>
              <a:gd name="connsiteX8" fmla="*/ 5411865 w 11385395"/>
              <a:gd name="connsiteY8" fmla="*/ 0 h 6072775"/>
              <a:gd name="connsiteX9" fmla="*/ 6080514 w 11385395"/>
              <a:gd name="connsiteY9" fmla="*/ 0 h 6072775"/>
              <a:gd name="connsiteX10" fmla="*/ 6936386 w 11385395"/>
              <a:gd name="connsiteY10" fmla="*/ 0 h 6072775"/>
              <a:gd name="connsiteX11" fmla="*/ 7792258 w 11385395"/>
              <a:gd name="connsiteY11" fmla="*/ 0 h 6072775"/>
              <a:gd name="connsiteX12" fmla="*/ 8554519 w 11385395"/>
              <a:gd name="connsiteY12" fmla="*/ 0 h 6072775"/>
              <a:gd name="connsiteX13" fmla="*/ 9316779 w 11385395"/>
              <a:gd name="connsiteY13" fmla="*/ 0 h 6072775"/>
              <a:gd name="connsiteX14" fmla="*/ 9704596 w 11385395"/>
              <a:gd name="connsiteY14" fmla="*/ 0 h 6072775"/>
              <a:gd name="connsiteX15" fmla="*/ 10373246 w 11385395"/>
              <a:gd name="connsiteY15" fmla="*/ 0 h 6072775"/>
              <a:gd name="connsiteX16" fmla="*/ 11385395 w 11385395"/>
              <a:gd name="connsiteY16" fmla="*/ 1012149 h 6072775"/>
              <a:gd name="connsiteX17" fmla="*/ 11385395 w 11385395"/>
              <a:gd name="connsiteY17" fmla="*/ 1605926 h 6072775"/>
              <a:gd name="connsiteX18" fmla="*/ 11385395 w 11385395"/>
              <a:gd name="connsiteY18" fmla="*/ 2361641 h 6072775"/>
              <a:gd name="connsiteX19" fmla="*/ 11385395 w 11385395"/>
              <a:gd name="connsiteY19" fmla="*/ 3117357 h 6072775"/>
              <a:gd name="connsiteX20" fmla="*/ 11385395 w 11385395"/>
              <a:gd name="connsiteY20" fmla="*/ 3792103 h 6072775"/>
              <a:gd name="connsiteX21" fmla="*/ 11385395 w 11385395"/>
              <a:gd name="connsiteY21" fmla="*/ 4466849 h 6072775"/>
              <a:gd name="connsiteX22" fmla="*/ 11385395 w 11385395"/>
              <a:gd name="connsiteY22" fmla="*/ 5060626 h 6072775"/>
              <a:gd name="connsiteX23" fmla="*/ 10373246 w 11385395"/>
              <a:gd name="connsiteY23" fmla="*/ 6072775 h 6072775"/>
              <a:gd name="connsiteX24" fmla="*/ 9798207 w 11385395"/>
              <a:gd name="connsiteY24" fmla="*/ 6072775 h 6072775"/>
              <a:gd name="connsiteX25" fmla="*/ 9410390 w 11385395"/>
              <a:gd name="connsiteY25" fmla="*/ 6072775 h 6072775"/>
              <a:gd name="connsiteX26" fmla="*/ 8554519 w 11385395"/>
              <a:gd name="connsiteY26" fmla="*/ 6072775 h 6072775"/>
              <a:gd name="connsiteX27" fmla="*/ 7979480 w 11385395"/>
              <a:gd name="connsiteY27" fmla="*/ 6072775 h 6072775"/>
              <a:gd name="connsiteX28" fmla="*/ 7404441 w 11385395"/>
              <a:gd name="connsiteY28" fmla="*/ 6072775 h 6072775"/>
              <a:gd name="connsiteX29" fmla="*/ 6735791 w 11385395"/>
              <a:gd name="connsiteY29" fmla="*/ 6072775 h 6072775"/>
              <a:gd name="connsiteX30" fmla="*/ 6347974 w 11385395"/>
              <a:gd name="connsiteY30" fmla="*/ 6072775 h 6072775"/>
              <a:gd name="connsiteX31" fmla="*/ 5585714 w 11385395"/>
              <a:gd name="connsiteY31" fmla="*/ 6072775 h 6072775"/>
              <a:gd name="connsiteX32" fmla="*/ 4729842 w 11385395"/>
              <a:gd name="connsiteY32" fmla="*/ 6072775 h 6072775"/>
              <a:gd name="connsiteX33" fmla="*/ 4061192 w 11385395"/>
              <a:gd name="connsiteY33" fmla="*/ 6072775 h 6072775"/>
              <a:gd name="connsiteX34" fmla="*/ 3298931 w 11385395"/>
              <a:gd name="connsiteY34" fmla="*/ 6072775 h 6072775"/>
              <a:gd name="connsiteX35" fmla="*/ 2630281 w 11385395"/>
              <a:gd name="connsiteY35" fmla="*/ 6072775 h 6072775"/>
              <a:gd name="connsiteX36" fmla="*/ 1774410 w 11385395"/>
              <a:gd name="connsiteY36" fmla="*/ 6072775 h 6072775"/>
              <a:gd name="connsiteX37" fmla="*/ 1012149 w 11385395"/>
              <a:gd name="connsiteY37" fmla="*/ 6072775 h 6072775"/>
              <a:gd name="connsiteX38" fmla="*/ 0 w 11385395"/>
              <a:gd name="connsiteY38" fmla="*/ 5060626 h 6072775"/>
              <a:gd name="connsiteX39" fmla="*/ 0 w 11385395"/>
              <a:gd name="connsiteY39" fmla="*/ 4507334 h 6072775"/>
              <a:gd name="connsiteX40" fmla="*/ 0 w 11385395"/>
              <a:gd name="connsiteY40" fmla="*/ 3751618 h 6072775"/>
              <a:gd name="connsiteX41" fmla="*/ 0 w 11385395"/>
              <a:gd name="connsiteY41" fmla="*/ 3198327 h 6072775"/>
              <a:gd name="connsiteX42" fmla="*/ 0 w 11385395"/>
              <a:gd name="connsiteY42" fmla="*/ 2645035 h 6072775"/>
              <a:gd name="connsiteX43" fmla="*/ 0 w 11385395"/>
              <a:gd name="connsiteY43" fmla="*/ 1970289 h 6072775"/>
              <a:gd name="connsiteX44" fmla="*/ 0 w 1138539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8539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150604" y="5308"/>
                  <a:pt x="1424138" y="-3280"/>
                  <a:pt x="1680799" y="0"/>
                </a:cubicBezTo>
                <a:cubicBezTo>
                  <a:pt x="1937460" y="3280"/>
                  <a:pt x="1982988" y="4252"/>
                  <a:pt x="2162227" y="0"/>
                </a:cubicBezTo>
                <a:cubicBezTo>
                  <a:pt x="2341466" y="-4252"/>
                  <a:pt x="2645844" y="-17062"/>
                  <a:pt x="3018098" y="0"/>
                </a:cubicBezTo>
                <a:cubicBezTo>
                  <a:pt x="3390352" y="17062"/>
                  <a:pt x="3306534" y="6210"/>
                  <a:pt x="3405915" y="0"/>
                </a:cubicBezTo>
                <a:cubicBezTo>
                  <a:pt x="3505296" y="-6210"/>
                  <a:pt x="3851757" y="-12902"/>
                  <a:pt x="3980954" y="0"/>
                </a:cubicBezTo>
                <a:cubicBezTo>
                  <a:pt x="4110151" y="12902"/>
                  <a:pt x="4294261" y="14957"/>
                  <a:pt x="4555993" y="0"/>
                </a:cubicBezTo>
                <a:cubicBezTo>
                  <a:pt x="4817725" y="-14957"/>
                  <a:pt x="5120296" y="25068"/>
                  <a:pt x="5411865" y="0"/>
                </a:cubicBezTo>
                <a:cubicBezTo>
                  <a:pt x="5703434" y="-25068"/>
                  <a:pt x="5754300" y="-29018"/>
                  <a:pt x="6080514" y="0"/>
                </a:cubicBezTo>
                <a:cubicBezTo>
                  <a:pt x="6406728" y="29018"/>
                  <a:pt x="6562134" y="-38796"/>
                  <a:pt x="6936386" y="0"/>
                </a:cubicBezTo>
                <a:cubicBezTo>
                  <a:pt x="7310638" y="38796"/>
                  <a:pt x="7398151" y="5213"/>
                  <a:pt x="7792258" y="0"/>
                </a:cubicBezTo>
                <a:cubicBezTo>
                  <a:pt x="8186365" y="-5213"/>
                  <a:pt x="8183765" y="-37261"/>
                  <a:pt x="8554519" y="0"/>
                </a:cubicBezTo>
                <a:cubicBezTo>
                  <a:pt x="8925273" y="37261"/>
                  <a:pt x="9132768" y="2432"/>
                  <a:pt x="9316779" y="0"/>
                </a:cubicBezTo>
                <a:cubicBezTo>
                  <a:pt x="9500790" y="-2432"/>
                  <a:pt x="9596585" y="13908"/>
                  <a:pt x="9704596" y="0"/>
                </a:cubicBezTo>
                <a:cubicBezTo>
                  <a:pt x="9812607" y="-13908"/>
                  <a:pt x="10135504" y="3131"/>
                  <a:pt x="10373246" y="0"/>
                </a:cubicBezTo>
                <a:cubicBezTo>
                  <a:pt x="10845026" y="88537"/>
                  <a:pt x="11459723" y="405355"/>
                  <a:pt x="11385395" y="1012149"/>
                </a:cubicBezTo>
                <a:cubicBezTo>
                  <a:pt x="11386917" y="1299247"/>
                  <a:pt x="11405517" y="1412428"/>
                  <a:pt x="11385395" y="1605926"/>
                </a:cubicBezTo>
                <a:cubicBezTo>
                  <a:pt x="11365273" y="1799424"/>
                  <a:pt x="11385292" y="2142919"/>
                  <a:pt x="11385395" y="2361641"/>
                </a:cubicBezTo>
                <a:cubicBezTo>
                  <a:pt x="11385498" y="2580364"/>
                  <a:pt x="11400203" y="2770178"/>
                  <a:pt x="11385395" y="3117357"/>
                </a:cubicBezTo>
                <a:cubicBezTo>
                  <a:pt x="11370587" y="3464536"/>
                  <a:pt x="11412095" y="3646219"/>
                  <a:pt x="11385395" y="3792103"/>
                </a:cubicBezTo>
                <a:cubicBezTo>
                  <a:pt x="11358695" y="3937987"/>
                  <a:pt x="11403646" y="4271195"/>
                  <a:pt x="11385395" y="4466849"/>
                </a:cubicBezTo>
                <a:cubicBezTo>
                  <a:pt x="11367144" y="4662503"/>
                  <a:pt x="11383415" y="4782586"/>
                  <a:pt x="11385395" y="5060626"/>
                </a:cubicBezTo>
                <a:cubicBezTo>
                  <a:pt x="11351357" y="5716255"/>
                  <a:pt x="10923581" y="6043822"/>
                  <a:pt x="10373246" y="6072775"/>
                </a:cubicBezTo>
                <a:cubicBezTo>
                  <a:pt x="10133045" y="6087439"/>
                  <a:pt x="9913456" y="6084201"/>
                  <a:pt x="9798207" y="6072775"/>
                </a:cubicBezTo>
                <a:cubicBezTo>
                  <a:pt x="9682958" y="6061349"/>
                  <a:pt x="9556681" y="6079203"/>
                  <a:pt x="9410390" y="6072775"/>
                </a:cubicBezTo>
                <a:cubicBezTo>
                  <a:pt x="9264099" y="6066347"/>
                  <a:pt x="8782897" y="6083005"/>
                  <a:pt x="8554519" y="6072775"/>
                </a:cubicBezTo>
                <a:cubicBezTo>
                  <a:pt x="8326141" y="6062545"/>
                  <a:pt x="8098470" y="6091534"/>
                  <a:pt x="7979480" y="6072775"/>
                </a:cubicBezTo>
                <a:cubicBezTo>
                  <a:pt x="7860490" y="6054016"/>
                  <a:pt x="7575806" y="6045657"/>
                  <a:pt x="7404441" y="6072775"/>
                </a:cubicBezTo>
                <a:cubicBezTo>
                  <a:pt x="7233076" y="6099893"/>
                  <a:pt x="6986889" y="6060203"/>
                  <a:pt x="6735791" y="6072775"/>
                </a:cubicBezTo>
                <a:cubicBezTo>
                  <a:pt x="6484693" y="6085348"/>
                  <a:pt x="6497926" y="6063865"/>
                  <a:pt x="6347974" y="6072775"/>
                </a:cubicBezTo>
                <a:cubicBezTo>
                  <a:pt x="6198022" y="6081685"/>
                  <a:pt x="5836354" y="6109873"/>
                  <a:pt x="5585714" y="6072775"/>
                </a:cubicBezTo>
                <a:cubicBezTo>
                  <a:pt x="5335074" y="6035677"/>
                  <a:pt x="5150391" y="6081891"/>
                  <a:pt x="4729842" y="6072775"/>
                </a:cubicBezTo>
                <a:cubicBezTo>
                  <a:pt x="4309293" y="6063659"/>
                  <a:pt x="4239114" y="6075471"/>
                  <a:pt x="4061192" y="6072775"/>
                </a:cubicBezTo>
                <a:cubicBezTo>
                  <a:pt x="3883270" y="6070080"/>
                  <a:pt x="3551218" y="6041910"/>
                  <a:pt x="3298931" y="6072775"/>
                </a:cubicBezTo>
                <a:cubicBezTo>
                  <a:pt x="3046644" y="6103640"/>
                  <a:pt x="2856574" y="6088791"/>
                  <a:pt x="2630281" y="6072775"/>
                </a:cubicBezTo>
                <a:cubicBezTo>
                  <a:pt x="2403988" y="6056760"/>
                  <a:pt x="2034214" y="6057255"/>
                  <a:pt x="1774410" y="6072775"/>
                </a:cubicBezTo>
                <a:cubicBezTo>
                  <a:pt x="1514606" y="6088295"/>
                  <a:pt x="1360763" y="6061430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8539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158246" y="23757"/>
                  <a:pt x="1473922" y="30873"/>
                  <a:pt x="1680799" y="0"/>
                </a:cubicBezTo>
                <a:cubicBezTo>
                  <a:pt x="1887676" y="-30873"/>
                  <a:pt x="1997656" y="-15738"/>
                  <a:pt x="2162227" y="0"/>
                </a:cubicBezTo>
                <a:cubicBezTo>
                  <a:pt x="2326798" y="15738"/>
                  <a:pt x="2402097" y="-17919"/>
                  <a:pt x="2550044" y="0"/>
                </a:cubicBezTo>
                <a:cubicBezTo>
                  <a:pt x="2697991" y="17919"/>
                  <a:pt x="2950401" y="22117"/>
                  <a:pt x="3312304" y="0"/>
                </a:cubicBezTo>
                <a:cubicBezTo>
                  <a:pt x="3674207" y="-22117"/>
                  <a:pt x="3828306" y="-31088"/>
                  <a:pt x="4074565" y="0"/>
                </a:cubicBezTo>
                <a:cubicBezTo>
                  <a:pt x="4320824" y="31088"/>
                  <a:pt x="4496421" y="-16915"/>
                  <a:pt x="4743215" y="0"/>
                </a:cubicBezTo>
                <a:cubicBezTo>
                  <a:pt x="4990009" y="16915"/>
                  <a:pt x="5084033" y="-6229"/>
                  <a:pt x="5318254" y="0"/>
                </a:cubicBezTo>
                <a:cubicBezTo>
                  <a:pt x="5552475" y="6229"/>
                  <a:pt x="5708860" y="-27801"/>
                  <a:pt x="5893292" y="0"/>
                </a:cubicBezTo>
                <a:cubicBezTo>
                  <a:pt x="6077724" y="27801"/>
                  <a:pt x="6130580" y="17306"/>
                  <a:pt x="6281109" y="0"/>
                </a:cubicBezTo>
                <a:cubicBezTo>
                  <a:pt x="6431638" y="-17306"/>
                  <a:pt x="6685414" y="19568"/>
                  <a:pt x="7043370" y="0"/>
                </a:cubicBezTo>
                <a:cubicBezTo>
                  <a:pt x="7401326" y="-19568"/>
                  <a:pt x="7391714" y="-10115"/>
                  <a:pt x="7618409" y="0"/>
                </a:cubicBezTo>
                <a:cubicBezTo>
                  <a:pt x="7845104" y="10115"/>
                  <a:pt x="8287495" y="-33274"/>
                  <a:pt x="8474281" y="0"/>
                </a:cubicBezTo>
                <a:cubicBezTo>
                  <a:pt x="8661067" y="33274"/>
                  <a:pt x="8758917" y="-11625"/>
                  <a:pt x="8862097" y="0"/>
                </a:cubicBezTo>
                <a:cubicBezTo>
                  <a:pt x="8965277" y="11625"/>
                  <a:pt x="9331127" y="15278"/>
                  <a:pt x="9717969" y="0"/>
                </a:cubicBezTo>
                <a:cubicBezTo>
                  <a:pt x="10104811" y="-15278"/>
                  <a:pt x="10050867" y="-30787"/>
                  <a:pt x="10373246" y="0"/>
                </a:cubicBezTo>
                <a:cubicBezTo>
                  <a:pt x="10920528" y="-23184"/>
                  <a:pt x="11371045" y="530400"/>
                  <a:pt x="11385395" y="1012149"/>
                </a:cubicBezTo>
                <a:cubicBezTo>
                  <a:pt x="11368566" y="1302421"/>
                  <a:pt x="11361845" y="1460604"/>
                  <a:pt x="11385395" y="1727380"/>
                </a:cubicBezTo>
                <a:cubicBezTo>
                  <a:pt x="11408945" y="1994156"/>
                  <a:pt x="11375580" y="2052418"/>
                  <a:pt x="11385395" y="2361641"/>
                </a:cubicBezTo>
                <a:cubicBezTo>
                  <a:pt x="11395210" y="2670864"/>
                  <a:pt x="11361955" y="2643978"/>
                  <a:pt x="11385395" y="2914933"/>
                </a:cubicBezTo>
                <a:cubicBezTo>
                  <a:pt x="11408835" y="3185888"/>
                  <a:pt x="11370028" y="3389948"/>
                  <a:pt x="11385395" y="3589679"/>
                </a:cubicBezTo>
                <a:cubicBezTo>
                  <a:pt x="11400762" y="3789410"/>
                  <a:pt x="11387603" y="4002415"/>
                  <a:pt x="11385395" y="4142971"/>
                </a:cubicBezTo>
                <a:cubicBezTo>
                  <a:pt x="11383187" y="4283527"/>
                  <a:pt x="11408235" y="4732693"/>
                  <a:pt x="11385395" y="5060626"/>
                </a:cubicBezTo>
                <a:cubicBezTo>
                  <a:pt x="11485967" y="5702023"/>
                  <a:pt x="10966607" y="6122224"/>
                  <a:pt x="10373246" y="6072775"/>
                </a:cubicBezTo>
                <a:cubicBezTo>
                  <a:pt x="9960976" y="6063613"/>
                  <a:pt x="9725595" y="6034349"/>
                  <a:pt x="9517374" y="6072775"/>
                </a:cubicBezTo>
                <a:cubicBezTo>
                  <a:pt x="9309153" y="6111201"/>
                  <a:pt x="9227739" y="6082197"/>
                  <a:pt x="9129557" y="6072775"/>
                </a:cubicBezTo>
                <a:cubicBezTo>
                  <a:pt x="9031375" y="6063353"/>
                  <a:pt x="8831294" y="6091725"/>
                  <a:pt x="8648130" y="6072775"/>
                </a:cubicBezTo>
                <a:cubicBezTo>
                  <a:pt x="8464966" y="6053825"/>
                  <a:pt x="8199476" y="6107050"/>
                  <a:pt x="7792258" y="6072775"/>
                </a:cubicBezTo>
                <a:cubicBezTo>
                  <a:pt x="7385040" y="6038500"/>
                  <a:pt x="7377084" y="6074367"/>
                  <a:pt x="7029997" y="6072775"/>
                </a:cubicBezTo>
                <a:cubicBezTo>
                  <a:pt x="6682910" y="6071183"/>
                  <a:pt x="6401549" y="6052115"/>
                  <a:pt x="6174125" y="6072775"/>
                </a:cubicBezTo>
                <a:cubicBezTo>
                  <a:pt x="5946701" y="6093435"/>
                  <a:pt x="5881064" y="6059959"/>
                  <a:pt x="5692698" y="6072775"/>
                </a:cubicBezTo>
                <a:cubicBezTo>
                  <a:pt x="5504332" y="6085591"/>
                  <a:pt x="5280626" y="6034808"/>
                  <a:pt x="4930437" y="6072775"/>
                </a:cubicBezTo>
                <a:cubicBezTo>
                  <a:pt x="4580248" y="6110742"/>
                  <a:pt x="4456445" y="6091658"/>
                  <a:pt x="4261787" y="6072775"/>
                </a:cubicBezTo>
                <a:cubicBezTo>
                  <a:pt x="4067129" y="6053893"/>
                  <a:pt x="3945483" y="6099577"/>
                  <a:pt x="3686748" y="6072775"/>
                </a:cubicBezTo>
                <a:cubicBezTo>
                  <a:pt x="3428013" y="6045973"/>
                  <a:pt x="3348355" y="6093108"/>
                  <a:pt x="3111709" y="6072775"/>
                </a:cubicBezTo>
                <a:cubicBezTo>
                  <a:pt x="2875063" y="6052442"/>
                  <a:pt x="2798614" y="6080429"/>
                  <a:pt x="2630281" y="6072775"/>
                </a:cubicBezTo>
                <a:cubicBezTo>
                  <a:pt x="2461948" y="6065121"/>
                  <a:pt x="2184760" y="6041011"/>
                  <a:pt x="1868021" y="6072775"/>
                </a:cubicBezTo>
                <a:cubicBezTo>
                  <a:pt x="1551282" y="6104539"/>
                  <a:pt x="1214815" y="6095004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 descr="A picture containing text, orange&#10;&#10;Description automatically generated">
            <a:extLst>
              <a:ext uri="{FF2B5EF4-FFF2-40B4-BE49-F238E27FC236}">
                <a16:creationId xmlns:a16="http://schemas.microsoft.com/office/drawing/2014/main" xmlns="" id="{B80F6FCC-234D-83B1-2D19-44695E53B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6" y="328026"/>
            <a:ext cx="799556" cy="9758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7E6361-3B99-8500-369A-672DAF77805B}"/>
              </a:ext>
            </a:extLst>
          </p:cNvPr>
          <p:cNvGrpSpPr/>
          <p:nvPr/>
        </p:nvGrpSpPr>
        <p:grpSpPr>
          <a:xfrm>
            <a:off x="2499614" y="76200"/>
            <a:ext cx="4144774" cy="1086132"/>
            <a:chOff x="3092880" y="0"/>
            <a:chExt cx="5699569" cy="1284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749BC98-55EF-D55E-7ED9-1C684B48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contrast="40000"/>
            </a:blip>
            <a:stretch>
              <a:fillRect/>
            </a:stretch>
          </p:blipFill>
          <p:spPr>
            <a:xfrm>
              <a:off x="3092880" y="0"/>
              <a:ext cx="5699569" cy="12844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490250B-288A-BF25-F806-5975FF339D2E}"/>
                </a:ext>
              </a:extLst>
            </p:cNvPr>
            <p:cNvSpPr txBox="1"/>
            <p:nvPr/>
          </p:nvSpPr>
          <p:spPr>
            <a:xfrm>
              <a:off x="3769186" y="376132"/>
              <a:ext cx="4346954" cy="5823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lại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1F5735-401D-4E5C-B930-7E248B921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76531" y="4117508"/>
            <a:ext cx="688737" cy="710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B16B40-AEEA-4898-BCE5-52821910C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29715" y="4192958"/>
            <a:ext cx="615567" cy="634749"/>
          </a:xfrm>
          <a:prstGeom prst="rect">
            <a:avLst/>
          </a:prstGeom>
        </p:spPr>
      </p:pic>
      <p:sp>
        <p:nvSpPr>
          <p:cNvPr id="15" name="Rounded Rectangle 31">
            <a:extLst>
              <a:ext uri="{FF2B5EF4-FFF2-40B4-BE49-F238E27FC236}">
                <a16:creationId xmlns:a16="http://schemas.microsoft.com/office/drawing/2014/main" xmlns="" id="{2840D1D4-2E86-4E3F-87FD-1AEF434EA419}"/>
              </a:ext>
            </a:extLst>
          </p:cNvPr>
          <p:cNvSpPr/>
          <p:nvPr/>
        </p:nvSpPr>
        <p:spPr>
          <a:xfrm>
            <a:off x="1155140" y="2532395"/>
            <a:ext cx="273426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789CA2-04DB-4655-AB16-09AFA7E246BC}"/>
              </a:ext>
            </a:extLst>
          </p:cNvPr>
          <p:cNvSpPr/>
          <p:nvPr/>
        </p:nvSpPr>
        <p:spPr>
          <a:xfrm>
            <a:off x="2874051" y="126449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08D30A-A024-4FC6-BCB7-5900DA28E845}"/>
              </a:ext>
            </a:extLst>
          </p:cNvPr>
          <p:cNvSpPr/>
          <p:nvPr/>
        </p:nvSpPr>
        <p:spPr>
          <a:xfrm>
            <a:off x="1705690" y="2464003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850BBE-A14F-4FDE-88F3-F86C7AE550EB}"/>
              </a:ext>
            </a:extLst>
          </p:cNvPr>
          <p:cNvSpPr/>
          <p:nvPr/>
        </p:nvSpPr>
        <p:spPr>
          <a:xfrm>
            <a:off x="1224375" y="2578186"/>
            <a:ext cx="324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4CA0906-9A74-4102-A56B-FC5BFC654D55}"/>
              </a:ext>
            </a:extLst>
          </p:cNvPr>
          <p:cNvGrpSpPr/>
          <p:nvPr/>
        </p:nvGrpSpPr>
        <p:grpSpPr>
          <a:xfrm>
            <a:off x="1155140" y="3153186"/>
            <a:ext cx="2734260" cy="643894"/>
            <a:chOff x="1717199" y="4363552"/>
            <a:chExt cx="3645680" cy="643894"/>
          </a:xfrm>
        </p:grpSpPr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xmlns="" id="{A7BA6383-3A63-4774-A081-C78E7FE4A234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2D4489E-F016-4DC4-BA31-2C1B045A2133}"/>
                </a:ext>
              </a:extLst>
            </p:cNvPr>
            <p:cNvSpPr/>
            <p:nvPr/>
          </p:nvSpPr>
          <p:spPr>
            <a:xfrm>
              <a:off x="2451266" y="4363552"/>
              <a:ext cx="2443404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803D704-96FF-4ED6-9D3F-10DEE2899C0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07CA3CF-F8D6-45FD-9F53-D3532F7E7144}"/>
              </a:ext>
            </a:extLst>
          </p:cNvPr>
          <p:cNvGrpSpPr/>
          <p:nvPr/>
        </p:nvGrpSpPr>
        <p:grpSpPr>
          <a:xfrm>
            <a:off x="1155141" y="3891654"/>
            <a:ext cx="3987709" cy="643894"/>
            <a:chOff x="1717199" y="5199333"/>
            <a:chExt cx="5316945" cy="643894"/>
          </a:xfrm>
        </p:grpSpPr>
        <p:sp>
          <p:nvSpPr>
            <p:cNvPr id="26" name="Rounded Rectangle 40">
              <a:extLst>
                <a:ext uri="{FF2B5EF4-FFF2-40B4-BE49-F238E27FC236}">
                  <a16:creationId xmlns:a16="http://schemas.microsoft.com/office/drawing/2014/main" xmlns="" id="{613F2072-E605-4C30-B024-F6D958C5BE91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63E8E19-D9E4-47AB-8C94-3FFBE48DD401}"/>
                </a:ext>
              </a:extLst>
            </p:cNvPr>
            <p:cNvSpPr/>
            <p:nvPr/>
          </p:nvSpPr>
          <p:spPr>
            <a:xfrm>
              <a:off x="2451266" y="5199333"/>
              <a:ext cx="4582878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EA6DA17-0242-4570-A5A8-3D571B392309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F9BD2EF6-415D-43A7-8A9D-F1E2954FC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958635" y="2532394"/>
            <a:ext cx="1380866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841BA2AA-D192-4B29-842F-DB6E939D4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3998581" y="3181275"/>
            <a:ext cx="1380866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8F13261D-747A-48AB-9A3E-1EC7AF4B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4595" y="3928646"/>
            <a:ext cx="1380866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643D3E-8C28-42F2-BBC7-68A2949A2DC0}"/>
              </a:ext>
            </a:extLst>
          </p:cNvPr>
          <p:cNvGrpSpPr/>
          <p:nvPr/>
        </p:nvGrpSpPr>
        <p:grpSpPr>
          <a:xfrm>
            <a:off x="1155141" y="4579426"/>
            <a:ext cx="6326309" cy="643894"/>
            <a:chOff x="1717199" y="5199333"/>
            <a:chExt cx="8435079" cy="643894"/>
          </a:xfrm>
        </p:grpSpPr>
        <p:sp>
          <p:nvSpPr>
            <p:cNvPr id="33" name="Rounded Rectangle 47">
              <a:extLst>
                <a:ext uri="{FF2B5EF4-FFF2-40B4-BE49-F238E27FC236}">
                  <a16:creationId xmlns:a16="http://schemas.microsoft.com/office/drawing/2014/main" xmlns="" id="{1EB30936-10E6-48C7-9B4F-5C6F2E411387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B85FE80-3A25-4CA1-B6F7-0BCE394F52E1}"/>
                </a:ext>
              </a:extLst>
            </p:cNvPr>
            <p:cNvSpPr/>
            <p:nvPr/>
          </p:nvSpPr>
          <p:spPr>
            <a:xfrm>
              <a:off x="2414688" y="5199333"/>
              <a:ext cx="7737590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C1700CF-1BE0-4EFE-AAF5-E80CE369DE1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BCB784B-0C36-4598-AE08-477E8CBEA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335440" y="4616418"/>
            <a:ext cx="1380866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C908DA-FE46-4F31-BB8B-62BF8EC70649}"/>
              </a:ext>
            </a:extLst>
          </p:cNvPr>
          <p:cNvSpPr/>
          <p:nvPr/>
        </p:nvSpPr>
        <p:spPr>
          <a:xfrm>
            <a:off x="3242824" y="73744"/>
            <a:ext cx="2382473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5163969-32EC-44FB-B287-8BF346CB5B07}"/>
              </a:ext>
            </a:extLst>
          </p:cNvPr>
          <p:cNvSpPr/>
          <p:nvPr/>
        </p:nvSpPr>
        <p:spPr>
          <a:xfrm>
            <a:off x="221457" y="561200"/>
            <a:ext cx="8836818" cy="60533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Minh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–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nhỉ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</a:t>
            </a:r>
          </a:p>
          <a:p>
            <a:pPr marL="342900" indent="-342900">
              <a:buFontTx/>
              <a:buChar char="-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An.</a:t>
            </a:r>
          </a:p>
          <a:p>
            <a:pPr marL="342900" indent="-342900">
              <a:buFontTx/>
              <a:buChar char="-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–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An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Tuệ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xmlns="" id="{D2A18950-D8B5-4259-893C-2581BCE1F539}"/>
              </a:ext>
            </a:extLst>
          </p:cNvPr>
          <p:cNvSpPr/>
          <p:nvPr/>
        </p:nvSpPr>
        <p:spPr>
          <a:xfrm>
            <a:off x="245613" y="73744"/>
            <a:ext cx="1978604" cy="571520"/>
          </a:xfrm>
          <a:custGeom>
            <a:avLst/>
            <a:gdLst>
              <a:gd name="connsiteX0" fmla="*/ 323436 w 2638138"/>
              <a:gd name="connsiteY0" fmla="*/ 71440 h 571520"/>
              <a:gd name="connsiteX1" fmla="*/ 2638138 w 2638138"/>
              <a:gd name="connsiteY1" fmla="*/ 71440 h 571520"/>
              <a:gd name="connsiteX2" fmla="*/ 2314702 w 2638138"/>
              <a:gd name="connsiteY2" fmla="*/ 500080 h 571520"/>
              <a:gd name="connsiteX3" fmla="*/ 0 w 2638138"/>
              <a:gd name="connsiteY3" fmla="*/ 500080 h 571520"/>
              <a:gd name="connsiteX4" fmla="*/ 323436 w 2638138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138" h="571520" fill="none" extrusionOk="0">
                <a:moveTo>
                  <a:pt x="323436" y="71440"/>
                </a:moveTo>
                <a:cubicBezTo>
                  <a:pt x="982632" y="-123930"/>
                  <a:pt x="1776442" y="258125"/>
                  <a:pt x="2638138" y="71440"/>
                </a:cubicBezTo>
                <a:cubicBezTo>
                  <a:pt x="2596313" y="131970"/>
                  <a:pt x="2387946" y="361932"/>
                  <a:pt x="2314702" y="500080"/>
                </a:cubicBezTo>
                <a:cubicBezTo>
                  <a:pt x="1642277" y="678844"/>
                  <a:pt x="636715" y="297033"/>
                  <a:pt x="0" y="500080"/>
                </a:cubicBezTo>
                <a:cubicBezTo>
                  <a:pt x="36521" y="380331"/>
                  <a:pt x="153207" y="219502"/>
                  <a:pt x="323436" y="71440"/>
                </a:cubicBezTo>
                <a:close/>
              </a:path>
              <a:path w="2638138" h="571520" stroke="0" extrusionOk="0">
                <a:moveTo>
                  <a:pt x="323436" y="71440"/>
                </a:moveTo>
                <a:cubicBezTo>
                  <a:pt x="1109168" y="-190727"/>
                  <a:pt x="1863440" y="287094"/>
                  <a:pt x="2638138" y="71440"/>
                </a:cubicBezTo>
                <a:cubicBezTo>
                  <a:pt x="2601248" y="134194"/>
                  <a:pt x="2446297" y="335067"/>
                  <a:pt x="2314702" y="500080"/>
                </a:cubicBezTo>
                <a:cubicBezTo>
                  <a:pt x="1618933" y="628158"/>
                  <a:pt x="752156" y="325191"/>
                  <a:pt x="0" y="500080"/>
                </a:cubicBezTo>
                <a:cubicBezTo>
                  <a:pt x="115033" y="398781"/>
                  <a:pt x="194595" y="214345"/>
                  <a:pt x="323436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xmlns="" id="{F924FB5F-DD73-4EC7-B539-EBE11A84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1" y="902609"/>
            <a:ext cx="6261218" cy="5234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6F6761-A4F8-33FC-BD68-0615E7610C45}"/>
              </a:ext>
            </a:extLst>
          </p:cNvPr>
          <p:cNvSpPr txBox="1"/>
          <p:nvPr/>
        </p:nvSpPr>
        <p:spPr>
          <a:xfrm>
            <a:off x="152400" y="1828800"/>
            <a:ext cx="54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06727996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1131BA90-A341-5F99-C824-480DC463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>
            <a:extLst>
              <a:ext uri="{FF2B5EF4-FFF2-40B4-BE49-F238E27FC236}">
                <a16:creationId xmlns:a16="http://schemas.microsoft.com/office/drawing/2014/main" xmlns="" id="{86DFD16F-50D6-44AA-84B2-58F330F7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215" y="5019674"/>
            <a:ext cx="692420" cy="923227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3C486536-FE15-4CBF-A824-0D0AE8499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0"/>
            <a:ext cx="5969781" cy="5942900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D9C96AB8-A0E0-4704-94E3-63ECBA93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21" y="3563738"/>
            <a:ext cx="692420" cy="92322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1CE7C77B-AA60-4B81-B761-B7E79AD4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26" y="928747"/>
            <a:ext cx="692420" cy="92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9A8DB5-34A7-4402-B12F-6383E038F752}"/>
              </a:ext>
            </a:extLst>
          </p:cNvPr>
          <p:cNvSpPr txBox="1"/>
          <p:nvPr/>
        </p:nvSpPr>
        <p:spPr>
          <a:xfrm rot="21158043">
            <a:off x="2256559" y="2767260"/>
            <a:ext cx="4271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8923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D9C96AB8-A0E0-4704-94E3-63ECBA93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62" y="5203269"/>
            <a:ext cx="692420" cy="923227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xmlns="" id="{86DFD16F-50D6-44AA-84B2-58F330F7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009" y="4441541"/>
            <a:ext cx="692420" cy="92322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1CE7C77B-AA60-4B81-B761-B7E79AD4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345" y="721905"/>
            <a:ext cx="692420" cy="923227"/>
          </a:xfrm>
          <a:prstGeom prst="rect">
            <a:avLst/>
          </a:prstGeom>
        </p:spPr>
      </p:pic>
      <p:pic>
        <p:nvPicPr>
          <p:cNvPr id="18" name="Picture 17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xmlns="" id="{1FC3904E-001E-4798-A9A1-C4116D29C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06" y="1286358"/>
            <a:ext cx="4075355" cy="54338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297A477-C04F-46EC-9D13-2C59D7C20FC5}"/>
              </a:ext>
            </a:extLst>
          </p:cNvPr>
          <p:cNvGrpSpPr/>
          <p:nvPr/>
        </p:nvGrpSpPr>
        <p:grpSpPr>
          <a:xfrm>
            <a:off x="457200" y="1272919"/>
            <a:ext cx="2319643" cy="1584477"/>
            <a:chOff x="1234440" y="723275"/>
            <a:chExt cx="2504830" cy="2103120"/>
          </a:xfrm>
        </p:grpSpPr>
        <p:pic>
          <p:nvPicPr>
            <p:cNvPr id="20" name="Picture 1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6AA6BFDD-9B52-409A-BD88-43653E8A0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6" t="57192" r="9035" b="8212"/>
            <a:stretch/>
          </p:blipFill>
          <p:spPr>
            <a:xfrm>
              <a:off x="1234440" y="723275"/>
              <a:ext cx="2461974" cy="21031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122AC7C-F415-4E3E-A043-1D37DA494BA8}"/>
                </a:ext>
              </a:extLst>
            </p:cNvPr>
            <p:cNvSpPr txBox="1"/>
            <p:nvPr/>
          </p:nvSpPr>
          <p:spPr>
            <a:xfrm rot="19778190">
              <a:off x="1283808" y="854749"/>
              <a:ext cx="2455462" cy="142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  <a:latin typeface="Coiny" panose="02000903060500060000" pitchFamily="2" charset="0"/>
                </a:rPr>
                <a:t>Trình</a:t>
              </a:r>
              <a:r>
                <a:rPr lang="en-US" sz="3200" dirty="0">
                  <a:solidFill>
                    <a:prstClr val="black"/>
                  </a:solidFill>
                  <a:latin typeface="Coiny" panose="0200090306050006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oiny" panose="02000903060500060000" pitchFamily="2" charset="0"/>
                </a:rPr>
                <a:t>bày</a:t>
              </a:r>
              <a:r>
                <a:rPr lang="en-US" sz="3200" dirty="0">
                  <a:solidFill>
                    <a:prstClr val="black"/>
                  </a:solidFill>
                  <a:latin typeface="Coiny" panose="02000903060500060000" pitchFamily="2" charset="0"/>
                </a:rPr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1C5D869-9535-4B5F-9C5B-02C950B42C44}"/>
              </a:ext>
            </a:extLst>
          </p:cNvPr>
          <p:cNvGrpSpPr/>
          <p:nvPr/>
        </p:nvGrpSpPr>
        <p:grpSpPr>
          <a:xfrm>
            <a:off x="5534963" y="1013573"/>
            <a:ext cx="2221382" cy="1710818"/>
            <a:chOff x="6936203" y="515150"/>
            <a:chExt cx="2472825" cy="2270816"/>
          </a:xfrm>
        </p:grpSpPr>
        <p:pic>
          <p:nvPicPr>
            <p:cNvPr id="23" name="Picture 2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918CFAC3-DB33-42A8-BA7A-AABDA1195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" t="12355" r="56077" b="53049"/>
            <a:stretch/>
          </p:blipFill>
          <p:spPr>
            <a:xfrm flipH="1">
              <a:off x="6936203" y="515150"/>
              <a:ext cx="2472825" cy="219456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1AF1DC7-143F-49FF-A5C9-CB623E04B304}"/>
                </a:ext>
              </a:extLst>
            </p:cNvPr>
            <p:cNvSpPr txBox="1"/>
            <p:nvPr/>
          </p:nvSpPr>
          <p:spPr>
            <a:xfrm>
              <a:off x="7200860" y="1356145"/>
              <a:ext cx="2072635" cy="142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  <a:latin typeface="Coiny" panose="02000903060500060000" pitchFamily="2" charset="0"/>
                </a:rPr>
                <a:t>Nhận</a:t>
              </a:r>
              <a:r>
                <a:rPr lang="en-US" sz="3200" dirty="0">
                  <a:solidFill>
                    <a:prstClr val="black"/>
                  </a:solidFill>
                  <a:latin typeface="Coiny" panose="0200090306050006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oiny" panose="02000903060500060000" pitchFamily="2" charset="0"/>
                </a:rPr>
                <a:t>xét</a:t>
              </a:r>
              <a:endParaRPr lang="en-US" sz="3200" dirty="0">
                <a:solidFill>
                  <a:prstClr val="black"/>
                </a:solidFill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3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, clipart&#10;&#10;Description automatically generated">
            <a:extLst>
              <a:ext uri="{FF2B5EF4-FFF2-40B4-BE49-F238E27FC236}">
                <a16:creationId xmlns:a16="http://schemas.microsoft.com/office/drawing/2014/main" xmlns="" id="{B9F9027A-465D-137B-FB72-52355115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91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xmlns="" id="{F924FB5F-DD73-4EC7-B539-EBE11A84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1" y="902609"/>
            <a:ext cx="6261218" cy="5234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D54C0F-F588-439D-9E81-DA0BAA7D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2610"/>
            <a:ext cx="532226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5945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</Words>
  <Application>Microsoft Office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2023-03-12T08:14:54Z</dcterms:created>
  <dcterms:modified xsi:type="dcterms:W3CDTF">2023-03-12T08:18:50Z</dcterms:modified>
</cp:coreProperties>
</file>