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2" r:id="rId2"/>
    <p:sldId id="443" r:id="rId3"/>
    <p:sldId id="452" r:id="rId4"/>
    <p:sldId id="454" r:id="rId5"/>
    <p:sldId id="257" r:id="rId6"/>
    <p:sldId id="455" r:id="rId7"/>
    <p:sldId id="447" r:id="rId8"/>
    <p:sldId id="458" r:id="rId9"/>
    <p:sldId id="459" r:id="rId10"/>
    <p:sldId id="451" r:id="rId11"/>
    <p:sldId id="460" r:id="rId12"/>
    <p:sldId id="456" r:id="rId13"/>
    <p:sldId id="457" r:id="rId14"/>
    <p:sldId id="258" r:id="rId15"/>
    <p:sldId id="259" r:id="rId16"/>
    <p:sldId id="260" r:id="rId17"/>
    <p:sldId id="261"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D8EB-725D-4D3D-B0B0-F358A06351A7}" type="datetimeFigureOut">
              <a:rPr lang="vi-VN" smtClean="0"/>
              <a:t>3/12/2023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9DF0B-3667-4DC0-944C-B4ABDD7079CC}" type="slidenum">
              <a:rPr lang="vi-VN" smtClean="0"/>
              <a:t>‹#›</a:t>
            </a:fld>
            <a:endParaRPr lang="vi-VN"/>
          </a:p>
        </p:txBody>
      </p:sp>
    </p:spTree>
    <p:extLst>
      <p:ext uri="{BB962C8B-B14F-4D97-AF65-F5344CB8AC3E}">
        <p14:creationId xmlns:p14="http://schemas.microsoft.com/office/powerpoint/2010/main" val="240459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22172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160635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175100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163511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4249273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16967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402553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8D78D-8B8C-5B40-926E-104F08F74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7B9E5A0-58A9-6DD2-AE31-CA973CB89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8A414CF-EF1A-680F-EE3C-35EB9BBC6E3A}"/>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5" name="Footer Placeholder 4">
            <a:extLst>
              <a:ext uri="{FF2B5EF4-FFF2-40B4-BE49-F238E27FC236}">
                <a16:creationId xmlns:a16="http://schemas.microsoft.com/office/drawing/2014/main" xmlns="" id="{F4922CE2-C33C-3645-BBFB-AE8586B34A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24A5CC1-A619-08D3-ED56-8EE737FAB13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881970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DC764-62E1-9D47-17A3-53C2503E2CA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FC9A60A-71BE-6CBE-7DE8-CE873BF9D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A542327-BFE4-6975-72AB-AA3CC941E183}"/>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5" name="Footer Placeholder 4">
            <a:extLst>
              <a:ext uri="{FF2B5EF4-FFF2-40B4-BE49-F238E27FC236}">
                <a16:creationId xmlns:a16="http://schemas.microsoft.com/office/drawing/2014/main" xmlns="" id="{B1F47EA9-E99D-E52D-3355-C2ED01D37D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BFC87BC-04CC-B36B-A87B-02B511ACB889}"/>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6471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8BC1FE-B41A-AF1B-1391-6A2E5EDC82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7D4024-E448-0409-B79C-2231ADF83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DCBDC18-BE41-2755-F404-B0D9A01559DB}"/>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5" name="Footer Placeholder 4">
            <a:extLst>
              <a:ext uri="{FF2B5EF4-FFF2-40B4-BE49-F238E27FC236}">
                <a16:creationId xmlns:a16="http://schemas.microsoft.com/office/drawing/2014/main" xmlns="" id="{BE51AC31-F104-E284-CC1F-88C63393C6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F5DE573-9686-AF7F-DC78-1FE337839B32}"/>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39707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86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CCD04-4BAB-F5D9-EE3A-6F982888AA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7001696-990C-E6A5-5F34-3DD2977567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058D50B-292D-20AB-2B6E-954DF9C34600}"/>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5" name="Footer Placeholder 4">
            <a:extLst>
              <a:ext uri="{FF2B5EF4-FFF2-40B4-BE49-F238E27FC236}">
                <a16:creationId xmlns:a16="http://schemas.microsoft.com/office/drawing/2014/main" xmlns="" id="{B0DAC6C8-2FCB-871C-98DA-1EB2328EE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6B60D9F-01CD-3558-C729-B28389177FDA}"/>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03200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0A9929-AC51-8B9D-FD7F-9A74CDB05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A63AAEF-731C-363A-C78E-182F21495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620487F-775F-7C24-172C-A722C3AF6C04}"/>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5" name="Footer Placeholder 4">
            <a:extLst>
              <a:ext uri="{FF2B5EF4-FFF2-40B4-BE49-F238E27FC236}">
                <a16:creationId xmlns:a16="http://schemas.microsoft.com/office/drawing/2014/main" xmlns="" id="{5EA029B9-BC43-342E-AAB7-9242297284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E439912-08FC-2C12-A27B-937EAEA3356F}"/>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55464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0EF0A-9853-FA7A-31EE-8D3BF44D35A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8860FFC-BA8B-2B18-DF39-98EB357E4D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CF032A71-F09A-E544-C80E-51AE2D3CB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6302653-94C1-C4D3-08BF-35218D47F692}"/>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6" name="Footer Placeholder 5">
            <a:extLst>
              <a:ext uri="{FF2B5EF4-FFF2-40B4-BE49-F238E27FC236}">
                <a16:creationId xmlns:a16="http://schemas.microsoft.com/office/drawing/2014/main" xmlns="" id="{4BA3B1E3-9B4C-3857-1A14-131C423CE2B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37D9F8B-B3D2-3A4E-33E5-6BC3124CD9F8}"/>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5601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DABA-A1D1-745D-D639-BBDB3A4C06D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FB5D60-6A0B-27A6-9D45-6450C570E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084982-5FC2-1888-3C30-885CC9FD0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5565C760-2924-B5AF-BAF2-C1E68AA5A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87593F8-FCA0-71E3-BC2B-882BD9B69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175A4E3-920A-B1EB-ABBE-A472B85A51B6}"/>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8" name="Footer Placeholder 7">
            <a:extLst>
              <a:ext uri="{FF2B5EF4-FFF2-40B4-BE49-F238E27FC236}">
                <a16:creationId xmlns:a16="http://schemas.microsoft.com/office/drawing/2014/main" xmlns="" id="{0B7647A0-E0C0-8FF3-5CE1-6127FC71390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279E17FE-4564-59E2-E9F6-8C202245E7E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02741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56617C-425F-AF7E-252F-5F0AC9E148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5CC6FD9-45AE-5821-F069-3F6516CE2D66}"/>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4" name="Footer Placeholder 3">
            <a:extLst>
              <a:ext uri="{FF2B5EF4-FFF2-40B4-BE49-F238E27FC236}">
                <a16:creationId xmlns:a16="http://schemas.microsoft.com/office/drawing/2014/main" xmlns="" id="{35D53C6B-390B-927A-67CE-018F0F56495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B364F8D-44C9-AEBD-EFB5-BD0CD5CC6A20}"/>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25793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AF5FCD-789E-6043-32D9-A773F691427E}"/>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3" name="Footer Placeholder 2">
            <a:extLst>
              <a:ext uri="{FF2B5EF4-FFF2-40B4-BE49-F238E27FC236}">
                <a16:creationId xmlns:a16="http://schemas.microsoft.com/office/drawing/2014/main" xmlns="" id="{F907EC8A-17C9-1B56-3CB4-8F3376F5948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413B57A3-83C9-1C16-025F-709161440BD6}"/>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51188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609AC-D889-E7C8-45B0-9A932EA62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FC44F7-B22F-217B-7D56-A692C2765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D73E47A5-8C93-3392-A1E9-8FB5E5587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98E9B2-E689-71A1-9246-C953EF80D04C}"/>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6" name="Footer Placeholder 5">
            <a:extLst>
              <a:ext uri="{FF2B5EF4-FFF2-40B4-BE49-F238E27FC236}">
                <a16:creationId xmlns:a16="http://schemas.microsoft.com/office/drawing/2014/main" xmlns="" id="{7A7C0558-686F-42DA-5F82-61C20ADEB65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5DA47B6-083D-343C-8DF0-5B5162FE331B}"/>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0189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1ACDC7-BADD-E0F6-9342-C83D02A1D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D91EC49-6566-BF0B-BB3B-07905939D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17E27CA-701C-24F6-5F96-E2FF0F14E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54CC23E-A8AF-E846-4F64-25483EAAD5BC}"/>
              </a:ext>
            </a:extLst>
          </p:cNvPr>
          <p:cNvSpPr>
            <a:spLocks noGrp="1"/>
          </p:cNvSpPr>
          <p:nvPr>
            <p:ph type="dt" sz="half" idx="10"/>
          </p:nvPr>
        </p:nvSpPr>
        <p:spPr/>
        <p:txBody>
          <a:bodyPr/>
          <a:lstStyle/>
          <a:p>
            <a:fld id="{F800506E-B69B-4869-954B-AF872318C697}" type="datetimeFigureOut">
              <a:rPr lang="vi-VN" smtClean="0"/>
              <a:t>3/12/2023</a:t>
            </a:fld>
            <a:endParaRPr lang="vi-VN"/>
          </a:p>
        </p:txBody>
      </p:sp>
      <p:sp>
        <p:nvSpPr>
          <p:cNvPr id="6" name="Footer Placeholder 5">
            <a:extLst>
              <a:ext uri="{FF2B5EF4-FFF2-40B4-BE49-F238E27FC236}">
                <a16:creationId xmlns:a16="http://schemas.microsoft.com/office/drawing/2014/main" xmlns="" id="{D623B3E0-39CC-EC09-12D6-2E3BC740228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A1250C3-C80F-FE36-93D9-EE7C723D96F4}"/>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1347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84FC71-49FA-1919-C829-3F45E341B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0005780-D308-0B78-5C25-E153B03F2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DDA4F21-30ED-5325-27A7-17FCF1D762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0506E-B69B-4869-954B-AF872318C697}" type="datetimeFigureOut">
              <a:rPr lang="vi-VN" smtClean="0"/>
              <a:t>3/12/2023</a:t>
            </a:fld>
            <a:endParaRPr lang="vi-VN"/>
          </a:p>
        </p:txBody>
      </p:sp>
      <p:sp>
        <p:nvSpPr>
          <p:cNvPr id="5" name="Footer Placeholder 4">
            <a:extLst>
              <a:ext uri="{FF2B5EF4-FFF2-40B4-BE49-F238E27FC236}">
                <a16:creationId xmlns:a16="http://schemas.microsoft.com/office/drawing/2014/main" xmlns="" id="{1E875073-2DEB-A9BC-0DF5-0EDB302AC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0628BE4-63C6-AB7C-B604-327CADD02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3FE0B-416D-4F69-B438-096910B7E54D}" type="slidenum">
              <a:rPr lang="vi-VN" smtClean="0"/>
              <a:t>‹#›</a:t>
            </a:fld>
            <a:endParaRPr lang="vi-VN"/>
          </a:p>
        </p:txBody>
      </p:sp>
    </p:spTree>
    <p:extLst>
      <p:ext uri="{BB962C8B-B14F-4D97-AF65-F5344CB8AC3E}">
        <p14:creationId xmlns:p14="http://schemas.microsoft.com/office/powerpoint/2010/main" val="61447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7.xml"/><Relationship Id="rId18" Type="http://schemas.openxmlformats.org/officeDocument/2006/relationships/image" Target="../media/image27.png"/><Relationship Id="rId3" Type="http://schemas.openxmlformats.org/officeDocument/2006/relationships/audio" Target="../media/audio2.wav"/><Relationship Id="rId21" Type="http://schemas.openxmlformats.org/officeDocument/2006/relationships/image" Target="../media/image29.png"/><Relationship Id="rId7" Type="http://schemas.openxmlformats.org/officeDocument/2006/relationships/image" Target="../media/image24.png"/><Relationship Id="rId12" Type="http://schemas.openxmlformats.org/officeDocument/2006/relationships/image" Target="../media/image17.png"/><Relationship Id="rId17" Type="http://schemas.openxmlformats.org/officeDocument/2006/relationships/image" Target="../media/image26.gif"/><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14.xml"/><Relationship Id="rId5" Type="http://schemas.openxmlformats.org/officeDocument/2006/relationships/image" Target="../media/image22.png"/><Relationship Id="rId15" Type="http://schemas.openxmlformats.org/officeDocument/2006/relationships/slide" Target="slide15.xml"/><Relationship Id="rId23" Type="http://schemas.openxmlformats.org/officeDocument/2006/relationships/image" Target="../media/image31.png"/><Relationship Id="rId10" Type="http://schemas.openxmlformats.org/officeDocument/2006/relationships/image" Target="../media/image16.png"/><Relationship Id="rId19" Type="http://schemas.microsoft.com/office/2007/relationships/hdphoto" Target="../media/hdphoto2.wdp"/><Relationship Id="rId4" Type="http://schemas.openxmlformats.org/officeDocument/2006/relationships/image" Target="../media/image15.png"/><Relationship Id="rId9" Type="http://schemas.openxmlformats.org/officeDocument/2006/relationships/slide" Target="slide16.xml"/><Relationship Id="rId14" Type="http://schemas.openxmlformats.org/officeDocument/2006/relationships/image" Target="../media/image18.png"/><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8.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476518" y="2281645"/>
            <a:ext cx="10870615" cy="1388834"/>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682" y="4816699"/>
            <a:ext cx="5547467" cy="2202479"/>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7521" y="4365937"/>
            <a:ext cx="1940068" cy="2488403"/>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476518" y="2593108"/>
            <a:ext cx="10870615" cy="738635"/>
          </a:xfrm>
          <a:prstGeom prst="rect">
            <a:avLst/>
          </a:prstGeom>
          <a:noFill/>
        </p:spPr>
        <p:txBody>
          <a:bodyPr wrap="square" lIns="121893" tIns="60946" rIns="121893" bIns="60946" rtlCol="0">
            <a:spAutoFit/>
          </a:bodyPr>
          <a:lstStyle/>
          <a:p>
            <a:pPr algn="ct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Phép</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trừ</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trong</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phạm</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vi 100 000</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2)</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59936" y="-18953"/>
            <a:ext cx="12032064" cy="1620932"/>
          </a:xfrm>
          <a:prstGeom prst="rect">
            <a:avLst/>
          </a:prstGeom>
          <a:noFill/>
        </p:spPr>
        <p:txBody>
          <a:bodyPr wrap="square" lIns="121893" tIns="60946" rIns="121893" bIns="6094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28">
              <a:spcBef>
                <a:spcPts val="800"/>
              </a:spcBef>
              <a:defRPr/>
            </a:pPr>
            <a:r>
              <a:rPr lang="vi-VN" altLang="en-US" sz="4500" b="1" i="1" dirty="0">
                <a:solidFill>
                  <a:srgbClr val="002060"/>
                </a:solidFill>
                <a:latin typeface="+mj-lt"/>
                <a:cs typeface="Times New Roman" panose="02020603050405020304" pitchFamily="18" charset="0"/>
              </a:rPr>
              <a:t>TRƯỜNG TIỂU HỌC ÁI MỘ A</a:t>
            </a:r>
            <a:endParaRPr lang="en-US" altLang="en-US" sz="4500" b="1" i="1" dirty="0">
              <a:solidFill>
                <a:srgbClr val="002060"/>
              </a:solidFill>
              <a:latin typeface="+mj-lt"/>
              <a:cs typeface="Times New Roman" panose="02020603050405020304" pitchFamily="18" charset="0"/>
            </a:endParaRPr>
          </a:p>
          <a:p>
            <a:pPr algn="ctr" defTabSz="1218928">
              <a:spcBef>
                <a:spcPts val="800"/>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Toán</a:t>
            </a:r>
            <a:r>
              <a:rPr lang="en-US" altLang="en-US" sz="4500" b="1" i="1" dirty="0" smtClean="0">
                <a:solidFill>
                  <a:srgbClr val="002060"/>
                </a:solidFill>
                <a:latin typeface="Times New Roman" pitchFamily="18" charset="0"/>
                <a:cs typeface="Times New Roman" pitchFamily="18" charset="0"/>
              </a:rPr>
              <a:t> </a:t>
            </a:r>
            <a:r>
              <a:rPr lang="en-US" altLang="en-US" sz="4500" b="1" i="1" dirty="0" err="1">
                <a:solidFill>
                  <a:srgbClr val="002060"/>
                </a:solidFill>
                <a:latin typeface="Times New Roman" pitchFamily="18" charset="0"/>
                <a:cs typeface="Times New Roman" pitchFamily="18" charset="0"/>
              </a:rPr>
              <a:t>lớp</a:t>
            </a:r>
            <a:r>
              <a:rPr lang="en-US" altLang="en-US" sz="4500" b="1" i="1" dirty="0">
                <a:solidFill>
                  <a:srgbClr val="002060"/>
                </a:solidFill>
                <a:latin typeface="Times New Roman" pitchFamily="18" charset="0"/>
                <a:cs typeface="Times New Roman" pitchFamily="18" charset="0"/>
              </a:rPr>
              <a:t> 3 </a:t>
            </a:r>
            <a:endParaRPr lang="en-US" altLang="en-US" sz="4500" b="1" i="1" dirty="0">
              <a:solidFill>
                <a:srgbClr val="002060"/>
              </a:solidFill>
              <a:latin typeface="+mj-lt"/>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0" y="690399"/>
            <a:ext cx="1276656" cy="1694967"/>
          </a:xfrm>
          <a:prstGeom prst="rect">
            <a:avLst/>
          </a:prstGeom>
        </p:spPr>
      </p:pic>
      <p:pic>
        <p:nvPicPr>
          <p:cNvPr id="16" name="Picture 15"/>
          <p:cNvPicPr>
            <a:picLocks noChangeAspect="1"/>
          </p:cNvPicPr>
          <p:nvPr/>
        </p:nvPicPr>
        <p:blipFill>
          <a:blip r:embed="rId6"/>
          <a:stretch>
            <a:fillRect/>
          </a:stretch>
        </p:blipFill>
        <p:spPr>
          <a:xfrm>
            <a:off x="11045032" y="1142042"/>
            <a:ext cx="1278091" cy="1184985"/>
          </a:xfrm>
          <a:prstGeom prst="rect">
            <a:avLst/>
          </a:prstGeom>
        </p:spPr>
      </p:pic>
    </p:spTree>
    <p:extLst>
      <p:ext uri="{BB962C8B-B14F-4D97-AF65-F5344CB8AC3E}">
        <p14:creationId xmlns:p14="http://schemas.microsoft.com/office/powerpoint/2010/main" val="217103020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5</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4355" y="292625"/>
            <a:ext cx="7588355" cy="618728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4" name="文本框 3"/>
          <p:cNvSpPr txBox="1"/>
          <p:nvPr/>
        </p:nvSpPr>
        <p:spPr>
          <a:xfrm>
            <a:off x="3653034" y="815189"/>
            <a:ext cx="6343964" cy="2325958"/>
          </a:xfrm>
          <a:prstGeom prst="rect">
            <a:avLst/>
          </a:prstGeom>
          <a:noFill/>
        </p:spPr>
        <p:txBody>
          <a:bodyPr wrap="square" rtlCol="0">
            <a:spAutoFit/>
          </a:bodyPr>
          <a:lstStyle/>
          <a:p>
            <a:pPr algn="just" defTabSz="829544">
              <a:defRPr/>
            </a:pPr>
            <a:r>
              <a:rPr lang="en-US" altLang="zh-CN" sz="2903">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 video bài hát mới của một ban nhạc đã đạt được 84 000 lượt xem trên internet ngay trong tuần đầu xem. Hỏi để đạt được 100 000 lượt xem thì cần thêm bao nhiêu lượt xem nữa?</a:t>
            </a:r>
            <a:endParaRPr lang="zh-CN" altLang="en-US" sz="2903"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2059" y="3336563"/>
            <a:ext cx="1645296" cy="3180908"/>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xmlns="" id="{2B2DF419-F213-B4CA-7B0E-105B7C2A55D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5212307" y="3051666"/>
            <a:ext cx="3255021" cy="2105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p:tgtEl>
                                          <p:spTgt spid="4"/>
                                        </p:tgtEl>
                                        <p:attrNameLst>
                                          <p:attrName>ppt_x</p:attrName>
                                        </p:attrNameLst>
                                      </p:cBhvr>
                                      <p:tavLst>
                                        <p:tav tm="0">
                                          <p:val>
                                            <p:strVal val="#ppt_x-#ppt_w*1.125000"/>
                                          </p:val>
                                        </p:tav>
                                        <p:tav tm="100000">
                                          <p:val>
                                            <p:strVal val="#ppt_x"/>
                                          </p:val>
                                        </p:tav>
                                      </p:tavLst>
                                    </p:anim>
                                    <p:animEffect transition="in" filter="wipe(right)">
                                      <p:cBhvr>
                                        <p:cTn id="51" dur="500"/>
                                        <p:tgtEl>
                                          <p:spTgt spid="4"/>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6</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631" y="4917291"/>
            <a:ext cx="10852366" cy="2165035"/>
          </a:xfrm>
          <a:prstGeom prst="rect">
            <a:avLst/>
          </a:prstGeom>
        </p:spPr>
      </p:pic>
      <p:sp>
        <p:nvSpPr>
          <p:cNvPr id="4" name="文本框 3"/>
          <p:cNvSpPr txBox="1"/>
          <p:nvPr/>
        </p:nvSpPr>
        <p:spPr>
          <a:xfrm>
            <a:off x="2924017" y="143452"/>
            <a:ext cx="7339466" cy="1879232"/>
          </a:xfrm>
          <a:prstGeom prst="rect">
            <a:avLst/>
          </a:prstGeom>
          <a:noFill/>
        </p:spPr>
        <p:txBody>
          <a:bodyPr wrap="square" rtlCol="0">
            <a:spAutoFit/>
          </a:bodyPr>
          <a:lstStyle/>
          <a:p>
            <a:pPr algn="just" defTabSz="829544">
              <a:defRPr/>
            </a:pP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video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ban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nhạc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84 000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internet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ngay</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98" y="2465686"/>
            <a:ext cx="3150015" cy="416195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xmlns="" id="{2B2DF419-F213-B4CA-7B0E-105B7C2A55D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8741297" y="2168199"/>
            <a:ext cx="3255021" cy="2105058"/>
          </a:xfrm>
          <a:prstGeom prst="rect">
            <a:avLst/>
          </a:prstGeom>
        </p:spPr>
      </p:pic>
      <p:sp>
        <p:nvSpPr>
          <p:cNvPr id="11" name="文本框 3">
            <a:extLst>
              <a:ext uri="{FF2B5EF4-FFF2-40B4-BE49-F238E27FC236}">
                <a16:creationId xmlns:a16="http://schemas.microsoft.com/office/drawing/2014/main" xmlns="" id="{AE5E3A75-9DEB-AA83-D625-E216FBA6F0A0}"/>
              </a:ext>
            </a:extLst>
          </p:cNvPr>
          <p:cNvSpPr txBox="1"/>
          <p:nvPr/>
        </p:nvSpPr>
        <p:spPr>
          <a:xfrm>
            <a:off x="2966728" y="2168200"/>
            <a:ext cx="5731859" cy="2895793"/>
          </a:xfrm>
          <a:prstGeom prst="rect">
            <a:avLst/>
          </a:prstGeom>
          <a:noFill/>
        </p:spPr>
        <p:txBody>
          <a:bodyPr wrap="square" rtlCol="0">
            <a:spAutoFit/>
          </a:bodyPr>
          <a:lstStyle/>
          <a:p>
            <a:pPr algn="ctr" defTabSz="829544">
              <a:lnSpc>
                <a:spcPct val="128000"/>
              </a:lnSpc>
              <a:defRPr/>
            </a:pP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endPar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100 000 – 84 000 =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817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1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ppt_x</p:attrName>
                                        </p:attrNameLst>
                                      </p:cBhvr>
                                      <p:tavLst>
                                        <p:tav tm="0">
                                          <p:val>
                                            <p:strVal val="#ppt_x-#ppt_w*1.125000"/>
                                          </p:val>
                                        </p:tav>
                                        <p:tav tm="100000">
                                          <p:val>
                                            <p:strVal val="#ppt_x"/>
                                          </p:val>
                                        </p:tav>
                                      </p:tavLst>
                                    </p:anim>
                                    <p:animEffect transition="in" filter="wipe(right)">
                                      <p:cBhvr>
                                        <p:cTn id="38" dur="500"/>
                                        <p:tgtEl>
                                          <p:spTgt spid="4"/>
                                        </p:tgtEl>
                                      </p:cBhvr>
                                    </p:animEffect>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left)">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wipe(left)">
                                      <p:cBhvr>
                                        <p:cTn id="59" dur="500"/>
                                        <p:tgtEl>
                                          <p:spTgt spid="1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wipe(left)">
                                      <p:cBhvr>
                                        <p:cTn id="64" dur="500"/>
                                        <p:tgtEl>
                                          <p:spTgt spid="1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xEl>
                                              <p:pRg st="3" end="3"/>
                                            </p:txEl>
                                          </p:spTgt>
                                        </p:tgtEl>
                                        <p:attrNameLst>
                                          <p:attrName>style.visibility</p:attrName>
                                        </p:attrNameLst>
                                      </p:cBhvr>
                                      <p:to>
                                        <p:strVal val="visible"/>
                                      </p:to>
                                    </p:set>
                                    <p:animEffect transition="in" filter="wipe(left)">
                                      <p:cBhvr>
                                        <p:cTn id="6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xmlns=""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841548" cy="4324497"/>
          </a:xfrm>
          <a:prstGeom prst="rect">
            <a:avLst/>
          </a:prstGeom>
        </p:spPr>
      </p:pic>
      <p:pic>
        <p:nvPicPr>
          <p:cNvPr id="17" name="图片 16">
            <a:extLst>
              <a:ext uri="{FF2B5EF4-FFF2-40B4-BE49-F238E27FC236}">
                <a16:creationId xmlns:a16="http://schemas.microsoft.com/office/drawing/2014/main" xmlns=""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xmlns="" id="{30B5A425-41FC-4C05-B42D-949D072799CB}"/>
              </a:ext>
            </a:extLst>
          </p:cNvPr>
          <p:cNvSpPr/>
          <p:nvPr/>
        </p:nvSpPr>
        <p:spPr>
          <a:xfrm>
            <a:off x="4694178" y="2591902"/>
            <a:ext cx="4257659"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dò</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599CB134-B2D8-C080-A06B-A00A809E7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687" y="1795978"/>
            <a:ext cx="3941616" cy="2766149"/>
          </a:xfrm>
          <a:prstGeom prst="rect">
            <a:avLst/>
          </a:prstGeom>
        </p:spPr>
      </p:pic>
    </p:spTree>
    <p:extLst>
      <p:ext uri="{BB962C8B-B14F-4D97-AF65-F5344CB8AC3E}">
        <p14:creationId xmlns:p14="http://schemas.microsoft.com/office/powerpoint/2010/main" val="24736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26935"/>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10" name="文本框 9"/>
          <p:cNvSpPr txBox="1"/>
          <p:nvPr/>
        </p:nvSpPr>
        <p:spPr>
          <a:xfrm>
            <a:off x="4417230" y="2000274"/>
            <a:ext cx="8031934" cy="1013804"/>
          </a:xfrm>
          <a:prstGeom prst="rect">
            <a:avLst/>
          </a:prstGeom>
          <a:noFill/>
        </p:spPr>
        <p:txBody>
          <a:bodyPr wrap="square" rtlCol="0">
            <a:spAutoFit/>
          </a:bodyPr>
          <a:lstStyle/>
          <a:p>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Tạm</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biệt</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hẹn</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gặp</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5988" b="1" dirty="0">
              <a:ln w="28575">
                <a:solidFill>
                  <a:schemeClr val="bg1"/>
                </a:solid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a:extLst>
              <a:ext uri="{FF2B5EF4-FFF2-40B4-BE49-F238E27FC236}">
                <a16:creationId xmlns:a16="http://schemas.microsoft.com/office/drawing/2014/main" xmlns="" id="{81B20B87-4BF5-42D0-A91F-FBCD8FD2F52E}"/>
              </a:ext>
            </a:extLst>
          </p:cNvPr>
          <p:cNvSpPr/>
          <p:nvPr/>
        </p:nvSpPr>
        <p:spPr>
          <a:xfrm>
            <a:off x="3685677" y="303826"/>
            <a:ext cx="6231963" cy="706668"/>
          </a:xfrm>
          <a:prstGeom prst="rect">
            <a:avLst/>
          </a:prstGeom>
        </p:spPr>
        <p:txBody>
          <a:bodyPr wrap="none">
            <a:spAutoFit/>
          </a:bodyPr>
          <a:lstStyle/>
          <a:p>
            <a:pPr algn="ctr" defTabSz="829544">
              <a:defRPr/>
            </a:pPr>
            <a:r>
              <a:rPr lang="en-US" altLang="zh-CN" sz="3992">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rPr>
              <a:t>Bộ sách cánh diều – TOÁN 3</a:t>
            </a:r>
            <a:endParaRPr lang="zh-CN" altLang="en-US" sz="3992" dirty="0">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图片 15">
            <a:extLst>
              <a:ext uri="{FF2B5EF4-FFF2-40B4-BE49-F238E27FC236}">
                <a16:creationId xmlns:a16="http://schemas.microsoft.com/office/drawing/2014/main" xmlns=""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662" y="1242963"/>
            <a:ext cx="2913341" cy="2922346"/>
          </a:xfrm>
          <a:prstGeom prst="rect">
            <a:avLst/>
          </a:prstGeom>
        </p:spPr>
      </p:pic>
      <p:grpSp>
        <p:nvGrpSpPr>
          <p:cNvPr id="6" name="组合 5">
            <a:extLst>
              <a:ext uri="{FF2B5EF4-FFF2-40B4-BE49-F238E27FC236}">
                <a16:creationId xmlns:a16="http://schemas.microsoft.com/office/drawing/2014/main" xmlns="" id="{AECC6DF3-810B-4CD0-BBC1-251583757EFA}"/>
              </a:ext>
            </a:extLst>
          </p:cNvPr>
          <p:cNvGrpSpPr/>
          <p:nvPr/>
        </p:nvGrpSpPr>
        <p:grpSpPr>
          <a:xfrm>
            <a:off x="4652922" y="3563242"/>
            <a:ext cx="6799593" cy="654107"/>
            <a:chOff x="7994719" y="4175414"/>
            <a:chExt cx="2821845" cy="544503"/>
          </a:xfrm>
        </p:grpSpPr>
        <p:sp>
          <p:nvSpPr>
            <p:cNvPr id="3" name="流程图: 终止 2">
              <a:extLst>
                <a:ext uri="{FF2B5EF4-FFF2-40B4-BE49-F238E27FC236}">
                  <a16:creationId xmlns:a16="http://schemas.microsoft.com/office/drawing/2014/main" xmlns=""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sp>
          <p:nvSpPr>
            <p:cNvPr id="17" name="流程图: 终止 16">
              <a:extLst>
                <a:ext uri="{FF2B5EF4-FFF2-40B4-BE49-F238E27FC236}">
                  <a16:creationId xmlns:a16="http://schemas.microsoft.com/office/drawing/2014/main" xmlns=""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grpSp>
      <p:sp>
        <p:nvSpPr>
          <p:cNvPr id="11" name="文本框 10"/>
          <p:cNvSpPr txBox="1"/>
          <p:nvPr/>
        </p:nvSpPr>
        <p:spPr>
          <a:xfrm>
            <a:off x="5012366" y="3665278"/>
            <a:ext cx="6379962" cy="483209"/>
          </a:xfrm>
          <a:prstGeom prst="rect">
            <a:avLst/>
          </a:prstGeom>
          <a:noFill/>
          <a:ln>
            <a:noFill/>
          </a:ln>
        </p:spPr>
        <p:txBody>
          <a:bodyPr wrap="square" rtlCol="0">
            <a:spAutoFit/>
          </a:bodyPr>
          <a:lstStyle/>
          <a:p>
            <a:pPr algn="ct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Chúc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các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em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học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giỏi</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chăm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ngoan</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a:t>
            </a:r>
            <a:endParaRPr lang="zh-CN" altLang="en-US"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8" name="图片 17">
            <a:extLst>
              <a:ext uri="{FF2B5EF4-FFF2-40B4-BE49-F238E27FC236}">
                <a16:creationId xmlns:a16="http://schemas.microsoft.com/office/drawing/2014/main" xmlns=""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
        <p:nvSpPr>
          <p:cNvPr id="7" name="Hình Bầu dục 6">
            <a:extLst>
              <a:ext uri="{FF2B5EF4-FFF2-40B4-BE49-F238E27FC236}">
                <a16:creationId xmlns:a16="http://schemas.microsoft.com/office/drawing/2014/main" xmlns="" id="{03E1435B-132E-BFC8-864B-D641F4E53C88}"/>
              </a:ext>
            </a:extLst>
          </p:cNvPr>
          <p:cNvSpPr/>
          <p:nvPr/>
        </p:nvSpPr>
        <p:spPr>
          <a:xfrm>
            <a:off x="1777966" y="1434605"/>
            <a:ext cx="2539063" cy="2539063"/>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99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6000"/>
                            </p:stCondLst>
                            <p:childTnLst>
                              <p:par>
                                <p:cTn id="63" presetID="8" presetClass="emph" presetSubtype="0" fill="hold" nodeType="afterEffect">
                                  <p:stCondLst>
                                    <p:cond delay="0"/>
                                  </p:stCondLst>
                                  <p:childTnLst>
                                    <p:animRot by="21600000">
                                      <p:cBhvr>
                                        <p:cTn id="64" dur="2000" fill="hold"/>
                                        <p:tgtEl>
                                          <p:spTgt spid="16"/>
                                        </p:tgtEl>
                                        <p:attrNameLst>
                                          <p:attrName>r</p:attrName>
                                        </p:attrNameLst>
                                      </p:cBhvr>
                                    </p:animRot>
                                  </p:childTnLst>
                                </p:cTn>
                              </p:par>
                            </p:childTnLst>
                          </p:cTn>
                        </p:par>
                        <p:par>
                          <p:cTn id="65" fill="hold">
                            <p:stCondLst>
                              <p:cond delay="8000"/>
                            </p:stCondLst>
                            <p:childTnLst>
                              <p:par>
                                <p:cTn id="66" presetID="42" presetClass="entr" presetSubtype="0"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sp>
        <p:nvSpPr>
          <p:cNvPr id="6" name="TextBox 5">
            <a:extLst>
              <a:ext uri="{FF2B5EF4-FFF2-40B4-BE49-F238E27FC236}">
                <a16:creationId xmlns:a16="http://schemas.microsoft.com/office/drawing/2014/main" xmlns="" id="{0317D0FB-C3DB-4C6A-999D-ED6DF84259D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9 521</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5 654</a:t>
            </a:r>
          </a:p>
        </p:txBody>
      </p:sp>
      <p:sp>
        <p:nvSpPr>
          <p:cNvPr id="7" name="TextBox 6">
            <a:extLst>
              <a:ext uri="{FF2B5EF4-FFF2-40B4-BE49-F238E27FC236}">
                <a16:creationId xmlns:a16="http://schemas.microsoft.com/office/drawing/2014/main" xmlns="" id="{2A1F733B-2212-4CB7-B4E6-1361CC0F0ADA}"/>
              </a:ext>
            </a:extLst>
          </p:cNvPr>
          <p:cNvSpPr txBox="1"/>
          <p:nvPr/>
        </p:nvSpPr>
        <p:spPr>
          <a:xfrm>
            <a:off x="6029739" y="294239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3 867</a:t>
            </a:r>
          </a:p>
        </p:txBody>
      </p:sp>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Tree>
    <p:extLst>
      <p:ext uri="{BB962C8B-B14F-4D97-AF65-F5344CB8AC3E}">
        <p14:creationId xmlns:p14="http://schemas.microsoft.com/office/powerpoint/2010/main" val="21894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xmlns="" id="{1BDD5C42-BB2F-0112-D3B8-C90A3E8F822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29 842</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15 082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xmlns="" id="{29C2AEC2-BAB9-212F-E6F7-34D744636A3B}"/>
              </a:ext>
            </a:extLst>
          </p:cNvPr>
          <p:cNvSpPr txBox="1"/>
          <p:nvPr/>
        </p:nvSpPr>
        <p:spPr>
          <a:xfrm>
            <a:off x="5753710"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14 760</a:t>
            </a:r>
          </a:p>
        </p:txBody>
      </p:sp>
    </p:spTree>
    <p:extLst>
      <p:ext uri="{BB962C8B-B14F-4D97-AF65-F5344CB8AC3E}">
        <p14:creationId xmlns:p14="http://schemas.microsoft.com/office/powerpoint/2010/main" val="1361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xmlns="" id="{AEEDB3A2-8A31-6F9B-45CD-D150BD82AD34}"/>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89 075</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  5 982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xmlns="" id="{115C71D0-BBE5-458B-CA01-7DEEFC671326}"/>
              </a:ext>
            </a:extLst>
          </p:cNvPr>
          <p:cNvSpPr txBox="1"/>
          <p:nvPr/>
        </p:nvSpPr>
        <p:spPr>
          <a:xfrm>
            <a:off x="5748449"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83 093</a:t>
            </a:r>
          </a:p>
        </p:txBody>
      </p:sp>
    </p:spTree>
    <p:extLst>
      <p:ext uri="{BB962C8B-B14F-4D97-AF65-F5344CB8AC3E}">
        <p14:creationId xmlns:p14="http://schemas.microsoft.com/office/powerpoint/2010/main" val="395068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xmlns="" id="{9F145734-F182-64F7-9A5F-826A957C7733}"/>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83 000</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45 000</a:t>
            </a:r>
          </a:p>
        </p:txBody>
      </p:sp>
      <p:sp>
        <p:nvSpPr>
          <p:cNvPr id="3" name="TextBox 6">
            <a:extLst>
              <a:ext uri="{FF2B5EF4-FFF2-40B4-BE49-F238E27FC236}">
                <a16:creationId xmlns:a16="http://schemas.microsoft.com/office/drawing/2014/main" xmlns="" id="{C7D77DA8-A8FB-F076-7DD9-0D064CC2D513}"/>
              </a:ext>
            </a:extLst>
          </p:cNvPr>
          <p:cNvSpPr txBox="1"/>
          <p:nvPr/>
        </p:nvSpPr>
        <p:spPr>
          <a:xfrm>
            <a:off x="5716286" y="2967335"/>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38 000</a:t>
            </a:r>
          </a:p>
        </p:txBody>
      </p:sp>
    </p:spTree>
    <p:extLst>
      <p:ext uri="{BB962C8B-B14F-4D97-AF65-F5344CB8AC3E}">
        <p14:creationId xmlns:p14="http://schemas.microsoft.com/office/powerpoint/2010/main" val="280568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35" y="-230166"/>
            <a:ext cx="4473044" cy="2556025"/>
          </a:xfrm>
          <a:prstGeom prst="rect">
            <a:avLst/>
          </a:prstGeom>
        </p:spPr>
      </p:pic>
      <p:sp>
        <p:nvSpPr>
          <p:cNvPr id="5" name="文本框 4"/>
          <p:cNvSpPr txBox="1"/>
          <p:nvPr/>
        </p:nvSpPr>
        <p:spPr>
          <a:xfrm rot="21142171">
            <a:off x="394037" y="1151583"/>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dung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Cloud Callout 8"/>
          <p:cNvSpPr/>
          <p:nvPr/>
        </p:nvSpPr>
        <p:spPr bwMode="auto">
          <a:xfrm>
            <a:off x="6728706" y="1226239"/>
            <a:ext cx="2656880" cy="1721365"/>
          </a:xfrm>
          <a:prstGeom prst="cloudCallout">
            <a:avLst>
              <a:gd name="adj1" fmla="val -66639"/>
              <a:gd name="adj2" fmla="val 117063"/>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Cloud Callout 9"/>
          <p:cNvSpPr/>
          <p:nvPr/>
        </p:nvSpPr>
        <p:spPr bwMode="auto">
          <a:xfrm>
            <a:off x="2027637" y="3273274"/>
            <a:ext cx="2743551" cy="1632658"/>
          </a:xfrm>
          <a:prstGeom prst="cloudCallout">
            <a:avLst>
              <a:gd name="adj1" fmla="val 68799"/>
              <a:gd name="adj2" fmla="val 17194"/>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Cloud Callout 11"/>
          <p:cNvSpPr/>
          <p:nvPr/>
        </p:nvSpPr>
        <p:spPr bwMode="auto">
          <a:xfrm>
            <a:off x="8651168" y="2947604"/>
            <a:ext cx="2351615" cy="1578792"/>
          </a:xfrm>
          <a:prstGeom prst="cloudCallout">
            <a:avLst>
              <a:gd name="adj1" fmla="val -90339"/>
              <a:gd name="adj2" fmla="val 18228"/>
            </a:avLst>
          </a:prstGeom>
          <a:solidFill>
            <a:srgbClr val="FFC000"/>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Cloud Callout 12"/>
          <p:cNvSpPr/>
          <p:nvPr/>
        </p:nvSpPr>
        <p:spPr bwMode="auto">
          <a:xfrm>
            <a:off x="2947641" y="1915853"/>
            <a:ext cx="3299245" cy="1154021"/>
          </a:xfrm>
          <a:prstGeom prst="cloudCallout">
            <a:avLst>
              <a:gd name="adj1" fmla="val 44578"/>
              <a:gd name="adj2" fmla="val 117581"/>
            </a:avLst>
          </a:prstGeom>
          <a:solidFill>
            <a:srgbClr val="FFC000"/>
          </a:solidFill>
          <a:ln w="9525" cap="flat" cmpd="sng" algn="ctr">
            <a:noFill/>
            <a:prstDash val="solid"/>
            <a:headEnd type="none" w="med" len="med"/>
            <a:tailEnd type="none" w="med" len="med"/>
          </a:ln>
          <a:effectLst/>
        </p:spPr>
        <p:txBody>
          <a:bodyPr lIns="0" tIns="25908" rIns="25908" bIns="51813" anchor="b"/>
          <a:lstStyle/>
          <a:p>
            <a:pPr algn="r" defTabSz="877358">
              <a:defRPr/>
            </a:pPr>
            <a:endParaRPr lang="en-US" altLang="zh-CN" sz="3629"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7168" y="4109129"/>
            <a:ext cx="3634425" cy="2131044"/>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12" name="图片 11">
            <a:extLst>
              <a:ext uri="{FF2B5EF4-FFF2-40B4-BE49-F238E27FC236}">
                <a16:creationId xmlns:a16="http://schemas.microsoft.com/office/drawing/2014/main" xmlns="" id="{C94618CC-FE7D-4AAA-8E21-B5360ECF3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0373" y="-58872"/>
            <a:ext cx="2388980" cy="2176073"/>
          </a:xfrm>
          <a:prstGeom prst="rect">
            <a:avLst/>
          </a:prstGeom>
        </p:spPr>
      </p:pic>
      <p:sp>
        <p:nvSpPr>
          <p:cNvPr id="3" name="文本框 4">
            <a:extLst>
              <a:ext uri="{FF2B5EF4-FFF2-40B4-BE49-F238E27FC236}">
                <a16:creationId xmlns:a16="http://schemas.microsoft.com/office/drawing/2014/main" xmlns="" id="{24C4242A-0BC4-0263-CE0D-1EECE43297EA}"/>
              </a:ext>
            </a:extLst>
          </p:cNvPr>
          <p:cNvSpPr txBox="1"/>
          <p:nvPr/>
        </p:nvSpPr>
        <p:spPr>
          <a:xfrm>
            <a:off x="3387250" y="2087100"/>
            <a:ext cx="2519512"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Khám</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phá</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文本框 4">
            <a:extLst>
              <a:ext uri="{FF2B5EF4-FFF2-40B4-BE49-F238E27FC236}">
                <a16:creationId xmlns:a16="http://schemas.microsoft.com/office/drawing/2014/main" xmlns="" id="{D062AD10-64BC-7EE4-241C-8D00C6198F75}"/>
              </a:ext>
            </a:extLst>
          </p:cNvPr>
          <p:cNvSpPr txBox="1"/>
          <p:nvPr/>
        </p:nvSpPr>
        <p:spPr>
          <a:xfrm>
            <a:off x="6978792" y="1661619"/>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tập</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文本框 4">
            <a:extLst>
              <a:ext uri="{FF2B5EF4-FFF2-40B4-BE49-F238E27FC236}">
                <a16:creationId xmlns:a16="http://schemas.microsoft.com/office/drawing/2014/main" xmlns="" id="{A5C83A52-FFB6-E796-0C4A-29DC477FE212}"/>
              </a:ext>
            </a:extLst>
          </p:cNvPr>
          <p:cNvSpPr txBox="1"/>
          <p:nvPr/>
        </p:nvSpPr>
        <p:spPr>
          <a:xfrm>
            <a:off x="8651167" y="3342120"/>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dò</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4">
            <a:extLst>
              <a:ext uri="{FF2B5EF4-FFF2-40B4-BE49-F238E27FC236}">
                <a16:creationId xmlns:a16="http://schemas.microsoft.com/office/drawing/2014/main" xmlns="" id="{A4FF42A7-4984-D4B2-7A12-AFFF27A897F0}"/>
              </a:ext>
            </a:extLst>
          </p:cNvPr>
          <p:cNvSpPr txBox="1"/>
          <p:nvPr/>
        </p:nvSpPr>
        <p:spPr>
          <a:xfrm>
            <a:off x="2136217" y="3705219"/>
            <a:ext cx="2672961"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17" presetClass="entr" presetSubtype="1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strVal val="#ppt_h"/>
                                          </p:val>
                                        </p:tav>
                                        <p:tav tm="100000">
                                          <p:val>
                                            <p:strVal val="#ppt_h"/>
                                          </p:val>
                                        </p:tav>
                                      </p:tavLst>
                                    </p:anim>
                                  </p:childTnLst>
                                </p:cTn>
                              </p:par>
                            </p:childTnLst>
                          </p:cTn>
                        </p:par>
                        <p:par>
                          <p:cTn id="61" fill="hold">
                            <p:stCondLst>
                              <p:cond delay="7500"/>
                            </p:stCondLst>
                            <p:childTnLst>
                              <p:par>
                                <p:cTn id="62" presetID="17" presetClass="entr" presetSubtype="10"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strVal val="#ppt_h"/>
                                          </p:val>
                                        </p:tav>
                                        <p:tav tm="100000">
                                          <p:val>
                                            <p:strVal val="#ppt_h"/>
                                          </p:val>
                                        </p:tav>
                                      </p:tavLst>
                                    </p:anim>
                                  </p:childTnLst>
                                </p:cTn>
                              </p:par>
                            </p:childTnLst>
                          </p:cTn>
                        </p:par>
                        <p:par>
                          <p:cTn id="66" fill="hold">
                            <p:stCondLst>
                              <p:cond delay="8000"/>
                            </p:stCondLst>
                            <p:childTnLst>
                              <p:par>
                                <p:cTn id="67" presetID="17" presetClass="entr" presetSubtype="1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strVal val="#ppt_h"/>
                                          </p:val>
                                        </p:tav>
                                        <p:tav tm="100000">
                                          <p:val>
                                            <p:strVal val="#ppt_h"/>
                                          </p:val>
                                        </p:tav>
                                      </p:tavLst>
                                    </p:anim>
                                  </p:childTnLst>
                                </p:cTn>
                              </p:par>
                            </p:childTnLst>
                          </p:cTn>
                        </p:par>
                        <p:par>
                          <p:cTn id="71" fill="hold">
                            <p:stCondLst>
                              <p:cond delay="8500"/>
                            </p:stCondLst>
                            <p:childTnLst>
                              <p:par>
                                <p:cTn id="72" presetID="17" presetClass="entr" presetSubtype="1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xmlns=""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556381" cy="4324497"/>
          </a:xfrm>
          <a:prstGeom prst="rect">
            <a:avLst/>
          </a:prstGeom>
        </p:spPr>
      </p:pic>
      <p:pic>
        <p:nvPicPr>
          <p:cNvPr id="17" name="图片 16">
            <a:extLst>
              <a:ext uri="{FF2B5EF4-FFF2-40B4-BE49-F238E27FC236}">
                <a16:creationId xmlns:a16="http://schemas.microsoft.com/office/drawing/2014/main" xmlns=""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xmlns="" id="{30B5A425-41FC-4C05-B42D-949D072799CB}"/>
              </a:ext>
            </a:extLst>
          </p:cNvPr>
          <p:cNvSpPr/>
          <p:nvPr/>
        </p:nvSpPr>
        <p:spPr>
          <a:xfrm>
            <a:off x="5036283" y="1969248"/>
            <a:ext cx="3500824" cy="2569293"/>
          </a:xfrm>
          <a:prstGeom prst="rect">
            <a:avLst/>
          </a:prstGeom>
        </p:spPr>
        <p:txBody>
          <a:bodyPr wrap="square">
            <a:spAutoFit/>
          </a:bodyPr>
          <a:lstStyle/>
          <a:p>
            <a:pP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D880EFEF-F799-3882-E9CE-F52AB37851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73312" y="1757110"/>
            <a:ext cx="2618492" cy="2765403"/>
          </a:xfrm>
          <a:prstGeom prst="rect">
            <a:avLst/>
          </a:prstGeom>
        </p:spPr>
      </p:pic>
    </p:spTree>
    <p:extLst>
      <p:ext uri="{BB962C8B-B14F-4D97-AF65-F5344CB8AC3E}">
        <p14:creationId xmlns:p14="http://schemas.microsoft.com/office/powerpoint/2010/main" val="266788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A94EF60-364E-4641-96E9-E2BFAE710CE7}"/>
              </a:ext>
            </a:extLst>
          </p:cNvPr>
          <p:cNvPicPr>
            <a:picLocks noChangeAspect="1"/>
          </p:cNvPicPr>
          <p:nvPr/>
        </p:nvPicPr>
        <p:blipFill>
          <a:blip r:embed="rId2"/>
          <a:stretch>
            <a:fillRect/>
          </a:stretch>
        </p:blipFill>
        <p:spPr>
          <a:xfrm>
            <a:off x="160" y="90"/>
            <a:ext cx="12191680" cy="6857820"/>
          </a:xfrm>
          <a:prstGeom prst="rect">
            <a:avLst/>
          </a:prstGeom>
        </p:spPr>
      </p:pic>
      <p:pic>
        <p:nvPicPr>
          <p:cNvPr id="16" name="Picture 15">
            <a:extLst>
              <a:ext uri="{FF2B5EF4-FFF2-40B4-BE49-F238E27FC236}">
                <a16:creationId xmlns:a16="http://schemas.microsoft.com/office/drawing/2014/main" xmlns="" id="{D3B346ED-1531-4256-8927-C33CAB34ADE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4542290" y="5007741"/>
            <a:ext cx="1482396" cy="1864399"/>
          </a:xfrm>
          <a:prstGeom prst="rect">
            <a:avLst/>
          </a:prstGeom>
        </p:spPr>
      </p:pic>
      <p:pic>
        <p:nvPicPr>
          <p:cNvPr id="17" name="Picture 16">
            <a:extLst>
              <a:ext uri="{FF2B5EF4-FFF2-40B4-BE49-F238E27FC236}">
                <a16:creationId xmlns:a16="http://schemas.microsoft.com/office/drawing/2014/main" xmlns="" id="{FC8545D5-CD16-4886-A73F-81E5EE1CCEF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97484"/>
            <a:ext cx="1214956" cy="1757457"/>
          </a:xfrm>
          <a:prstGeom prst="rect">
            <a:avLst/>
          </a:prstGeom>
        </p:spPr>
      </p:pic>
      <p:pic>
        <p:nvPicPr>
          <p:cNvPr id="18" name="Picture 17">
            <a:extLst>
              <a:ext uri="{FF2B5EF4-FFF2-40B4-BE49-F238E27FC236}">
                <a16:creationId xmlns:a16="http://schemas.microsoft.com/office/drawing/2014/main" xmlns="" id="{E11CF2A9-59FD-4698-9747-08BC7CD18E6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6561048" y="4721576"/>
            <a:ext cx="1210748" cy="1500105"/>
          </a:xfrm>
          <a:prstGeom prst="rect">
            <a:avLst/>
          </a:prstGeom>
        </p:spPr>
      </p:pic>
      <p:pic>
        <p:nvPicPr>
          <p:cNvPr id="19" name="Picture 18">
            <a:extLst>
              <a:ext uri="{FF2B5EF4-FFF2-40B4-BE49-F238E27FC236}">
                <a16:creationId xmlns:a16="http://schemas.microsoft.com/office/drawing/2014/main" xmlns="" id="{AE649A16-4734-4FB1-A1E1-5B5E7C86127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670" t="22247" r="26782" b="26350"/>
          <a:stretch/>
        </p:blipFill>
        <p:spPr>
          <a:xfrm rot="4982430">
            <a:off x="9414616" y="5015234"/>
            <a:ext cx="1769392" cy="2137641"/>
          </a:xfrm>
          <a:prstGeom prst="rect">
            <a:avLst/>
          </a:prstGeom>
        </p:spPr>
      </p:pic>
      <p:pic>
        <p:nvPicPr>
          <p:cNvPr id="20" name="Picture 19">
            <a:extLst>
              <a:ext uri="{FF2B5EF4-FFF2-40B4-BE49-F238E27FC236}">
                <a16:creationId xmlns:a16="http://schemas.microsoft.com/office/drawing/2014/main" xmlns="" id="{3978C5AC-1BE0-4A5F-A665-6A931A80745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7" name="Picture 6">
            <a:extLst>
              <a:ext uri="{FF2B5EF4-FFF2-40B4-BE49-F238E27FC236}">
                <a16:creationId xmlns:a16="http://schemas.microsoft.com/office/drawing/2014/main" xmlns="" id="{4B9446C4-5DCF-45BC-9F51-6A4936838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592" y="-943159"/>
            <a:ext cx="8121721" cy="5414481"/>
          </a:xfrm>
          <a:prstGeom prst="rect">
            <a:avLst/>
          </a:prstGeom>
        </p:spPr>
      </p:pic>
      <p:sp>
        <p:nvSpPr>
          <p:cNvPr id="22" name="TextBox 21">
            <a:extLst>
              <a:ext uri="{FF2B5EF4-FFF2-40B4-BE49-F238E27FC236}">
                <a16:creationId xmlns:a16="http://schemas.microsoft.com/office/drawing/2014/main" xmlns="" id="{E2854A8E-1321-4457-B956-30CD64AE5183}"/>
              </a:ext>
            </a:extLst>
          </p:cNvPr>
          <p:cNvSpPr txBox="1"/>
          <p:nvPr/>
        </p:nvSpPr>
        <p:spPr>
          <a:xfrm>
            <a:off x="5659546" y="2018827"/>
            <a:ext cx="5607812" cy="769441"/>
          </a:xfrm>
          <a:prstGeom prst="rect">
            <a:avLst/>
          </a:prstGeom>
          <a:noFill/>
        </p:spPr>
        <p:txBody>
          <a:bodyPr wrap="square" rtlCol="0">
            <a:spAutoFit/>
          </a:bodyPr>
          <a:lstStyle/>
          <a:p>
            <a:pPr algn="ctr"/>
            <a:r>
              <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KHỦNG LONG CON </a:t>
            </a:r>
          </a:p>
        </p:txBody>
      </p:sp>
    </p:spTree>
    <p:extLst>
      <p:ext uri="{BB962C8B-B14F-4D97-AF65-F5344CB8AC3E}">
        <p14:creationId xmlns:p14="http://schemas.microsoft.com/office/powerpoint/2010/main" val="173069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582AFE4-1DDD-4458-B211-F7EB8C19C535}"/>
              </a:ext>
            </a:extLst>
          </p:cNvPr>
          <p:cNvPicPr>
            <a:picLocks noChangeAspect="1"/>
          </p:cNvPicPr>
          <p:nvPr/>
        </p:nvPicPr>
        <p:blipFill>
          <a:blip r:embed="rId4"/>
          <a:stretch>
            <a:fillRect/>
          </a:stretch>
        </p:blipFill>
        <p:spPr>
          <a:xfrm>
            <a:off x="160" y="90"/>
            <a:ext cx="12191680" cy="6857820"/>
          </a:xfrm>
          <a:prstGeom prst="rect">
            <a:avLst/>
          </a:prstGeom>
        </p:spPr>
      </p:pic>
      <p:pic>
        <p:nvPicPr>
          <p:cNvPr id="10" name="Picture 9">
            <a:extLst>
              <a:ext uri="{FF2B5EF4-FFF2-40B4-BE49-F238E27FC236}">
                <a16:creationId xmlns:a16="http://schemas.microsoft.com/office/drawing/2014/main" xmlns="" id="{9F235F7E-11FF-4BB4-8FCA-5272D1754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15010" y="4660538"/>
            <a:ext cx="2169169" cy="2169169"/>
          </a:xfrm>
          <a:prstGeom prst="rect">
            <a:avLst/>
          </a:prstGeom>
          <a:noFill/>
        </p:spPr>
      </p:pic>
      <p:pic>
        <p:nvPicPr>
          <p:cNvPr id="11" name="Picture 10">
            <a:extLst>
              <a:ext uri="{FF2B5EF4-FFF2-40B4-BE49-F238E27FC236}">
                <a16:creationId xmlns:a16="http://schemas.microsoft.com/office/drawing/2014/main" xmlns="" id="{DE348061-0806-440B-9D1E-99AB1D9A8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199" y="4813552"/>
            <a:ext cx="1807969" cy="1807969"/>
          </a:xfrm>
          <a:prstGeom prst="rect">
            <a:avLst/>
          </a:prstGeom>
          <a:noFill/>
        </p:spPr>
      </p:pic>
      <p:pic>
        <p:nvPicPr>
          <p:cNvPr id="13" name="Picture 12">
            <a:extLst>
              <a:ext uri="{FF2B5EF4-FFF2-40B4-BE49-F238E27FC236}">
                <a16:creationId xmlns:a16="http://schemas.microsoft.com/office/drawing/2014/main" xmlns="" id="{C0968921-0E00-4464-ACDD-20FE2939C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9605" y="4799554"/>
            <a:ext cx="1691694" cy="1691694"/>
          </a:xfrm>
          <a:prstGeom prst="rect">
            <a:avLst/>
          </a:prstGeom>
          <a:noFill/>
        </p:spPr>
      </p:pic>
      <p:pic>
        <p:nvPicPr>
          <p:cNvPr id="14" name="Picture 13">
            <a:extLst>
              <a:ext uri="{FF2B5EF4-FFF2-40B4-BE49-F238E27FC236}">
                <a16:creationId xmlns:a16="http://schemas.microsoft.com/office/drawing/2014/main" xmlns="" id="{1CA2BC79-B2E5-46BF-B840-5C31289AB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6877" y="1936457"/>
            <a:ext cx="2301530" cy="2301530"/>
          </a:xfrm>
          <a:prstGeom prst="rect">
            <a:avLst/>
          </a:prstGeom>
          <a:noFill/>
        </p:spPr>
      </p:pic>
      <p:pic>
        <p:nvPicPr>
          <p:cNvPr id="15" name="Picture 14">
            <a:hlinkClick r:id="rId9" action="ppaction://hlinksldjump"/>
            <a:extLst>
              <a:ext uri="{FF2B5EF4-FFF2-40B4-BE49-F238E27FC236}">
                <a16:creationId xmlns:a16="http://schemas.microsoft.com/office/drawing/2014/main" xmlns="" id="{3CEA8E9B-A672-49DC-ABB8-2D0CB975A0FE}"/>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5475674" y="4799555"/>
            <a:ext cx="1482396" cy="1864399"/>
          </a:xfrm>
          <a:prstGeom prst="rect">
            <a:avLst/>
          </a:prstGeom>
        </p:spPr>
      </p:pic>
      <p:pic>
        <p:nvPicPr>
          <p:cNvPr id="16" name="Picture 15">
            <a:hlinkClick r:id="rId11" action="ppaction://hlinksldjump"/>
            <a:extLst>
              <a:ext uri="{FF2B5EF4-FFF2-40B4-BE49-F238E27FC236}">
                <a16:creationId xmlns:a16="http://schemas.microsoft.com/office/drawing/2014/main" xmlns="" id="{A091BBC7-D661-46D4-9E71-222D72EAA779}"/>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02237"/>
            <a:ext cx="1214956" cy="1757457"/>
          </a:xfrm>
          <a:prstGeom prst="rect">
            <a:avLst/>
          </a:prstGeom>
        </p:spPr>
      </p:pic>
      <p:pic>
        <p:nvPicPr>
          <p:cNvPr id="17" name="Picture 16">
            <a:hlinkClick r:id="rId13" action="ppaction://hlinksldjump"/>
            <a:extLst>
              <a:ext uri="{FF2B5EF4-FFF2-40B4-BE49-F238E27FC236}">
                <a16:creationId xmlns:a16="http://schemas.microsoft.com/office/drawing/2014/main" xmlns="" id="{CE46C4D1-1603-4387-908F-9946639568AF}"/>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8703777" y="5128770"/>
            <a:ext cx="1210748" cy="1500105"/>
          </a:xfrm>
          <a:prstGeom prst="rect">
            <a:avLst/>
          </a:prstGeom>
        </p:spPr>
      </p:pic>
      <p:pic>
        <p:nvPicPr>
          <p:cNvPr id="19" name="Picture 18">
            <a:hlinkClick r:id="rId15" action="ppaction://hlinksldjump"/>
            <a:extLst>
              <a:ext uri="{FF2B5EF4-FFF2-40B4-BE49-F238E27FC236}">
                <a16:creationId xmlns:a16="http://schemas.microsoft.com/office/drawing/2014/main" xmlns="" id="{D08DBD0E-2A57-4A44-8391-5C1E6B441B35}"/>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20" name="0" descr="Káº¿t quáº£ hÃ¬nh áº£nh cho win text gif">
            <a:extLst>
              <a:ext uri="{FF2B5EF4-FFF2-40B4-BE49-F238E27FC236}">
                <a16:creationId xmlns:a16="http://schemas.microsoft.com/office/drawing/2014/main" xmlns="" id="{0590FBE7-B5A9-4425-8337-49AFD385EE0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758102" y="27111"/>
            <a:ext cx="4340702" cy="43407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28940A68-37D4-460E-A10D-7F4E35C006E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7222" b="29306" l="23203" r="47969">
                        <a14:foregroundMark x1="41484" y1="21389" x2="41484" y2="21944"/>
                        <a14:foregroundMark x1="41953" y1="23056" x2="42031" y2="23611"/>
                        <a14:foregroundMark x1="42031" y1="23611" x2="41641" y2="23194"/>
                        <a14:foregroundMark x1="47031" y1="11111" x2="45938" y2="11250"/>
                        <a14:foregroundMark x1="47578" y1="11806" x2="47969" y2="11944"/>
                      </a14:backgroundRemoval>
                    </a14:imgEffect>
                  </a14:imgLayer>
                </a14:imgProps>
              </a:ext>
            </a:extLst>
          </a:blip>
          <a:srcRect l="20455" t="4731" r="50606" b="67908"/>
          <a:stretch>
            <a:fillRect/>
          </a:stretch>
        </p:blipFill>
        <p:spPr>
          <a:xfrm>
            <a:off x="2496624" y="321088"/>
            <a:ext cx="3528061" cy="1876376"/>
          </a:xfrm>
          <a:custGeom>
            <a:avLst/>
            <a:gdLst>
              <a:gd name="connsiteX0" fmla="*/ 2640066 w 3528154"/>
              <a:gd name="connsiteY0" fmla="*/ 0 h 1876425"/>
              <a:gd name="connsiteX1" fmla="*/ 2954391 w 3528154"/>
              <a:gd name="connsiteY1" fmla="*/ 47625 h 1876425"/>
              <a:gd name="connsiteX2" fmla="*/ 3373491 w 3528154"/>
              <a:gd name="connsiteY2" fmla="*/ 114300 h 1876425"/>
              <a:gd name="connsiteX3" fmla="*/ 3459216 w 3528154"/>
              <a:gd name="connsiteY3" fmla="*/ 171450 h 1876425"/>
              <a:gd name="connsiteX4" fmla="*/ 3516366 w 3528154"/>
              <a:gd name="connsiteY4" fmla="*/ 228600 h 1876425"/>
              <a:gd name="connsiteX5" fmla="*/ 3516366 w 3528154"/>
              <a:gd name="connsiteY5" fmla="*/ 514350 h 1876425"/>
              <a:gd name="connsiteX6" fmla="*/ 3478266 w 3528154"/>
              <a:gd name="connsiteY6" fmla="*/ 581025 h 1876425"/>
              <a:gd name="connsiteX7" fmla="*/ 3421116 w 3528154"/>
              <a:gd name="connsiteY7" fmla="*/ 695325 h 1876425"/>
              <a:gd name="connsiteX8" fmla="*/ 3316341 w 3528154"/>
              <a:gd name="connsiteY8" fmla="*/ 914400 h 1876425"/>
              <a:gd name="connsiteX9" fmla="*/ 3106792 w 3528154"/>
              <a:gd name="connsiteY9" fmla="*/ 1152525 h 1876425"/>
              <a:gd name="connsiteX10" fmla="*/ 2954391 w 3528154"/>
              <a:gd name="connsiteY10" fmla="*/ 1276350 h 1876425"/>
              <a:gd name="connsiteX11" fmla="*/ 2887716 w 3528154"/>
              <a:gd name="connsiteY11" fmla="*/ 1333500 h 1876425"/>
              <a:gd name="connsiteX12" fmla="*/ 2706741 w 3528154"/>
              <a:gd name="connsiteY12" fmla="*/ 1495425 h 1876425"/>
              <a:gd name="connsiteX13" fmla="*/ 2449566 w 3528154"/>
              <a:gd name="connsiteY13" fmla="*/ 1685925 h 1876425"/>
              <a:gd name="connsiteX14" fmla="*/ 2373366 w 3528154"/>
              <a:gd name="connsiteY14" fmla="*/ 1714500 h 1876425"/>
              <a:gd name="connsiteX15" fmla="*/ 1982841 w 3528154"/>
              <a:gd name="connsiteY15" fmla="*/ 1876425 h 1876425"/>
              <a:gd name="connsiteX16" fmla="*/ 1563741 w 3528154"/>
              <a:gd name="connsiteY16" fmla="*/ 1800225 h 1876425"/>
              <a:gd name="connsiteX17" fmla="*/ 1363716 w 3528154"/>
              <a:gd name="connsiteY17" fmla="*/ 1666875 h 1876425"/>
              <a:gd name="connsiteX18" fmla="*/ 1220841 w 3528154"/>
              <a:gd name="connsiteY18" fmla="*/ 1533525 h 1876425"/>
              <a:gd name="connsiteX19" fmla="*/ 1192266 w 3528154"/>
              <a:gd name="connsiteY19" fmla="*/ 1514475 h 1876425"/>
              <a:gd name="connsiteX20" fmla="*/ 1154166 w 3528154"/>
              <a:gd name="connsiteY20" fmla="*/ 1438275 h 1876425"/>
              <a:gd name="connsiteX21" fmla="*/ 1068441 w 3528154"/>
              <a:gd name="connsiteY21" fmla="*/ 1295400 h 1876425"/>
              <a:gd name="connsiteX22" fmla="*/ 696966 w 3528154"/>
              <a:gd name="connsiteY22" fmla="*/ 1143000 h 1876425"/>
              <a:gd name="connsiteX23" fmla="*/ 611241 w 3528154"/>
              <a:gd name="connsiteY23" fmla="*/ 1133475 h 1876425"/>
              <a:gd name="connsiteX24" fmla="*/ 230241 w 3528154"/>
              <a:gd name="connsiteY24" fmla="*/ 1123950 h 1876425"/>
              <a:gd name="connsiteX25" fmla="*/ 182616 w 3528154"/>
              <a:gd name="connsiteY25" fmla="*/ 1057275 h 1876425"/>
              <a:gd name="connsiteX26" fmla="*/ 154041 w 3528154"/>
              <a:gd name="connsiteY26" fmla="*/ 1047750 h 1876425"/>
              <a:gd name="connsiteX27" fmla="*/ 77841 w 3528154"/>
              <a:gd name="connsiteY27" fmla="*/ 962025 h 1876425"/>
              <a:gd name="connsiteX28" fmla="*/ 1641 w 3528154"/>
              <a:gd name="connsiteY28" fmla="*/ 752475 h 1876425"/>
              <a:gd name="connsiteX29" fmla="*/ 39741 w 3528154"/>
              <a:gd name="connsiteY29" fmla="*/ 666750 h 1876425"/>
              <a:gd name="connsiteX30" fmla="*/ 68316 w 3528154"/>
              <a:gd name="connsiteY30" fmla="*/ 552450 h 1876425"/>
              <a:gd name="connsiteX31" fmla="*/ 116204 w 3528154"/>
              <a:gd name="connsiteY31" fmla="*/ 504685 h 1876425"/>
              <a:gd name="connsiteX32" fmla="*/ 133706 w 3528154"/>
              <a:gd name="connsiteY32" fmla="*/ 487372 h 1876425"/>
              <a:gd name="connsiteX33" fmla="*/ 136597 w 3528154"/>
              <a:gd name="connsiteY33" fmla="*/ 484576 h 1876425"/>
              <a:gd name="connsiteX34" fmla="*/ 135927 w 3528154"/>
              <a:gd name="connsiteY34" fmla="*/ 485175 h 1876425"/>
              <a:gd name="connsiteX35" fmla="*/ 133706 w 3528154"/>
              <a:gd name="connsiteY35" fmla="*/ 487372 h 1876425"/>
              <a:gd name="connsiteX36" fmla="*/ 127327 w 3528154"/>
              <a:gd name="connsiteY36" fmla="*/ 493542 h 1876425"/>
              <a:gd name="connsiteX37" fmla="*/ 173091 w 3528154"/>
              <a:gd name="connsiteY37" fmla="*/ 438150 h 1876425"/>
              <a:gd name="connsiteX38" fmla="*/ 239766 w 3528154"/>
              <a:gd name="connsiteY38" fmla="*/ 371475 h 1876425"/>
              <a:gd name="connsiteX39" fmla="*/ 601716 w 3528154"/>
              <a:gd name="connsiteY39" fmla="*/ 190500 h 1876425"/>
              <a:gd name="connsiteX40" fmla="*/ 1020816 w 3528154"/>
              <a:gd name="connsiteY40" fmla="*/ 123825 h 1876425"/>
              <a:gd name="connsiteX41" fmla="*/ 1277991 w 3528154"/>
              <a:gd name="connsiteY41" fmla="*/ 85725 h 1876425"/>
              <a:gd name="connsiteX42" fmla="*/ 2116191 w 3528154"/>
              <a:gd name="connsiteY42" fmla="*/ 28575 h 1876425"/>
              <a:gd name="connsiteX43" fmla="*/ 2211441 w 3528154"/>
              <a:gd name="connsiteY43" fmla="*/ 9525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28154" h="1876425">
                <a:moveTo>
                  <a:pt x="2640066" y="0"/>
                </a:moveTo>
                <a:cubicBezTo>
                  <a:pt x="2726992" y="1402"/>
                  <a:pt x="2868717" y="31561"/>
                  <a:pt x="2954391" y="47625"/>
                </a:cubicBezTo>
                <a:cubicBezTo>
                  <a:pt x="3113131" y="60853"/>
                  <a:pt x="3224447" y="57766"/>
                  <a:pt x="3373491" y="114300"/>
                </a:cubicBezTo>
                <a:cubicBezTo>
                  <a:pt x="3405602" y="126480"/>
                  <a:pt x="3432399" y="149996"/>
                  <a:pt x="3459216" y="171450"/>
                </a:cubicBezTo>
                <a:cubicBezTo>
                  <a:pt x="3480253" y="188280"/>
                  <a:pt x="3508823" y="202737"/>
                  <a:pt x="3516366" y="228600"/>
                </a:cubicBezTo>
                <a:cubicBezTo>
                  <a:pt x="3539010" y="306238"/>
                  <a:pt x="3523298" y="431169"/>
                  <a:pt x="3516366" y="514350"/>
                </a:cubicBezTo>
                <a:lnTo>
                  <a:pt x="3478266" y="581025"/>
                </a:lnTo>
                <a:cubicBezTo>
                  <a:pt x="3457132" y="618010"/>
                  <a:pt x="3439727" y="657009"/>
                  <a:pt x="3421116" y="695325"/>
                </a:cubicBezTo>
                <a:cubicBezTo>
                  <a:pt x="3385750" y="768137"/>
                  <a:pt x="3351266" y="841375"/>
                  <a:pt x="3316341" y="914400"/>
                </a:cubicBezTo>
                <a:cubicBezTo>
                  <a:pt x="3183838" y="1191452"/>
                  <a:pt x="3208472" y="1060087"/>
                  <a:pt x="3106792" y="1152525"/>
                </a:cubicBezTo>
                <a:cubicBezTo>
                  <a:pt x="2981722" y="1266224"/>
                  <a:pt x="3103538" y="1176919"/>
                  <a:pt x="2954391" y="1276350"/>
                </a:cubicBezTo>
                <a:cubicBezTo>
                  <a:pt x="2930035" y="1292587"/>
                  <a:pt x="2909641" y="1314105"/>
                  <a:pt x="2887716" y="1333500"/>
                </a:cubicBezTo>
                <a:lnTo>
                  <a:pt x="2706741" y="1495425"/>
                </a:lnTo>
                <a:cubicBezTo>
                  <a:pt x="2627237" y="1566560"/>
                  <a:pt x="2538721" y="1627338"/>
                  <a:pt x="2449566" y="1685925"/>
                </a:cubicBezTo>
                <a:cubicBezTo>
                  <a:pt x="2426896" y="1700823"/>
                  <a:pt x="2398120" y="1703403"/>
                  <a:pt x="2373366" y="1714500"/>
                </a:cubicBezTo>
                <a:cubicBezTo>
                  <a:pt x="2038530" y="1864599"/>
                  <a:pt x="2310523" y="1761737"/>
                  <a:pt x="1982841" y="1876425"/>
                </a:cubicBezTo>
                <a:cubicBezTo>
                  <a:pt x="1720686" y="1848830"/>
                  <a:pt x="1860849" y="1871531"/>
                  <a:pt x="1563741" y="1800225"/>
                </a:cubicBezTo>
                <a:cubicBezTo>
                  <a:pt x="1485820" y="1781524"/>
                  <a:pt x="1426969" y="1716072"/>
                  <a:pt x="1363716" y="1666875"/>
                </a:cubicBezTo>
                <a:cubicBezTo>
                  <a:pt x="1312293" y="1626879"/>
                  <a:pt x="1269531" y="1576805"/>
                  <a:pt x="1220841" y="1533525"/>
                </a:cubicBezTo>
                <a:cubicBezTo>
                  <a:pt x="1212285" y="1525920"/>
                  <a:pt x="1198831" y="1523853"/>
                  <a:pt x="1192266" y="1514475"/>
                </a:cubicBezTo>
                <a:cubicBezTo>
                  <a:pt x="1175981" y="1491210"/>
                  <a:pt x="1168394" y="1462851"/>
                  <a:pt x="1154166" y="1438275"/>
                </a:cubicBezTo>
                <a:cubicBezTo>
                  <a:pt x="1037412" y="1236609"/>
                  <a:pt x="1120567" y="1399651"/>
                  <a:pt x="1068441" y="1295400"/>
                </a:cubicBezTo>
                <a:cubicBezTo>
                  <a:pt x="1068441" y="1295400"/>
                  <a:pt x="823128" y="1187682"/>
                  <a:pt x="696966" y="1143000"/>
                </a:cubicBezTo>
                <a:cubicBezTo>
                  <a:pt x="669865" y="1133402"/>
                  <a:pt x="639968" y="1134648"/>
                  <a:pt x="611241" y="1133475"/>
                </a:cubicBezTo>
                <a:lnTo>
                  <a:pt x="230241" y="1123950"/>
                </a:lnTo>
                <a:cubicBezTo>
                  <a:pt x="183161" y="1081360"/>
                  <a:pt x="194386" y="1092585"/>
                  <a:pt x="182616" y="1057275"/>
                </a:cubicBezTo>
                <a:cubicBezTo>
                  <a:pt x="173091" y="1054100"/>
                  <a:pt x="163021" y="1052240"/>
                  <a:pt x="154041" y="1047750"/>
                </a:cubicBezTo>
                <a:cubicBezTo>
                  <a:pt x="108455" y="1024957"/>
                  <a:pt x="118486" y="1010799"/>
                  <a:pt x="77841" y="962025"/>
                </a:cubicBezTo>
                <a:cubicBezTo>
                  <a:pt x="7583" y="877715"/>
                  <a:pt x="-5243" y="931453"/>
                  <a:pt x="1641" y="752475"/>
                </a:cubicBezTo>
                <a:cubicBezTo>
                  <a:pt x="2843" y="721228"/>
                  <a:pt x="29853" y="696415"/>
                  <a:pt x="39741" y="666750"/>
                </a:cubicBezTo>
                <a:cubicBezTo>
                  <a:pt x="52160" y="629493"/>
                  <a:pt x="58791" y="590550"/>
                  <a:pt x="68316" y="552450"/>
                </a:cubicBezTo>
                <a:cubicBezTo>
                  <a:pt x="89986" y="530781"/>
                  <a:pt x="105442" y="515378"/>
                  <a:pt x="116204" y="504685"/>
                </a:cubicBezTo>
                <a:lnTo>
                  <a:pt x="133706" y="487372"/>
                </a:lnTo>
                <a:lnTo>
                  <a:pt x="136597" y="484576"/>
                </a:lnTo>
                <a:cubicBezTo>
                  <a:pt x="138537" y="482663"/>
                  <a:pt x="138820" y="482343"/>
                  <a:pt x="135927" y="485175"/>
                </a:cubicBezTo>
                <a:lnTo>
                  <a:pt x="133706" y="487372"/>
                </a:lnTo>
                <a:lnTo>
                  <a:pt x="127327" y="493542"/>
                </a:lnTo>
                <a:cubicBezTo>
                  <a:pt x="112390" y="507720"/>
                  <a:pt x="95245" y="522484"/>
                  <a:pt x="173091" y="438150"/>
                </a:cubicBezTo>
                <a:cubicBezTo>
                  <a:pt x="194410" y="415054"/>
                  <a:pt x="217541" y="393700"/>
                  <a:pt x="239766" y="371475"/>
                </a:cubicBezTo>
                <a:cubicBezTo>
                  <a:pt x="318628" y="292613"/>
                  <a:pt x="489156" y="233792"/>
                  <a:pt x="601716" y="190500"/>
                </a:cubicBezTo>
                <a:cubicBezTo>
                  <a:pt x="908302" y="149622"/>
                  <a:pt x="558985" y="198048"/>
                  <a:pt x="1020816" y="123825"/>
                </a:cubicBezTo>
                <a:lnTo>
                  <a:pt x="1277991" y="85725"/>
                </a:lnTo>
                <a:cubicBezTo>
                  <a:pt x="1717349" y="68151"/>
                  <a:pt x="1716969" y="78478"/>
                  <a:pt x="2116191" y="28575"/>
                </a:cubicBezTo>
                <a:cubicBezTo>
                  <a:pt x="2148320" y="24559"/>
                  <a:pt x="2179691" y="15875"/>
                  <a:pt x="2211441" y="9525"/>
                </a:cubicBezTo>
                <a:close/>
              </a:path>
            </a:pathLst>
          </a:custGeom>
        </p:spPr>
      </p:pic>
      <p:pic>
        <p:nvPicPr>
          <p:cNvPr id="23" name="Picture 22">
            <a:hlinkClick r:id="rId11" action="ppaction://hlinksldjump"/>
            <a:extLst>
              <a:ext uri="{FF2B5EF4-FFF2-40B4-BE49-F238E27FC236}">
                <a16:creationId xmlns:a16="http://schemas.microsoft.com/office/drawing/2014/main" xmlns="" id="{A18A0452-E765-4DB3-92FA-8811C37B5E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06120" y="5410796"/>
            <a:ext cx="1040200" cy="1023883"/>
          </a:xfrm>
          <a:prstGeom prst="rect">
            <a:avLst/>
          </a:prstGeom>
        </p:spPr>
      </p:pic>
      <p:pic>
        <p:nvPicPr>
          <p:cNvPr id="24" name="2">
            <a:hlinkClick r:id="rId15" action="ppaction://hlinksldjump"/>
            <a:extLst>
              <a:ext uri="{FF2B5EF4-FFF2-40B4-BE49-F238E27FC236}">
                <a16:creationId xmlns:a16="http://schemas.microsoft.com/office/drawing/2014/main" xmlns="" id="{0FB92449-A4C0-4C64-A00A-A0437F6D3E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67019" y="5159601"/>
            <a:ext cx="1065086" cy="1052556"/>
          </a:xfrm>
          <a:prstGeom prst="rect">
            <a:avLst/>
          </a:prstGeom>
        </p:spPr>
      </p:pic>
      <p:pic>
        <p:nvPicPr>
          <p:cNvPr id="25" name="Picture 24">
            <a:hlinkClick r:id="rId9" action="ppaction://hlinksldjump"/>
            <a:extLst>
              <a:ext uri="{FF2B5EF4-FFF2-40B4-BE49-F238E27FC236}">
                <a16:creationId xmlns:a16="http://schemas.microsoft.com/office/drawing/2014/main" xmlns="" id="{A9ABDC67-FE6D-403E-AEF3-2DB88CEBD43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81527" y="2900907"/>
            <a:ext cx="1048622" cy="1040366"/>
          </a:xfrm>
          <a:prstGeom prst="rect">
            <a:avLst/>
          </a:prstGeom>
        </p:spPr>
      </p:pic>
      <p:pic>
        <p:nvPicPr>
          <p:cNvPr id="26" name="Picture 25">
            <a:hlinkClick r:id="rId13" action="ppaction://hlinksldjump"/>
            <a:extLst>
              <a:ext uri="{FF2B5EF4-FFF2-40B4-BE49-F238E27FC236}">
                <a16:creationId xmlns:a16="http://schemas.microsoft.com/office/drawing/2014/main" xmlns="" id="{22502C74-E6FB-4348-81CE-8C41F1FAA9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767735" y="5346792"/>
            <a:ext cx="1027642" cy="1011522"/>
          </a:xfrm>
          <a:prstGeom prst="rect">
            <a:avLst/>
          </a:prstGeom>
        </p:spPr>
      </p:pic>
    </p:spTree>
    <p:extLst>
      <p:ext uri="{BB962C8B-B14F-4D97-AF65-F5344CB8AC3E}">
        <p14:creationId xmlns:p14="http://schemas.microsoft.com/office/powerpoint/2010/main" val="323368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4"/>
                                        </p:tgtEl>
                                        <p:attrNameLst>
                                          <p:attrName>r</p:attrName>
                                        </p:attrNameLst>
                                      </p:cBhvr>
                                    </p:animRot>
                                    <p:animRot by="-240000">
                                      <p:cBhvr>
                                        <p:cTn id="37" dur="200" fill="hold">
                                          <p:stCondLst>
                                            <p:cond delay="200"/>
                                          </p:stCondLst>
                                        </p:cTn>
                                        <p:tgtEl>
                                          <p:spTgt spid="24"/>
                                        </p:tgtEl>
                                        <p:attrNameLst>
                                          <p:attrName>r</p:attrName>
                                        </p:attrNameLst>
                                      </p:cBhvr>
                                    </p:animRot>
                                    <p:animRot by="240000">
                                      <p:cBhvr>
                                        <p:cTn id="38" dur="200" fill="hold">
                                          <p:stCondLst>
                                            <p:cond delay="400"/>
                                          </p:stCondLst>
                                        </p:cTn>
                                        <p:tgtEl>
                                          <p:spTgt spid="24"/>
                                        </p:tgtEl>
                                        <p:attrNameLst>
                                          <p:attrName>r</p:attrName>
                                        </p:attrNameLst>
                                      </p:cBhvr>
                                    </p:animRot>
                                    <p:animRot by="-240000">
                                      <p:cBhvr>
                                        <p:cTn id="39" dur="200" fill="hold">
                                          <p:stCondLst>
                                            <p:cond delay="600"/>
                                          </p:stCondLst>
                                        </p:cTn>
                                        <p:tgtEl>
                                          <p:spTgt spid="24"/>
                                        </p:tgtEl>
                                        <p:attrNameLst>
                                          <p:attrName>r</p:attrName>
                                        </p:attrNameLst>
                                      </p:cBhvr>
                                    </p:animRot>
                                    <p:animRot by="120000">
                                      <p:cBhvr>
                                        <p:cTn id="40" dur="200" fill="hold">
                                          <p:stCondLst>
                                            <p:cond delay="800"/>
                                          </p:stCondLst>
                                        </p:cTn>
                                        <p:tgtEl>
                                          <p:spTgt spid="2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6"/>
                                        </p:tgtEl>
                                        <p:attrNameLst>
                                          <p:attrName>r</p:attrName>
                                        </p:attrNameLst>
                                      </p:cBhvr>
                                    </p:animRot>
                                    <p:animRot by="-240000">
                                      <p:cBhvr>
                                        <p:cTn id="49" dur="200" fill="hold">
                                          <p:stCondLst>
                                            <p:cond delay="200"/>
                                          </p:stCondLst>
                                        </p:cTn>
                                        <p:tgtEl>
                                          <p:spTgt spid="26"/>
                                        </p:tgtEl>
                                        <p:attrNameLst>
                                          <p:attrName>r</p:attrName>
                                        </p:attrNameLst>
                                      </p:cBhvr>
                                    </p:animRot>
                                    <p:animRot by="240000">
                                      <p:cBhvr>
                                        <p:cTn id="50" dur="200" fill="hold">
                                          <p:stCondLst>
                                            <p:cond delay="400"/>
                                          </p:stCondLst>
                                        </p:cTn>
                                        <p:tgtEl>
                                          <p:spTgt spid="26"/>
                                        </p:tgtEl>
                                        <p:attrNameLst>
                                          <p:attrName>r</p:attrName>
                                        </p:attrNameLst>
                                      </p:cBhvr>
                                    </p:animRot>
                                    <p:animRot by="-240000">
                                      <p:cBhvr>
                                        <p:cTn id="51" dur="200" fill="hold">
                                          <p:stCondLst>
                                            <p:cond delay="600"/>
                                          </p:stCondLst>
                                        </p:cTn>
                                        <p:tgtEl>
                                          <p:spTgt spid="26"/>
                                        </p:tgtEl>
                                        <p:attrNameLst>
                                          <p:attrName>r</p:attrName>
                                        </p:attrNameLst>
                                      </p:cBhvr>
                                    </p:animRot>
                                    <p:animRot by="120000">
                                      <p:cBhvr>
                                        <p:cTn id="52"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0"/>
                                        </p:tgtEl>
                                        <p:attrNameLst>
                                          <p:attrName>r</p:attrName>
                                        </p:attrNameLst>
                                      </p:cBhvr>
                                    </p:animRot>
                                    <p:animRot by="-240000">
                                      <p:cBhvr>
                                        <p:cTn id="74" dur="200" fill="hold">
                                          <p:stCondLst>
                                            <p:cond delay="200"/>
                                          </p:stCondLst>
                                        </p:cTn>
                                        <p:tgtEl>
                                          <p:spTgt spid="10"/>
                                        </p:tgtEl>
                                        <p:attrNameLst>
                                          <p:attrName>r</p:attrName>
                                        </p:attrNameLst>
                                      </p:cBhvr>
                                    </p:animRot>
                                    <p:animRot by="240000">
                                      <p:cBhvr>
                                        <p:cTn id="75" dur="200" fill="hold">
                                          <p:stCondLst>
                                            <p:cond delay="400"/>
                                          </p:stCondLst>
                                        </p:cTn>
                                        <p:tgtEl>
                                          <p:spTgt spid="10"/>
                                        </p:tgtEl>
                                        <p:attrNameLst>
                                          <p:attrName>r</p:attrName>
                                        </p:attrNameLst>
                                      </p:cBhvr>
                                    </p:animRot>
                                    <p:animRot by="-240000">
                                      <p:cBhvr>
                                        <p:cTn id="76" dur="200" fill="hold">
                                          <p:stCondLst>
                                            <p:cond delay="600"/>
                                          </p:stCondLst>
                                        </p:cTn>
                                        <p:tgtEl>
                                          <p:spTgt spid="10"/>
                                        </p:tgtEl>
                                        <p:attrNameLst>
                                          <p:attrName>r</p:attrName>
                                        </p:attrNameLst>
                                      </p:cBhvr>
                                    </p:animRot>
                                    <p:animRot by="120000">
                                      <p:cBhvr>
                                        <p:cTn id="77"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par>
                                <p:cTn id="91" presetID="32" presetClass="emph" presetSubtype="0" repeatCount="indefinite" fill="hold" nodeType="withEffect">
                                  <p:stCondLst>
                                    <p:cond delay="0"/>
                                  </p:stCondLst>
                                  <p:childTnLst>
                                    <p:animRot by="120000">
                                      <p:cBhvr>
                                        <p:cTn id="92" dur="100" fill="hold">
                                          <p:stCondLst>
                                            <p:cond delay="0"/>
                                          </p:stCondLst>
                                        </p:cTn>
                                        <p:tgtEl>
                                          <p:spTgt spid="11"/>
                                        </p:tgtEl>
                                        <p:attrNameLst>
                                          <p:attrName>r</p:attrName>
                                        </p:attrNameLst>
                                      </p:cBhvr>
                                    </p:animRot>
                                    <p:animRot by="-240000">
                                      <p:cBhvr>
                                        <p:cTn id="93" dur="200" fill="hold">
                                          <p:stCondLst>
                                            <p:cond delay="200"/>
                                          </p:stCondLst>
                                        </p:cTn>
                                        <p:tgtEl>
                                          <p:spTgt spid="11"/>
                                        </p:tgtEl>
                                        <p:attrNameLst>
                                          <p:attrName>r</p:attrName>
                                        </p:attrNameLst>
                                      </p:cBhvr>
                                    </p:animRot>
                                    <p:animRot by="240000">
                                      <p:cBhvr>
                                        <p:cTn id="94" dur="200" fill="hold">
                                          <p:stCondLst>
                                            <p:cond delay="400"/>
                                          </p:stCondLst>
                                        </p:cTn>
                                        <p:tgtEl>
                                          <p:spTgt spid="11"/>
                                        </p:tgtEl>
                                        <p:attrNameLst>
                                          <p:attrName>r</p:attrName>
                                        </p:attrNameLst>
                                      </p:cBhvr>
                                    </p:animRot>
                                    <p:animRot by="-240000">
                                      <p:cBhvr>
                                        <p:cTn id="95" dur="200" fill="hold">
                                          <p:stCondLst>
                                            <p:cond delay="600"/>
                                          </p:stCondLst>
                                        </p:cTn>
                                        <p:tgtEl>
                                          <p:spTgt spid="11"/>
                                        </p:tgtEl>
                                        <p:attrNameLst>
                                          <p:attrName>r</p:attrName>
                                        </p:attrNameLst>
                                      </p:cBhvr>
                                    </p:animRot>
                                    <p:animRot by="120000">
                                      <p:cBhvr>
                                        <p:cTn id="9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500"/>
                                        <p:tgtEl>
                                          <p:spTgt spid="14"/>
                                        </p:tgtEl>
                                      </p:cBhvr>
                                    </p:animEffect>
                                  </p:childTnLst>
                                  <p:subTnLst>
                                    <p:audio>
                                      <p:cMediaNode>
                                        <p:cTn display="0" masterRel="sameClick">
                                          <p:stCondLst>
                                            <p:cond evt="begin" delay="0">
                                              <p:tn val="107"/>
                                            </p:cond>
                                          </p:stCondLst>
                                          <p:endCondLst>
                                            <p:cond evt="onStopAudio" delay="0">
                                              <p:tgtEl>
                                                <p:sldTgt/>
                                              </p:tgtEl>
                                            </p:cond>
                                          </p:endCondLst>
                                        </p:cTn>
                                        <p:tgtEl>
                                          <p:sndTgt r:embed="rId3" name="Am-thanh-phep-thuat-www_nhacchuongvui_com.wav"/>
                                        </p:tgtEl>
                                      </p:cMediaNode>
                                    </p:audio>
                                  </p:subTnLst>
                                </p:cTn>
                              </p:par>
                              <p:par>
                                <p:cTn id="110" presetID="32" presetClass="emph" presetSubtype="0" repeatCount="indefinite" fill="hold" nodeType="withEffect">
                                  <p:stCondLst>
                                    <p:cond delay="0"/>
                                  </p:stCondLst>
                                  <p:childTnLst>
                                    <p:animRot by="120000">
                                      <p:cBhvr>
                                        <p:cTn id="111" dur="100" fill="hold">
                                          <p:stCondLst>
                                            <p:cond delay="0"/>
                                          </p:stCondLst>
                                        </p:cTn>
                                        <p:tgtEl>
                                          <p:spTgt spid="14"/>
                                        </p:tgtEl>
                                        <p:attrNameLst>
                                          <p:attrName>r</p:attrName>
                                        </p:attrNameLst>
                                      </p:cBhvr>
                                    </p:animRot>
                                    <p:animRot by="-240000">
                                      <p:cBhvr>
                                        <p:cTn id="112" dur="200" fill="hold">
                                          <p:stCondLst>
                                            <p:cond delay="200"/>
                                          </p:stCondLst>
                                        </p:cTn>
                                        <p:tgtEl>
                                          <p:spTgt spid="14"/>
                                        </p:tgtEl>
                                        <p:attrNameLst>
                                          <p:attrName>r</p:attrName>
                                        </p:attrNameLst>
                                      </p:cBhvr>
                                    </p:animRot>
                                    <p:animRot by="240000">
                                      <p:cBhvr>
                                        <p:cTn id="113" dur="200" fill="hold">
                                          <p:stCondLst>
                                            <p:cond delay="400"/>
                                          </p:stCondLst>
                                        </p:cTn>
                                        <p:tgtEl>
                                          <p:spTgt spid="14"/>
                                        </p:tgtEl>
                                        <p:attrNameLst>
                                          <p:attrName>r</p:attrName>
                                        </p:attrNameLst>
                                      </p:cBhvr>
                                    </p:animRot>
                                    <p:animRot by="-240000">
                                      <p:cBhvr>
                                        <p:cTn id="114" dur="200" fill="hold">
                                          <p:stCondLst>
                                            <p:cond delay="600"/>
                                          </p:stCondLst>
                                        </p:cTn>
                                        <p:tgtEl>
                                          <p:spTgt spid="14"/>
                                        </p:tgtEl>
                                        <p:attrNameLst>
                                          <p:attrName>r</p:attrName>
                                        </p:attrNameLst>
                                      </p:cBhvr>
                                    </p:animRot>
                                    <p:animRot by="120000">
                                      <p:cBhvr>
                                        <p:cTn id="11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subTnLst>
                                    <p:audio>
                                      <p:cMediaNode>
                                        <p:cTn display="0" masterRel="sameClick">
                                          <p:stCondLst>
                                            <p:cond evt="begin" delay="0">
                                              <p:tn val="126"/>
                                            </p:cond>
                                          </p:stCondLst>
                                          <p:endCondLst>
                                            <p:cond evt="onStopAudio" delay="0">
                                              <p:tgtEl>
                                                <p:sldTgt/>
                                              </p:tgtEl>
                                            </p:cond>
                                          </p:endCondLst>
                                        </p:cTn>
                                        <p:tgtEl>
                                          <p:sndTgt r:embed="rId3" name="Am-thanh-phep-thuat-www_nhacchuongvui_com.wav"/>
                                        </p:tgtEl>
                                      </p:cMediaNode>
                                    </p:audio>
                                  </p:subTnLst>
                                </p:cTn>
                              </p:par>
                              <p:par>
                                <p:cTn id="129" presetID="32" presetClass="emph" presetSubtype="0" repeatCount="indefinite" fill="hold" nodeType="withEffect">
                                  <p:stCondLst>
                                    <p:cond delay="0"/>
                                  </p:stCondLst>
                                  <p:childTnLst>
                                    <p:animRot by="120000">
                                      <p:cBhvr>
                                        <p:cTn id="130" dur="100" fill="hold">
                                          <p:stCondLst>
                                            <p:cond delay="0"/>
                                          </p:stCondLst>
                                        </p:cTn>
                                        <p:tgtEl>
                                          <p:spTgt spid="13"/>
                                        </p:tgtEl>
                                        <p:attrNameLst>
                                          <p:attrName>r</p:attrName>
                                        </p:attrNameLst>
                                      </p:cBhvr>
                                    </p:animRot>
                                    <p:animRot by="-240000">
                                      <p:cBhvr>
                                        <p:cTn id="131" dur="200" fill="hold">
                                          <p:stCondLst>
                                            <p:cond delay="200"/>
                                          </p:stCondLst>
                                        </p:cTn>
                                        <p:tgtEl>
                                          <p:spTgt spid="13"/>
                                        </p:tgtEl>
                                        <p:attrNameLst>
                                          <p:attrName>r</p:attrName>
                                        </p:attrNameLst>
                                      </p:cBhvr>
                                    </p:animRot>
                                    <p:animRot by="240000">
                                      <p:cBhvr>
                                        <p:cTn id="132" dur="200" fill="hold">
                                          <p:stCondLst>
                                            <p:cond delay="400"/>
                                          </p:stCondLst>
                                        </p:cTn>
                                        <p:tgtEl>
                                          <p:spTgt spid="13"/>
                                        </p:tgtEl>
                                        <p:attrNameLst>
                                          <p:attrName>r</p:attrName>
                                        </p:attrNameLst>
                                      </p:cBhvr>
                                    </p:animRot>
                                    <p:animRot by="-240000">
                                      <p:cBhvr>
                                        <p:cTn id="133" dur="200" fill="hold">
                                          <p:stCondLst>
                                            <p:cond delay="600"/>
                                          </p:stCondLst>
                                        </p:cTn>
                                        <p:tgtEl>
                                          <p:spTgt spid="13"/>
                                        </p:tgtEl>
                                        <p:attrNameLst>
                                          <p:attrName>r</p:attrName>
                                        </p:attrNameLst>
                                      </p:cBhvr>
                                    </p:animRot>
                                    <p:animRot by="120000">
                                      <p:cBhvr>
                                        <p:cTn id="13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xmlns=""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3247" y="435366"/>
            <a:ext cx="8835325" cy="4330467"/>
          </a:xfrm>
          <a:prstGeom prst="rect">
            <a:avLst/>
          </a:prstGeom>
        </p:spPr>
      </p:pic>
      <p:pic>
        <p:nvPicPr>
          <p:cNvPr id="17" name="图片 16">
            <a:extLst>
              <a:ext uri="{FF2B5EF4-FFF2-40B4-BE49-F238E27FC236}">
                <a16:creationId xmlns:a16="http://schemas.microsoft.com/office/drawing/2014/main" xmlns=""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xmlns="" id="{30B5A425-41FC-4C05-B42D-949D072799CB}"/>
              </a:ext>
            </a:extLst>
          </p:cNvPr>
          <p:cNvSpPr/>
          <p:nvPr/>
        </p:nvSpPr>
        <p:spPr>
          <a:xfrm>
            <a:off x="4858490" y="2603585"/>
            <a:ext cx="5591782"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tập</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91BB0F1B-1DB3-0508-4F8A-E2CA6471B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8156" y="1718231"/>
            <a:ext cx="2656652" cy="2818479"/>
          </a:xfrm>
          <a:prstGeom prst="rect">
            <a:avLst/>
          </a:prstGeom>
        </p:spPr>
      </p:pic>
    </p:spTree>
    <p:extLst>
      <p:ext uri="{BB962C8B-B14F-4D97-AF65-F5344CB8AC3E}">
        <p14:creationId xmlns:p14="http://schemas.microsoft.com/office/powerpoint/2010/main" val="3632672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10" name="矩形 9">
            <a:extLst>
              <a:ext uri="{FF2B5EF4-FFF2-40B4-BE49-F238E27FC236}">
                <a16:creationId xmlns:a16="http://schemas.microsoft.com/office/drawing/2014/main" xmlns="" id="{44F7C351-8070-40F3-A534-4BA185BF2041}"/>
              </a:ext>
            </a:extLst>
          </p:cNvPr>
          <p:cNvSpPr/>
          <p:nvPr/>
        </p:nvSpPr>
        <p:spPr>
          <a:xfrm>
            <a:off x="3542527" y="447292"/>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9" name="Hình ảnh 8">
            <a:extLst>
              <a:ext uri="{FF2B5EF4-FFF2-40B4-BE49-F238E27FC236}">
                <a16:creationId xmlns:a16="http://schemas.microsoft.com/office/drawing/2014/main" xmlns="" id="{B7D3D673-A697-8D94-A7AA-5776CCC98583}"/>
              </a:ext>
            </a:extLst>
          </p:cNvPr>
          <p:cNvPicPr>
            <a:picLocks noChangeAspect="1"/>
          </p:cNvPicPr>
          <p:nvPr/>
        </p:nvPicPr>
        <p:blipFill rotWithShape="1">
          <a:blip r:embed="rId6">
            <a:extLst>
              <a:ext uri="{28A0092B-C50C-407E-A947-70E740481C1C}">
                <a14:useLocalDpi xmlns:a14="http://schemas.microsoft.com/office/drawing/2010/main" val="0"/>
              </a:ext>
            </a:extLst>
          </a:blip>
          <a:srcRect l="3692" t="19807" r="33096" b="7062"/>
          <a:stretch/>
        </p:blipFill>
        <p:spPr>
          <a:xfrm>
            <a:off x="1433251" y="1503587"/>
            <a:ext cx="6759754" cy="3541731"/>
          </a:xfrm>
          <a:prstGeom prst="rect">
            <a:avLst/>
          </a:prstGeom>
          <a:effectLst>
            <a:softEdge rad="127000"/>
          </a:effectLst>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10C89F8E-9F3F-28AD-5B64-58F50DAD4B91}"/>
              </a:ext>
            </a:extLst>
          </p:cNvPr>
          <p:cNvPicPr>
            <a:picLocks noChangeAspect="1"/>
          </p:cNvPicPr>
          <p:nvPr/>
        </p:nvPicPr>
        <p:blipFill rotWithShape="1">
          <a:blip r:embed="rId6">
            <a:extLst>
              <a:ext uri="{28A0092B-C50C-407E-A947-70E740481C1C}">
                <a14:useLocalDpi xmlns:a14="http://schemas.microsoft.com/office/drawing/2010/main" val="0"/>
              </a:ext>
            </a:extLst>
          </a:blip>
          <a:srcRect l="70164" t="21758" r="3639" b="13700"/>
          <a:stretch/>
        </p:blipFill>
        <p:spPr>
          <a:xfrm>
            <a:off x="8193004" y="1503587"/>
            <a:ext cx="3128266" cy="3490414"/>
          </a:xfrm>
          <a:prstGeom prst="rect">
            <a:avLst/>
          </a:prstGeom>
          <a:effectLst>
            <a:softEdge rad="127000"/>
          </a:effectLst>
        </p:spPr>
      </p:pic>
      <p:pic>
        <p:nvPicPr>
          <p:cNvPr id="4" name="Hình ảnh 3">
            <a:extLst>
              <a:ext uri="{FF2B5EF4-FFF2-40B4-BE49-F238E27FC236}">
                <a16:creationId xmlns:a16="http://schemas.microsoft.com/office/drawing/2014/main" xmlns="" id="{0EAB68F1-6C95-4766-76BC-CE76B703D8D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8976" b="93932" l="9752" r="90426">
                        <a14:foregroundMark x1="32092" y1="9229" x2="32092" y2="9229"/>
                        <a14:foregroundMark x1="29255" y1="9102" x2="29255" y2="9102"/>
                        <a14:foregroundMark x1="90426" y1="50063" x2="90426" y2="50063"/>
                        <a14:foregroundMark x1="63121" y1="93932" x2="65071" y2="88369"/>
                      </a14:backgroundRemoval>
                    </a14:imgEffect>
                  </a14:imgLayer>
                </a14:imgProps>
              </a:ext>
              <a:ext uri="{28A0092B-C50C-407E-A947-70E740481C1C}">
                <a14:useLocalDpi xmlns:a14="http://schemas.microsoft.com/office/drawing/2010/main" val="0"/>
              </a:ext>
            </a:extLst>
          </a:blip>
          <a:stretch>
            <a:fillRect/>
          </a:stretch>
        </p:blipFill>
        <p:spPr>
          <a:xfrm>
            <a:off x="10419291" y="4116118"/>
            <a:ext cx="2011193" cy="2820663"/>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666" y="4967722"/>
            <a:ext cx="10852366" cy="2165035"/>
          </a:xfrm>
          <a:prstGeom prst="rect">
            <a:avLst/>
          </a:prstGeom>
        </p:spPr>
      </p:pic>
      <p:sp>
        <p:nvSpPr>
          <p:cNvPr id="10" name="矩形 9">
            <a:extLst>
              <a:ext uri="{FF2B5EF4-FFF2-40B4-BE49-F238E27FC236}">
                <a16:creationId xmlns:a16="http://schemas.microsoft.com/office/drawing/2014/main" xmlns="" id="{44F7C351-8070-40F3-A534-4BA185BF2041}"/>
              </a:ext>
            </a:extLst>
          </p:cNvPr>
          <p:cNvSpPr/>
          <p:nvPr/>
        </p:nvSpPr>
        <p:spPr>
          <a:xfrm>
            <a:off x="4206046" y="157439"/>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10C89F8E-9F3F-28AD-5B64-58F50DAD4B91}"/>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21758" r="3639" b="45342"/>
          <a:stretch/>
        </p:blipFill>
        <p:spPr>
          <a:xfrm>
            <a:off x="3113784" y="975785"/>
            <a:ext cx="3128266" cy="1779199"/>
          </a:xfrm>
          <a:prstGeom prst="rect">
            <a:avLst/>
          </a:prstGeom>
          <a:effectLst>
            <a:softEdge rad="127000"/>
          </a:effectLst>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pic>
        <p:nvPicPr>
          <p:cNvPr id="3" name="Hình ảnh 2">
            <a:extLst>
              <a:ext uri="{FF2B5EF4-FFF2-40B4-BE49-F238E27FC236}">
                <a16:creationId xmlns:a16="http://schemas.microsoft.com/office/drawing/2014/main" xmlns="" id="{F46FE331-DF2E-0B65-1410-D1F09D9B036E}"/>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53212" r="3639" b="13888"/>
          <a:stretch/>
        </p:blipFill>
        <p:spPr>
          <a:xfrm>
            <a:off x="6708456" y="975786"/>
            <a:ext cx="3128266" cy="1779199"/>
          </a:xfrm>
          <a:prstGeom prst="rect">
            <a:avLst/>
          </a:prstGeom>
          <a:effectLst>
            <a:softEdge rad="127000"/>
          </a:effectLst>
        </p:spPr>
      </p:pic>
      <p:sp>
        <p:nvSpPr>
          <p:cNvPr id="11" name="矩形 9">
            <a:extLst>
              <a:ext uri="{FF2B5EF4-FFF2-40B4-BE49-F238E27FC236}">
                <a16:creationId xmlns:a16="http://schemas.microsoft.com/office/drawing/2014/main" xmlns="" id="{5ECF60AD-4B2B-4ED5-BA3B-5A954779513A}"/>
              </a:ext>
            </a:extLst>
          </p:cNvPr>
          <p:cNvSpPr/>
          <p:nvPr/>
        </p:nvSpPr>
        <p:spPr>
          <a:xfrm>
            <a:off x="182348" y="2935720"/>
            <a:ext cx="5587676" cy="96885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7 000 – 3 000 = 4 000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矩形 9">
            <a:extLst>
              <a:ext uri="{FF2B5EF4-FFF2-40B4-BE49-F238E27FC236}">
                <a16:creationId xmlns:a16="http://schemas.microsoft.com/office/drawing/2014/main" xmlns="" id="{49EBF726-634B-44BC-A5F4-83486046F199}"/>
              </a:ext>
            </a:extLst>
          </p:cNvPr>
          <p:cNvSpPr/>
          <p:nvPr/>
        </p:nvSpPr>
        <p:spPr>
          <a:xfrm>
            <a:off x="182347" y="4144435"/>
            <a:ext cx="5587677" cy="96885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8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10 000 – 8 000 = 2 000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矩形 9">
            <a:extLst>
              <a:ext uri="{FF2B5EF4-FFF2-40B4-BE49-F238E27FC236}">
                <a16:creationId xmlns:a16="http://schemas.microsoft.com/office/drawing/2014/main" xmlns="" id="{6409238D-18FD-1B8E-FB09-3988C7768D26}"/>
              </a:ext>
            </a:extLst>
          </p:cNvPr>
          <p:cNvSpPr/>
          <p:nvPr/>
        </p:nvSpPr>
        <p:spPr>
          <a:xfrm>
            <a:off x="5861779" y="2941350"/>
            <a:ext cx="6238467" cy="96885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72 000 – 42 000 = 30 000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矩形 9">
            <a:extLst>
              <a:ext uri="{FF2B5EF4-FFF2-40B4-BE49-F238E27FC236}">
                <a16:creationId xmlns:a16="http://schemas.microsoft.com/office/drawing/2014/main" xmlns="" id="{628A1E13-A8F4-5935-56C5-575203EA0660}"/>
              </a:ext>
            </a:extLst>
          </p:cNvPr>
          <p:cNvSpPr/>
          <p:nvPr/>
        </p:nvSpPr>
        <p:spPr>
          <a:xfrm>
            <a:off x="5861779" y="4152057"/>
            <a:ext cx="6238467" cy="9688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65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100 000 – 35 000 = 65 000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0858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0"/>
                            </p:stCondLst>
                            <p:childTnLst>
                              <p:par>
                                <p:cTn id="40" presetID="14" presetClass="entr" presetSubtype="1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par>
                          <p:cTn id="43" fill="hold">
                            <p:stCondLst>
                              <p:cond delay="5500"/>
                            </p:stCondLst>
                            <p:childTnLst>
                              <p:par>
                                <p:cTn id="44" presetID="14" presetClass="entr" presetSubtype="1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3117">
            <a:off x="621980" y="387981"/>
            <a:ext cx="11633997" cy="570348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8941" y="250189"/>
            <a:ext cx="1982521" cy="339268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998" y="5437114"/>
            <a:ext cx="10852366" cy="2165035"/>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777" y="3180386"/>
            <a:ext cx="3421297" cy="3807067"/>
          </a:xfrm>
          <a:prstGeom prst="rect">
            <a:avLst/>
          </a:prstGeom>
        </p:spPr>
      </p:pic>
      <p:pic>
        <p:nvPicPr>
          <p:cNvPr id="13" name="图片 12">
            <a:extLst>
              <a:ext uri="{FF2B5EF4-FFF2-40B4-BE49-F238E27FC236}">
                <a16:creationId xmlns:a16="http://schemas.microsoft.com/office/drawing/2014/main" xmlns="" id="{37A7A021-B942-4826-8E86-0E1DA4522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538" y="385610"/>
            <a:ext cx="1560921" cy="1560921"/>
          </a:xfrm>
          <a:prstGeom prst="rect">
            <a:avLst/>
          </a:prstGeom>
        </p:spPr>
      </p:pic>
      <p:pic>
        <p:nvPicPr>
          <p:cNvPr id="5" name="Hình ảnh 4">
            <a:extLst>
              <a:ext uri="{FF2B5EF4-FFF2-40B4-BE49-F238E27FC236}">
                <a16:creationId xmlns:a16="http://schemas.microsoft.com/office/drawing/2014/main" xmlns="" id="{39F05922-90BF-3FD7-6850-E31318E75592}"/>
              </a:ext>
            </a:extLst>
          </p:cNvPr>
          <p:cNvPicPr>
            <a:picLocks noChangeAspect="1"/>
          </p:cNvPicPr>
          <p:nvPr/>
        </p:nvPicPr>
        <p:blipFill rotWithShape="1">
          <a:blip r:embed="rId9">
            <a:extLst>
              <a:ext uri="{28A0092B-C50C-407E-A947-70E740481C1C}">
                <a14:useLocalDpi xmlns:a14="http://schemas.microsoft.com/office/drawing/2010/main" val="0"/>
              </a:ext>
            </a:extLst>
          </a:blip>
          <a:srcRect l="18195" t="26863" r="2818" b="5196"/>
          <a:stretch/>
        </p:blipFill>
        <p:spPr>
          <a:xfrm>
            <a:off x="2985519" y="1801748"/>
            <a:ext cx="6646676" cy="2757276"/>
          </a:xfrm>
          <a:prstGeom prst="rect">
            <a:avLst/>
          </a:prstGeom>
        </p:spPr>
      </p:pic>
      <p:sp>
        <p:nvSpPr>
          <p:cNvPr id="11" name="文本框 10">
            <a:extLst>
              <a:ext uri="{FF2B5EF4-FFF2-40B4-BE49-F238E27FC236}">
                <a16:creationId xmlns:a16="http://schemas.microsoft.com/office/drawing/2014/main" xmlns="" id="{435A7F15-90FF-4F31-9507-64B095D370F9}"/>
              </a:ext>
            </a:extLst>
          </p:cNvPr>
          <p:cNvSpPr txBox="1"/>
          <p:nvPr/>
        </p:nvSpPr>
        <p:spPr>
          <a:xfrm>
            <a:off x="2533374" y="664617"/>
            <a:ext cx="7528229" cy="1245982"/>
          </a:xfrm>
          <a:prstGeom prst="rect">
            <a:avLst/>
          </a:prstGeom>
          <a:noFill/>
        </p:spPr>
        <p:txBody>
          <a:bodyPr wrap="square" rtlCol="0">
            <a:spAutoFit/>
          </a:bodyPr>
          <a:lstStyle/>
          <a:p>
            <a:pPr algn="ctr" defTabSz="829544">
              <a:lnSpc>
                <a:spcPct val="120000"/>
              </a:lnSpc>
              <a:defRPr/>
            </a:pPr>
            <a:r>
              <a:rPr lang="en-US" altLang="zh-CN" sz="3266"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66"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gam?</a:t>
            </a:r>
            <a:endParaRPr lang="zh-CN" altLang="en-US" sz="3629"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10">
            <a:extLst>
              <a:ext uri="{FF2B5EF4-FFF2-40B4-BE49-F238E27FC236}">
                <a16:creationId xmlns:a16="http://schemas.microsoft.com/office/drawing/2014/main" xmlns="" id="{18BA17C9-583A-14C2-10F9-F861C1BA6D9F}"/>
              </a:ext>
            </a:extLst>
          </p:cNvPr>
          <p:cNvSpPr txBox="1"/>
          <p:nvPr/>
        </p:nvSpPr>
        <p:spPr>
          <a:xfrm>
            <a:off x="3619062" y="4454400"/>
            <a:ext cx="5356854" cy="1245982"/>
          </a:xfrm>
          <a:prstGeom prst="rect">
            <a:avLst/>
          </a:prstGeom>
          <a:noFill/>
        </p:spPr>
        <p:txBody>
          <a:bodyPr wrap="square" rtlCol="0">
            <a:spAutoFit/>
          </a:bodyPr>
          <a:lstStyle/>
          <a:p>
            <a:pPr algn="ctr" defTabSz="829544">
              <a:lnSpc>
                <a:spcPct val="120000"/>
              </a:lnSpc>
              <a:defRPr/>
            </a:pP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a:t>
            </a:r>
          </a:p>
          <a:p>
            <a:pPr algn="ctr" defTabSz="829544">
              <a:lnSpc>
                <a:spcPct val="120000"/>
              </a:lnSpc>
              <a:defRPr/>
            </a:pP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2 815 – 231 = 2 584 (g)</a:t>
            </a:r>
            <a:endParaRPr lang="zh-CN" altLang="en-US" sz="3629"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085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535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850"/>
                            </p:stCondLst>
                            <p:childTnLst>
                              <p:par>
                                <p:cTn id="34" presetID="14"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352</Words>
  <Application>Microsoft Office PowerPoint</Application>
  <PresentationFormat>Custom</PresentationFormat>
  <Paragraphs>64</Paragraphs>
  <Slides>17</Slides>
  <Notes>10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Minhthangpc.VN</cp:lastModifiedBy>
  <cp:revision>2</cp:revision>
  <dcterms:created xsi:type="dcterms:W3CDTF">2023-03-05T07:01:54Z</dcterms:created>
  <dcterms:modified xsi:type="dcterms:W3CDTF">2023-03-12T00:00:11Z</dcterms:modified>
</cp:coreProperties>
</file>