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9" r:id="rId2"/>
    <p:sldId id="443" r:id="rId3"/>
    <p:sldId id="452" r:id="rId4"/>
    <p:sldId id="442" r:id="rId5"/>
    <p:sldId id="445" r:id="rId6"/>
    <p:sldId id="444" r:id="rId7"/>
    <p:sldId id="454" r:id="rId8"/>
    <p:sldId id="447" r:id="rId9"/>
    <p:sldId id="455" r:id="rId10"/>
    <p:sldId id="456" r:id="rId11"/>
    <p:sldId id="45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7F80-1A63-45FD-AB0B-E40A0B574154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0BED-6E8A-46A1-991A-F0FB81828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5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5CEC9-9263-53E7-FB03-8FACE750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DD8170-BB75-9C75-5AF2-CB34C233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6946F-C741-118D-3974-1557A49A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C75EAD-4C8A-2FF9-F32B-604BDAC3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D22D6-1267-96DE-E5C3-7EEDD655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69DCA-EEC6-79F9-7F27-F4BB0111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5F3577-5AD3-1C74-0FC6-34E113858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D826CF-7C33-D0A9-F6D4-0194EC1F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707F50-C6DF-6C5F-5CB0-F2A5F634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847E4F-F2C3-C348-D717-B3937AE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2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06470C5-1979-73D7-4E1F-3BF7AACB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C4A8B8-EEAB-8892-AEB2-231C8888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81106E-6431-A269-36B7-D84095B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BC5BF5-2F76-FD29-FD92-BC783A67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EFF28-68A6-CB83-773B-079FE0A9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25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AD45A-217E-8557-C0F7-D16EFE8D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6B7D5-4BB4-5963-ABC5-2D0799E5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5C5A0-8879-7455-94F9-84625F79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7F1DBE-3811-6296-7D8C-7B2A500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8C3951-3BC8-3C79-73C0-A84C7E13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48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1C8FD-EA35-3B45-1B8E-14F1FFC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B3E8E-C6E8-62C6-81B9-623D9D95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495E40-1F46-E810-9F0E-F8F623B6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294D1A-496A-D60E-FC78-689608FC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4E4E35-D92D-3893-71E5-F3445F41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6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8C62C-2D42-EA61-21A8-57C43524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F4ECF9-CDBA-4FAD-0EAA-218D3878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F57AC0-9F90-6027-D9BE-1CD33ED4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288D7A-6C69-F534-26FC-DD0F005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56823-1E49-3F8C-0FAC-0322B464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4D7DF6-FD2B-0B85-17B9-E8EE457F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5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C1EAF-C989-724B-F04B-C8E3B050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47539-40DB-0DF6-F785-4A30A6F6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389265-CF89-3164-89B9-21DA8A93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E9BABE-42AE-DB07-6644-71B0DEFFB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33BD17-67EF-1143-0DDF-9FCD1F3A3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47D8AF-C073-34E6-A074-F70CAD48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7DD6DB-6A7C-7A82-4A9A-1D1B95D7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E05966-D76B-BA69-99A8-D7079E90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6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ACE89-F45B-BCC0-4A1D-C0DBD65C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51EC0D-A277-338E-8071-E2AA41A8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91F9D0-F6D8-30C1-64DD-7409B11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1A8EE1-85B1-5D15-5BC2-C6924B9F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FE363A-25B9-7E4B-21D3-E91EBF19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43ECB-FC80-41EF-A5BE-7CA269D1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248718-A023-B031-173E-DE49913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0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49852-6755-68DE-6F27-004C9533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F8653D-D14E-F7BB-729D-67424E75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82E808-8034-1D28-8970-F3201B18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8EA971-7DD8-98FE-3730-0E4D97D4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AED124-D7A4-0D9C-FBAA-70DC7A40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1C4412-DB36-BA93-8638-FF856D4E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54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B7648-89EB-7E51-B897-3C6B912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807BF3-2962-25AA-1B8B-CD964B765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5398D-D65D-C1B6-EB66-76D48A12E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6EAAA2-B981-F064-B695-6C6F6F02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34C951-9668-3226-07E3-D5A40920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0FDC2B-4028-CBEB-6BEF-8B0BE3B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0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2DD891-70CD-6C54-BF65-14EE31EB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1706D4-CA7F-37F9-A4E1-A268F44A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76DFB-F5EC-8FB7-6FA4-CE5C9CFFE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F63A-403F-44D3-985C-817CDDD39727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86DDFC-C779-6F4C-3ED1-66EDA720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DB0B7-0184-D1F9-ECF9-E1B542EF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528034" y="2593108"/>
            <a:ext cx="10947041" cy="73863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100 000 (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5" y="530311"/>
            <a:ext cx="6556381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4408374" y="2620434"/>
            <a:ext cx="4428820" cy="123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9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9" y="3948471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97573" y="2137179"/>
            <a:ext cx="8307914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1B20B87-4BF5-42D0-A91F-FBCD8FD2F52E}"/>
              </a:ext>
            </a:extLst>
          </p:cNvPr>
          <p:cNvSpPr/>
          <p:nvPr/>
        </p:nvSpPr>
        <p:spPr>
          <a:xfrm>
            <a:off x="2615694" y="278296"/>
            <a:ext cx="7595093" cy="846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TOÁN 3</a:t>
            </a:r>
            <a:endParaRPr lang="zh-CN" altLang="en-US" sz="4899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" y="1441504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CC6DF3-810B-4CD0-BBC1-251583757EFA}"/>
              </a:ext>
            </a:extLst>
          </p:cNvPr>
          <p:cNvGrpSpPr/>
          <p:nvPr/>
        </p:nvGrpSpPr>
        <p:grpSpPr>
          <a:xfrm>
            <a:off x="5437869" y="3249419"/>
            <a:ext cx="5279868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xmlns="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xmlns="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15878" y="3299115"/>
            <a:ext cx="6300018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03E1435B-132E-BFC8-864B-D641F4E53C88}"/>
              </a:ext>
            </a:extLst>
          </p:cNvPr>
          <p:cNvSpPr/>
          <p:nvPr/>
        </p:nvSpPr>
        <p:spPr>
          <a:xfrm>
            <a:off x="1076369" y="1626184"/>
            <a:ext cx="2488320" cy="258734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6813493" y="1819642"/>
            <a:ext cx="2656880" cy="1095794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027637" y="3273275"/>
            <a:ext cx="3074479" cy="1154021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273274"/>
            <a:ext cx="2351615" cy="125312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3" y="4826009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  <p:sp>
        <p:nvSpPr>
          <p:cNvPr id="3" name="Cloud Callout 12">
            <a:extLst>
              <a:ext uri="{FF2B5EF4-FFF2-40B4-BE49-F238E27FC236}">
                <a16:creationId xmlns:a16="http://schemas.microsoft.com/office/drawing/2014/main" xmlns="" id="{C0C73456-2E57-036A-5A58-5C192F2D0F27}"/>
              </a:ext>
            </a:extLst>
          </p:cNvPr>
          <p:cNvSpPr/>
          <p:nvPr/>
        </p:nvSpPr>
        <p:spPr bwMode="auto">
          <a:xfrm>
            <a:off x="2830851" y="1981686"/>
            <a:ext cx="2995436" cy="991976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4073923" y="1578611"/>
            <a:ext cx="314502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2903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72061D-5337-44DC-BA54-47743E1D4A6E}"/>
              </a:ext>
            </a:extLst>
          </p:cNvPr>
          <p:cNvSpPr txBox="1"/>
          <p:nvPr/>
        </p:nvSpPr>
        <p:spPr>
          <a:xfrm>
            <a:off x="2690204" y="2295609"/>
            <a:ext cx="7293412" cy="254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177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748777" y="208380"/>
            <a:ext cx="10128157" cy="4925827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xmlns="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5852500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F5137E3-DF71-20B9-E051-ADE930AA0E2E}"/>
              </a:ext>
            </a:extLst>
          </p:cNvPr>
          <p:cNvSpPr txBox="1"/>
          <p:nvPr/>
        </p:nvSpPr>
        <p:spPr>
          <a:xfrm>
            <a:off x="4933153" y="1326962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19EAE3D-FDDC-A52B-7646-C38A79ED49A4}"/>
              </a:ext>
            </a:extLst>
          </p:cNvPr>
          <p:cNvSpPr txBox="1"/>
          <p:nvPr/>
        </p:nvSpPr>
        <p:spPr>
          <a:xfrm>
            <a:off x="4933153" y="2411354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4, 8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3F25F36-8191-B785-06CE-912C5A750DBA}"/>
              </a:ext>
            </a:extLst>
          </p:cNvPr>
          <p:cNvSpPr txBox="1"/>
          <p:nvPr/>
        </p:nvSpPr>
        <p:spPr>
          <a:xfrm>
            <a:off x="37188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7A8D6D8-2CF8-015F-3065-57B5FBE1CB0B}"/>
              </a:ext>
            </a:extLst>
          </p:cNvPr>
          <p:cNvSpPr txBox="1"/>
          <p:nvPr/>
        </p:nvSpPr>
        <p:spPr>
          <a:xfrm>
            <a:off x="4933153" y="3094100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259B2CAB-F481-F138-AA71-89125FE79AA3}"/>
              </a:ext>
            </a:extLst>
          </p:cNvPr>
          <p:cNvSpPr txBox="1"/>
          <p:nvPr/>
        </p:nvSpPr>
        <p:spPr>
          <a:xfrm>
            <a:off x="4933153" y="4108332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68D7B0A-D974-C7A0-55F6-C9EF2EAEA3C0}"/>
              </a:ext>
            </a:extLst>
          </p:cNvPr>
          <p:cNvSpPr txBox="1"/>
          <p:nvPr/>
        </p:nvSpPr>
        <p:spPr>
          <a:xfrm>
            <a:off x="4935224" y="4855447"/>
            <a:ext cx="6732954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7AA592F9-25D4-1E57-6FE3-1C41E3029BB7}"/>
              </a:ext>
            </a:extLst>
          </p:cNvPr>
          <p:cNvSpPr txBox="1"/>
          <p:nvPr/>
        </p:nvSpPr>
        <p:spPr>
          <a:xfrm>
            <a:off x="3450341" y="554116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3" y="624338"/>
            <a:ext cx="9237897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86" y="165297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B5A425-41FC-4C05-B42D-949D072799CB}"/>
              </a:ext>
            </a:extLst>
          </p:cNvPr>
          <p:cNvSpPr/>
          <p:nvPr/>
        </p:nvSpPr>
        <p:spPr>
          <a:xfrm>
            <a:off x="4407649" y="2607231"/>
            <a:ext cx="602042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6" y="1652979"/>
            <a:ext cx="2733735" cy="29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56424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02D0FD64-580D-2107-0308-01473807B048}"/>
              </a:ext>
            </a:extLst>
          </p:cNvPr>
          <p:cNvGrpSpPr/>
          <p:nvPr/>
        </p:nvGrpSpPr>
        <p:grpSpPr>
          <a:xfrm>
            <a:off x="2291059" y="2760672"/>
            <a:ext cx="6854436" cy="908005"/>
            <a:chOff x="2525533" y="3043112"/>
            <a:chExt cx="7555945" cy="968378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1 328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xmlns="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64 173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20 516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15 380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9 203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xmlns="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18 618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9 584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xmlns="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1 826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xmlns="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43 657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xmlns="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6  177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xmlns="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9 034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775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936">
            <a:off x="301016" y="25763"/>
            <a:ext cx="11633997" cy="57034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9" y="4781367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35A7F15-90FF-4F31-9507-64B095D370F9}"/>
              </a:ext>
            </a:extLst>
          </p:cNvPr>
          <p:cNvSpPr txBox="1"/>
          <p:nvPr/>
        </p:nvSpPr>
        <p:spPr>
          <a:xfrm>
            <a:off x="2148505" y="436024"/>
            <a:ext cx="5675925" cy="64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2255E423-6281-86A8-BFE3-4B458BD8A8BD}"/>
              </a:ext>
            </a:extLst>
          </p:cNvPr>
          <p:cNvGrpSpPr/>
          <p:nvPr/>
        </p:nvGrpSpPr>
        <p:grpSpPr>
          <a:xfrm>
            <a:off x="2488856" y="2961369"/>
            <a:ext cx="6978862" cy="901272"/>
            <a:chOff x="2388373" y="3043112"/>
            <a:chExt cx="7693105" cy="993511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xmlns="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xmlns="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69 182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58 24</a:t>
              </a: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  <a:endParaRPr lang="en-US" altLang="zh-C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xmlns="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59 283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5 764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xmlns="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89 610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807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xmlns="" id="{5E05BF7D-4CFC-0B86-3AA2-BF434E49B1F9}"/>
              </a:ext>
            </a:extLst>
          </p:cNvPr>
          <p:cNvSpPr/>
          <p:nvPr/>
        </p:nvSpPr>
        <p:spPr>
          <a:xfrm>
            <a:off x="2488856" y="3960443"/>
            <a:ext cx="1580964" cy="39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10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2 484</a:t>
            </a:r>
            <a:endParaRPr lang="zh-CN" altLang="en-US" sz="3600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xmlns="" id="{3F99892B-13C6-D7D9-C3B8-2234293D80FF}"/>
              </a:ext>
            </a:extLst>
          </p:cNvPr>
          <p:cNvSpPr/>
          <p:nvPr/>
        </p:nvSpPr>
        <p:spPr>
          <a:xfrm>
            <a:off x="4365648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10 936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xmlns="" id="{193FE52C-6082-CEC0-2E0D-8AD7F201E683}"/>
              </a:ext>
            </a:extLst>
          </p:cNvPr>
          <p:cNvSpPr/>
          <p:nvPr/>
        </p:nvSpPr>
        <p:spPr>
          <a:xfrm>
            <a:off x="6118014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53 519</a:t>
            </a:r>
            <a:endParaRPr lang="zh-CN" altLang="en-US" sz="3600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xmlns="" id="{B47E4E46-25D0-B15B-87DF-0E6C945CF539}"/>
              </a:ext>
            </a:extLst>
          </p:cNvPr>
          <p:cNvSpPr/>
          <p:nvPr/>
        </p:nvSpPr>
        <p:spPr>
          <a:xfrm>
            <a:off x="7870381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88 803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821647" y="1406587"/>
            <a:ext cx="6548704" cy="10736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360</Words>
  <Application>Microsoft Office PowerPoint</Application>
  <PresentationFormat>Custom</PresentationFormat>
  <Paragraphs>84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2023-03-05T06:53:39Z</dcterms:created>
  <dcterms:modified xsi:type="dcterms:W3CDTF">2023-03-11T23:57:02Z</dcterms:modified>
</cp:coreProperties>
</file>