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9" r:id="rId2"/>
    <p:sldId id="443" r:id="rId3"/>
    <p:sldId id="452" r:id="rId4"/>
    <p:sldId id="442" r:id="rId5"/>
    <p:sldId id="445" r:id="rId6"/>
    <p:sldId id="444" r:id="rId7"/>
    <p:sldId id="454" r:id="rId8"/>
    <p:sldId id="447" r:id="rId9"/>
    <p:sldId id="455" r:id="rId10"/>
    <p:sldId id="451" r:id="rId11"/>
    <p:sldId id="450" r:id="rId12"/>
    <p:sldId id="456" r:id="rId13"/>
    <p:sldId id="4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34B9-C9BC-4DE7-9FAC-0EC85A56C98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F5-7042-43FE-B2BA-00070A1A7B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58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F743E-69B8-9F63-0626-CFEEE5A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BA69D0-2732-3D39-7EEC-253B4F400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A390-4101-00A2-BD7B-AA2734B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EDC0B-2527-EA95-8E64-FD251F2C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B273C-4F91-3C7B-0474-3BCF9150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6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F4560-C077-DB17-7D7D-AEF7393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475AED-72AC-AEDC-960E-E636A7E5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CA8A11-06A3-7B9F-69F3-09EC5BF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10481-A35A-A62C-EBBB-72876CB6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7E7AD-46FD-7B35-4294-741707F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8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CE56D7-4BFA-1A22-A0B5-77A89454A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2746FD-8049-732D-7FB2-1F47DDD5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11EB8-74C2-DF11-64BE-9E4C544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83F57B-312B-8955-CD27-7A04B883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7B4423-9364-7FED-1B78-BD4C2F9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84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4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A87CF-6061-E89A-395D-E4E4752E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6849EC-78EB-9F11-AA5C-6CAD6BFA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8E45A-961D-5B18-55D5-86AB2437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70FDC-7384-E8B8-7C57-20960D50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7A78BF-11DC-7179-9C24-766A4FF6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B25A5-7177-8E22-FFE0-E585FE6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F645DD-7E87-DECB-49C1-0EAF3812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28674F-3ADB-61E7-F612-A72E765B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4A112-2B6C-9A83-907A-F0B281F9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C643E1-2E65-37ED-37D4-BE3A829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6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A39A9-FBF5-3763-480B-7569BB2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57A2D-2F0E-995F-A0C4-0071BE05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7B2438-CEB1-0EF6-08A0-96F8A0C8D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B7388-E256-50E9-703A-A18624F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A92FF-5DE8-7BFE-18A7-82D85888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CDA8D5-ED11-0587-D2D7-4CB10E35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4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5C79C-03B9-4289-B709-C7FF7126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C3B116-3686-AD96-DE10-A3CE9FBB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38F15-89D8-DDFE-5DB7-F08A712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436C9F-6C8F-1D28-129C-C4787853F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04CCFC-08E6-A5BA-423E-08079D51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D36D20-A3DC-2549-4C6C-459241C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95CE4C-B02F-A7B8-E820-49C3717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70D278-C38E-01A5-28C0-B6C26AE0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4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92DD0-8460-B823-7B04-7D5020F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5736F8-8706-65F0-778B-93C08A51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67DCF9-96E4-D4A6-196E-D3A548A1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0C932F-3F10-A28F-085E-F5C71863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6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C5ACAF-0B7E-C943-AB51-9205FA78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241B09-968A-900E-DBB1-BBA267A9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622DBB-B63D-9702-B1CC-B0DCA409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1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C81D3-1F4A-8E7E-9C5A-9B4699B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2F687-C141-6B8A-EEA8-9E3EFBB9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5FA5A-6F24-6E8A-33CE-6B4361AE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597CA5-8604-5965-92D9-5306689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7FEE7-1F88-0FA0-FECC-436E52B6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DADA82-06A0-3071-8906-91922796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58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DEC3B-A489-5A18-982C-E8D585C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918FF3-4B1A-EC6B-D3EF-2C3AA6AC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32543C-AF9E-8A78-B067-86BF6F89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6327E0-DDAB-F237-1D55-0A559C4D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047481-BA83-DAFF-A435-F9E2BC9D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4557D2-8DFF-76DF-E7C8-C11298E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4BFE47-4A06-14FD-A015-E4270F3E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42A3A-5FB6-0B50-3376-55592DD5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D67B1-78F2-D269-15B7-8DB671DB4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E464-B9B1-472A-A7AF-9971E2D78E6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D1568-1C24-2542-F856-AE1259E8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B9D9AC-5380-3B26-19F3-4D214CEB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1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9936" y="2327027"/>
            <a:ext cx="1183029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50089" y="2580229"/>
            <a:ext cx="11830295" cy="784802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3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cộng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100 000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3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</a:t>
            </a:r>
            <a:endParaRPr lang="en-US" sz="43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7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828612" y="1164598"/>
            <a:ext cx="131713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3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55" y="292625"/>
            <a:ext cx="7588355" cy="6187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2023" y="815190"/>
            <a:ext cx="5512196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zh-CN" altLang="en-US" sz="3992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9" y="3336563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7" y="2054098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4D923A4-2934-4FF7-9EAE-AEE4B4C89292}"/>
              </a:ext>
            </a:extLst>
          </p:cNvPr>
          <p:cNvSpPr txBox="1"/>
          <p:nvPr/>
        </p:nvSpPr>
        <p:spPr>
          <a:xfrm>
            <a:off x="3649055" y="1521536"/>
            <a:ext cx="6543625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7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86209D7-8EA3-40E3-8BAB-F91BD379D513}"/>
              </a:ext>
            </a:extLst>
          </p:cNvPr>
          <p:cNvSpPr txBox="1"/>
          <p:nvPr/>
        </p:nvSpPr>
        <p:spPr>
          <a:xfrm>
            <a:off x="3649054" y="2246394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000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+ 3 000 = 7 000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20558924-339B-69AA-4D9D-571782BEEA76}"/>
              </a:ext>
            </a:extLst>
          </p:cNvPr>
          <p:cNvSpPr/>
          <p:nvPr/>
        </p:nvSpPr>
        <p:spPr>
          <a:xfrm>
            <a:off x="3649054" y="3245906"/>
            <a:ext cx="6242009" cy="136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   62 000 + 38 000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86510" y="1070878"/>
            <a:ext cx="384091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4" y="4965344"/>
            <a:ext cx="10852366" cy="216503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17" y="4486914"/>
            <a:ext cx="2734608" cy="24636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02" y="-104920"/>
            <a:ext cx="2388980" cy="217607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2041" y="1636800"/>
            <a:ext cx="3002869" cy="304257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492" y="1614363"/>
            <a:ext cx="2779262" cy="2822688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8999A5D-0B2A-CA99-C55A-EB4906A48CB7}"/>
              </a:ext>
            </a:extLst>
          </p:cNvPr>
          <p:cNvSpPr/>
          <p:nvPr/>
        </p:nvSpPr>
        <p:spPr>
          <a:xfrm>
            <a:off x="3069209" y="15178"/>
            <a:ext cx="6888195" cy="14270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AE451E2-01CC-E01A-68C7-B3550DDE5390}"/>
              </a:ext>
            </a:extLst>
          </p:cNvPr>
          <p:cNvSpPr txBox="1"/>
          <p:nvPr/>
        </p:nvSpPr>
        <p:spPr>
          <a:xfrm>
            <a:off x="3204092" y="1534522"/>
            <a:ext cx="5015748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6BCE6D5-05D7-F50D-01D8-B00DCDE1E65F}"/>
              </a:ext>
            </a:extLst>
          </p:cNvPr>
          <p:cNvSpPr txBox="1"/>
          <p:nvPr/>
        </p:nvSpPr>
        <p:spPr>
          <a:xfrm>
            <a:off x="4880124" y="2596250"/>
            <a:ext cx="513935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+ 9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16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DDF9742D-5E06-CDDE-3189-D2D835550D86}"/>
              </a:ext>
            </a:extLst>
          </p:cNvPr>
          <p:cNvSpPr txBox="1"/>
          <p:nvPr/>
        </p:nvSpPr>
        <p:spPr>
          <a:xfrm>
            <a:off x="2234098" y="3635154"/>
            <a:ext cx="5306261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+ 70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74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15BFE798-916F-88C0-35DA-CAB538BA4A6A}"/>
              </a:ext>
            </a:extLst>
          </p:cNvPr>
          <p:cNvSpPr txBox="1"/>
          <p:nvPr/>
        </p:nvSpPr>
        <p:spPr>
          <a:xfrm>
            <a:off x="5051564" y="4615198"/>
            <a:ext cx="5726248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62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100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0" y="589573"/>
            <a:ext cx="7623187" cy="4196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4392671" y="2519088"/>
            <a:ext cx="4983386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66211" y="2076250"/>
            <a:ext cx="808925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1B20B87-4BF5-42D0-A91F-FBCD8FD2F52E}"/>
              </a:ext>
            </a:extLst>
          </p:cNvPr>
          <p:cNvSpPr/>
          <p:nvPr/>
        </p:nvSpPr>
        <p:spPr>
          <a:xfrm>
            <a:off x="3685677" y="303826"/>
            <a:ext cx="6231963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0" y="1291238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CC6DF3-810B-4CD0-BBC1-251583757EFA}"/>
              </a:ext>
            </a:extLst>
          </p:cNvPr>
          <p:cNvGrpSpPr/>
          <p:nvPr/>
        </p:nvGrpSpPr>
        <p:grpSpPr>
          <a:xfrm>
            <a:off x="5220617" y="3323060"/>
            <a:ext cx="5464202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xmlns="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xmlns="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35894" y="3376776"/>
            <a:ext cx="6270262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03E1435B-132E-BFC8-864B-D641F4E53C88}"/>
              </a:ext>
            </a:extLst>
          </p:cNvPr>
          <p:cNvSpPr/>
          <p:nvPr/>
        </p:nvSpPr>
        <p:spPr>
          <a:xfrm>
            <a:off x="860612" y="1449739"/>
            <a:ext cx="2546662" cy="26053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4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9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219517" y="2071888"/>
            <a:ext cx="2682654" cy="874995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1748983" y="3563648"/>
            <a:ext cx="3133729" cy="95987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429000"/>
            <a:ext cx="2270653" cy="1097396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489902" y="2105965"/>
            <a:ext cx="2966597" cy="959878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ct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4455758" y="1561350"/>
            <a:ext cx="351666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3266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72061D-5337-44DC-BA54-47743E1D4A6E}"/>
              </a:ext>
            </a:extLst>
          </p:cNvPr>
          <p:cNvSpPr txBox="1"/>
          <p:nvPr/>
        </p:nvSpPr>
        <p:spPr>
          <a:xfrm>
            <a:off x="2507540" y="1910122"/>
            <a:ext cx="7293412" cy="35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54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1988628" y="1560857"/>
            <a:ext cx="8431245" cy="3476938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xmlns="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6016391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F5137E3-DF71-20B9-E051-ADE930AA0E2E}"/>
              </a:ext>
            </a:extLst>
          </p:cNvPr>
          <p:cNvSpPr txBox="1"/>
          <p:nvPr/>
        </p:nvSpPr>
        <p:spPr>
          <a:xfrm>
            <a:off x="4935791" y="1326961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19EAE3D-FDDC-A52B-7646-C38A79ED49A4}"/>
              </a:ext>
            </a:extLst>
          </p:cNvPr>
          <p:cNvSpPr txBox="1"/>
          <p:nvPr/>
        </p:nvSpPr>
        <p:spPr>
          <a:xfrm>
            <a:off x="4935791" y="190833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3F25F36-8191-B785-06CE-912C5A750DBA}"/>
              </a:ext>
            </a:extLst>
          </p:cNvPr>
          <p:cNvSpPr txBox="1"/>
          <p:nvPr/>
        </p:nvSpPr>
        <p:spPr>
          <a:xfrm>
            <a:off x="36873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7A8D6D8-2CF8-015F-3065-57B5FBE1CB0B}"/>
              </a:ext>
            </a:extLst>
          </p:cNvPr>
          <p:cNvSpPr txBox="1"/>
          <p:nvPr/>
        </p:nvSpPr>
        <p:spPr>
          <a:xfrm>
            <a:off x="4935791" y="2489708"/>
            <a:ext cx="696429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259B2CAB-F481-F138-AA71-89125FE79AA3}"/>
              </a:ext>
            </a:extLst>
          </p:cNvPr>
          <p:cNvSpPr txBox="1"/>
          <p:nvPr/>
        </p:nvSpPr>
        <p:spPr>
          <a:xfrm>
            <a:off x="4935791" y="310847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68D7B0A-D974-C7A0-55F6-C9EF2EAEA3C0}"/>
              </a:ext>
            </a:extLst>
          </p:cNvPr>
          <p:cNvSpPr txBox="1"/>
          <p:nvPr/>
        </p:nvSpPr>
        <p:spPr>
          <a:xfrm>
            <a:off x="4922994" y="3794475"/>
            <a:ext cx="702620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7AA592F9-25D4-1E57-6FE3-1C41E3029BB7}"/>
              </a:ext>
            </a:extLst>
          </p:cNvPr>
          <p:cNvSpPr txBox="1"/>
          <p:nvPr/>
        </p:nvSpPr>
        <p:spPr>
          <a:xfrm>
            <a:off x="3634331" y="512727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24 465 + 18 252 = 42 717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4" y="639907"/>
            <a:ext cx="8538526" cy="4128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17" y="1678639"/>
            <a:ext cx="2913341" cy="29956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4544657" y="2533464"/>
            <a:ext cx="561854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86" y="1678638"/>
            <a:ext cx="2699455" cy="2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60183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02D0FD64-580D-2107-0308-01473807B048}"/>
              </a:ext>
            </a:extLst>
          </p:cNvPr>
          <p:cNvGrpSpPr/>
          <p:nvPr/>
        </p:nvGrpSpPr>
        <p:grpSpPr>
          <a:xfrm>
            <a:off x="2291059" y="2760673"/>
            <a:ext cx="6854436" cy="908005"/>
            <a:chOff x="2525533" y="3043112"/>
            <a:chExt cx="7555945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6 537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2 348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xmlns="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3 418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2 657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7 304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876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xmlns="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8 843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xmlns="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8 885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xmlns="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6 075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xmlns="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8 180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xmlns="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9 050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696">
            <a:off x="172980" y="334649"/>
            <a:ext cx="11765904" cy="5768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35A7F15-90FF-4F31-9507-64B095D370F9}"/>
              </a:ext>
            </a:extLst>
          </p:cNvPr>
          <p:cNvSpPr txBox="1"/>
          <p:nvPr/>
        </p:nvSpPr>
        <p:spPr>
          <a:xfrm>
            <a:off x="2218460" y="671068"/>
            <a:ext cx="5675925" cy="6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811102" y="1509998"/>
            <a:ext cx="6208123" cy="1144650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2255E423-6281-86A8-BFE3-4B458BD8A8BD}"/>
              </a:ext>
            </a:extLst>
          </p:cNvPr>
          <p:cNvGrpSpPr/>
          <p:nvPr/>
        </p:nvGrpSpPr>
        <p:grpSpPr>
          <a:xfrm>
            <a:off x="2395234" y="3184094"/>
            <a:ext cx="7072484" cy="908005"/>
            <a:chOff x="2285170" y="3043112"/>
            <a:chExt cx="7796308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41 546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16  187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5 806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xmlns="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4 794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8 123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xmlns="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58 368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715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xmlns="" id="{5E05BF7D-4CFC-0B86-3AA2-BF434E49B1F9}"/>
              </a:ext>
            </a:extLst>
          </p:cNvPr>
          <p:cNvSpPr/>
          <p:nvPr/>
        </p:nvSpPr>
        <p:spPr>
          <a:xfrm>
            <a:off x="2613282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10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67 184</a:t>
            </a:r>
            <a:endParaRPr lang="zh-CN" altLang="en-US" sz="3629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xmlns="" id="{3F99892B-13C6-D7D9-C3B8-2234293D80FF}"/>
              </a:ext>
            </a:extLst>
          </p:cNvPr>
          <p:cNvSpPr/>
          <p:nvPr/>
        </p:nvSpPr>
        <p:spPr>
          <a:xfrm>
            <a:off x="4365648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21 993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xmlns="" id="{193FE52C-6082-CEC0-2E0D-8AD7F201E683}"/>
              </a:ext>
            </a:extLst>
          </p:cNvPr>
          <p:cNvSpPr/>
          <p:nvPr/>
        </p:nvSpPr>
        <p:spPr>
          <a:xfrm>
            <a:off x="6118014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12 917</a:t>
            </a:r>
            <a:endParaRPr lang="zh-CN" altLang="en-US" sz="3629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xmlns="" id="{B47E4E46-25D0-B15B-87DF-0E6C945CF539}"/>
              </a:ext>
            </a:extLst>
          </p:cNvPr>
          <p:cNvSpPr/>
          <p:nvPr/>
        </p:nvSpPr>
        <p:spPr>
          <a:xfrm>
            <a:off x="7870381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59 083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449</Words>
  <Application>Microsoft Office PowerPoint</Application>
  <PresentationFormat>Custom</PresentationFormat>
  <Paragraphs>104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5</cp:revision>
  <dcterms:created xsi:type="dcterms:W3CDTF">2023-03-05T06:35:27Z</dcterms:created>
  <dcterms:modified xsi:type="dcterms:W3CDTF">2023-03-11T23:48:39Z</dcterms:modified>
</cp:coreProperties>
</file>