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6" r:id="rId2"/>
    <p:sldId id="264" r:id="rId3"/>
    <p:sldId id="289" r:id="rId4"/>
    <p:sldId id="278" r:id="rId5"/>
    <p:sldId id="280" r:id="rId6"/>
    <p:sldId id="300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3F94-04AB-43A4-BF5B-C7FAACC184E5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74B2D-D42C-491B-8542-2879AD3910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64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E85DA-8E99-2B86-A48E-A1E943B7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24E2DD-C79F-4406-BC6B-ED50BC9BB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A45D8-198C-03A4-817D-8121E283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49FF3-1533-B108-A705-A1E7EB5F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3C363-4855-F2DE-956D-9CF244E0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214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B5374-008C-3AD3-9A82-3DFDA974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13663E-8F9C-713C-C443-3E90A928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D86859-FDF2-C16D-7265-C94583BA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E2395-3F40-862E-7B68-3E435049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A1765-D978-6DAA-84C6-00DCBDDB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28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68A2766-1F91-331F-7034-8BC6627B3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C230C3-0867-FF20-3A7D-7A523D8CC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828DFD-6EFE-0EB1-C86F-E04CA522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6DF73-C0E3-6812-9950-FC9ABA4E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D17C77-4734-BEEF-E063-14A4053D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7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7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3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3B598-6A05-1BF2-1543-4B3F2ACE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9C28AA-4615-233E-40D3-27CE63720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C17A1-7FC0-C9F9-BCBF-14B6DA2B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214FC-EFDD-3CBF-A284-DA29BBE1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BD24C7-0043-5C39-2706-C75D0154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0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6DF83-7937-2613-1FB8-538557A3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B83018-9176-4472-E408-B483ECD7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8B6FC0-26F4-2C66-B048-574B1AF1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CF1A74-AA28-FEE5-2633-66E2F17E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BD39E0-C9D5-1911-ADAB-405CD66F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7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5B966-86C5-6DAB-B9C6-C11316D7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218816-897F-F0BD-F380-7D5EC648E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7596D0-2FD8-9AB2-7899-F58C3A88F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0E432E-E635-23D8-A815-EFFE54F5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624955-49D9-4AD9-C0EA-8F31F52A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DDCCFB-2C78-BEF5-0ECA-5C0CC826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1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5D490-994C-B1FC-5E4B-9BFF0AE8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DB0D79-9511-1EE6-C143-BB4BA138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561DD2-19AD-ADF4-F485-80D91B34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BAFB63-3D54-742A-9637-F67FB909A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9C4583-1877-ED0F-90DD-955941461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EC0DE8-8661-7060-5EC6-3AE705EE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1895A7-E09E-0F18-4F9E-36993AA2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10D6F6-391E-60AE-6A40-51FC00C8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68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5D0F1-1EC7-2A74-6BEF-76A7A6C1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8F96C3-1D56-7FC8-CE5F-EF5114E2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82708C-B9F4-616A-826D-CB98530D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844ACA-6EF9-AE49-9C10-65456F41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31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BAF081-D31A-B51E-8453-309215F9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147407-B741-76D2-52D5-6CF0F5F0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6DFFCC-FA7E-1780-9E47-A98E47F4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73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889FB-3D73-E495-B6D4-41611C1B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8A53C-BFE5-7D9D-9944-680ABAC5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70DA62-AA6F-5315-55D4-04B87966B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0AFCBC-E0C3-A5BC-B397-4479E56E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1D78AA-898D-9F92-DDD0-54FFC5A1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10982A-B4A3-EA5E-D763-ACA4DA77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83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0A5FA-1AAC-6F74-78BC-78425733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12BE2-4121-FA82-72DD-E9FAFE3CF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ABCD91-0D02-B71C-C7B0-A45E68C5B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8DD4E6-4F18-AD86-0F4D-12429689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BE99C9-23A2-5AAE-6FB1-8C05BDFA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D4E519-6608-E9F7-DC88-57A1E33A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32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C33B28-A46C-CF58-82D2-93D18B30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779786-EB25-3F9B-3873-F6119333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BF172C-4AEB-685D-C663-A4111EFFF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8F10-E77E-4DFB-BCB8-2A4E3EAF6692}" type="datetimeFigureOut">
              <a:rPr lang="vi-VN" smtClean="0"/>
              <a:t>3/12/2023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9FD4D-78F7-1DA8-5D2F-59D5C3162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107731-C9EC-3EAB-7307-9096AA3D8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FFE0-06DE-47C5-8781-D628378755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9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76518" y="2281645"/>
            <a:ext cx="10870615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746972" y="2593108"/>
            <a:ext cx="10676587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77849992-8403-7996-F36D-88E46E8D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xmlns="" id="{862242E6-ED7F-8A22-40C4-F0C729E480AD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17551A36-5EBA-C6BC-4E12-C5B230903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xmlns="" id="{33461934-A677-E4A0-6A51-3684231A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2F4735AF-A17A-DE6D-146E-4467F9AC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xmlns="" id="{33253104-2FC1-EEB8-36E0-5675B1A9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xmlns="" id="{D397C59E-D785-F31E-B592-640D3A9D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xmlns="" id="{AFB87DA8-431A-D79C-6368-9BFDBD4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7C994092-E4CD-3C26-CD5E-21FD80CDF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9FF51AEB-B4E1-BA73-C5EE-B7ED7EC2A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E87F0DC7-04E8-A0EA-E5E8-633719C8E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xmlns="" id="{7E79861C-CB82-8D12-0761-B52F8F9FF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xmlns="" id="{327040F1-F1E6-FBC9-C3E5-DAA0FBFA6223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xmlns="" id="{AC9928D0-AADC-F8AD-4925-11136C80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xmlns="" id="{C9AA25CF-2727-5CE9-D35B-E8EDAC97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A440392D-F90C-FA62-8135-C85A64692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6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232BB061-B196-B1A2-A6C7-731B67B9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757197B8-44F7-23EF-705C-A31D6A06C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26559" r="3309" b="5888"/>
          <a:stretch/>
        </p:blipFill>
        <p:spPr>
          <a:xfrm>
            <a:off x="2560817" y="1785636"/>
            <a:ext cx="8761228" cy="3508325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58D6E6F6-32F9-4395-9F73-F3930D05C304}"/>
              </a:ext>
            </a:extLst>
          </p:cNvPr>
          <p:cNvSpPr txBox="1"/>
          <p:nvPr/>
        </p:nvSpPr>
        <p:spPr>
          <a:xfrm>
            <a:off x="1097956" y="432841"/>
            <a:ext cx="1056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7FB456D0-802B-33B6-5776-73A1A1F4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741086" y="2106924"/>
            <a:ext cx="608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9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9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248101" y="134228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119431" y="218295"/>
            <a:ext cx="1064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D4E21B9-728A-3007-5F83-CE45B10C3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t="18167" r="5180" b="3427"/>
          <a:stretch/>
        </p:blipFill>
        <p:spPr>
          <a:xfrm>
            <a:off x="2006322" y="1418624"/>
            <a:ext cx="8179357" cy="50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F1C44F1-4DF6-BC8B-74CF-118B843C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10296" r="8599" b="54246"/>
          <a:stretch/>
        </p:blipFill>
        <p:spPr>
          <a:xfrm>
            <a:off x="2462850" y="1999806"/>
            <a:ext cx="7266300" cy="4431473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Quan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F1C44F1-4DF6-BC8B-74CF-118B843C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51729" r="26837" b="30223"/>
          <a:stretch/>
        </p:blipFill>
        <p:spPr>
          <a:xfrm>
            <a:off x="2159111" y="2109261"/>
            <a:ext cx="7873779" cy="4284263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 ước lượng: </a:t>
            </a:r>
          </a:p>
          <a:p>
            <a:r>
              <a:rPr lang="en-US" sz="36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Quan sát tranh rồi ước lượng số gam hạt sen trong mỗi lọ sau: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8FA72F0D-BB32-4973-B7E6-42AF17DB732F}"/>
              </a:ext>
            </a:extLst>
          </p:cNvPr>
          <p:cNvSpPr/>
          <p:nvPr/>
        </p:nvSpPr>
        <p:spPr>
          <a:xfrm>
            <a:off x="5090160" y="5684520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240g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E00CBC87-F878-0106-D074-3E34EC011C0E}"/>
              </a:ext>
            </a:extLst>
          </p:cNvPr>
          <p:cNvSpPr/>
          <p:nvPr/>
        </p:nvSpPr>
        <p:spPr>
          <a:xfrm>
            <a:off x="7620000" y="5699760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360g</a:t>
            </a:r>
          </a:p>
        </p:txBody>
      </p:sp>
    </p:spTree>
    <p:extLst>
      <p:ext uri="{BB962C8B-B14F-4D97-AF65-F5344CB8AC3E}">
        <p14:creationId xmlns:p14="http://schemas.microsoft.com/office/powerpoint/2010/main" val="2888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F1C44F1-4DF6-BC8B-74CF-118B843C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75843" r="21031" b="4062"/>
          <a:stretch/>
        </p:blipFill>
        <p:spPr>
          <a:xfrm>
            <a:off x="1845366" y="2037065"/>
            <a:ext cx="8501269" cy="4317352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 ước lượng: </a:t>
            </a:r>
          </a:p>
          <a:p>
            <a:r>
              <a:rPr lang="en-US" sz="36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Quan sát tranh rồi ước lượng mỗi bình sau chứa khoảng bao nhiêu lít nước: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8FA72F0D-BB32-4973-B7E6-42AF17DB732F}"/>
              </a:ext>
            </a:extLst>
          </p:cNvPr>
          <p:cNvSpPr/>
          <p:nvPr/>
        </p:nvSpPr>
        <p:spPr>
          <a:xfrm>
            <a:off x="4922520" y="5676677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3600" b="1" i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E00CBC87-F878-0106-D074-3E34EC011C0E}"/>
              </a:ext>
            </a:extLst>
          </p:cNvPr>
          <p:cNvSpPr/>
          <p:nvPr/>
        </p:nvSpPr>
        <p:spPr>
          <a:xfrm>
            <a:off x="8001000" y="5676677"/>
            <a:ext cx="1965960" cy="624840"/>
          </a:xfrm>
          <a:prstGeom prst="roundRect">
            <a:avLst/>
          </a:prstGeom>
          <a:solidFill>
            <a:srgbClr val="D9EBF6"/>
          </a:solidFill>
          <a:ln w="38100">
            <a:solidFill>
              <a:srgbClr val="267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600" b="1" i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500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DD5217C1-FE51-6A23-3B20-C5E3B8A2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xmlns="" id="{DD27F687-62B1-34F3-91FE-0D8DFC2FE795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9DC9C628-2969-C357-5F75-91DAC5062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xmlns="" id="{8C29BDC0-46D1-0F19-95A1-091F9ADD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E57269E2-720A-6BDA-9903-761F6FB8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xmlns="" id="{9D5DF896-0421-2367-E7F6-2DA339DC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xmlns="" id="{267C9D8D-C66D-E8E2-B9E2-5BB73B7A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xmlns="" id="{D10BE7DB-3325-76E2-5E6A-61D589D3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C417F06-8F42-CF29-6AD0-3436A0768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56C79D5-E37A-EE06-F80B-AEEC8503A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86A2B75E-2EC6-8EBB-C7AB-E635416DE5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xmlns="" id="{6CC05C38-931C-F807-36CE-3512F36E1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xmlns="" id="{675B157A-B0D2-3C26-0877-FCF1BA8D287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xmlns="" id="{E8D72A9B-7241-8175-6799-80623E43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xmlns="" id="{4D2F9630-B20F-7002-28D9-65CE16AB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ED74AA6C-B5F6-CADA-16DD-F359AB80FD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140</Words>
  <Application>Microsoft Office PowerPoint</Application>
  <PresentationFormat>Custom</PresentationFormat>
  <Paragraphs>27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4</cp:revision>
  <dcterms:created xsi:type="dcterms:W3CDTF">2023-03-05T05:18:57Z</dcterms:created>
  <dcterms:modified xsi:type="dcterms:W3CDTF">2023-03-11T23:32:31Z</dcterms:modified>
</cp:coreProperties>
</file>