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64" r:id="rId2"/>
    <p:sldMasterId id="2147483676" r:id="rId3"/>
  </p:sldMasterIdLst>
  <p:notesMasterIdLst>
    <p:notesMasterId r:id="rId18"/>
  </p:notesMasterIdLst>
  <p:sldIdLst>
    <p:sldId id="2643" r:id="rId4"/>
    <p:sldId id="300" r:id="rId5"/>
    <p:sldId id="287" r:id="rId6"/>
    <p:sldId id="279" r:id="rId7"/>
    <p:sldId id="286" r:id="rId8"/>
    <p:sldId id="273" r:id="rId9"/>
    <p:sldId id="270" r:id="rId10"/>
    <p:sldId id="274" r:id="rId11"/>
    <p:sldId id="2632" r:id="rId12"/>
    <p:sldId id="2631" r:id="rId13"/>
    <p:sldId id="285" r:id="rId14"/>
    <p:sldId id="2637" r:id="rId15"/>
    <p:sldId id="2641" r:id="rId16"/>
    <p:sldId id="264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96"/>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theme" Target="theme/theme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4672368-8F33-42C1-B318-F8A3D5825F35}" type="datetimeFigureOut">
              <a:rPr lang="en-US" smtClean="0"/>
              <a:t>3/12/2023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D73FEC-9D53-4A7D-B89A-CD8D557BF58E}" type="slidenum">
              <a:rPr lang="en-US" smtClean="0"/>
              <a:t>‹#›</a:t>
            </a:fld>
            <a:endParaRPr lang="en-US"/>
          </a:p>
        </p:txBody>
      </p:sp>
    </p:spTree>
    <p:extLst>
      <p:ext uri="{BB962C8B-B14F-4D97-AF65-F5344CB8AC3E}">
        <p14:creationId xmlns:p14="http://schemas.microsoft.com/office/powerpoint/2010/main" val="9967889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E6A8B35-59C6-4B61-AD68-5A0ADACE56CB}" type="slidenum">
              <a:rPr kumimoji="0" lang="zh-CN" altLang="en-US" sz="1200" b="0" i="0" u="none" strike="noStrike" kern="1200" cap="none" spc="0" normalizeH="0" baseline="0" noProof="0" smtClean="0">
                <a:ln>
                  <a:noFill/>
                </a:ln>
                <a:solidFill>
                  <a:prstClr val="black"/>
                </a:solidFill>
                <a:effectLst/>
                <a:uLnTx/>
                <a:uFillTx/>
                <a:latin typeface="Calibri" panose="020F0502020204030204"/>
                <a:ea typeface="宋体" panose="02010600030101010101" pitchFamily="2" charset="-122"/>
                <a:cs typeface="Arial"/>
                <a:sym typeface="Arial"/>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Calibri" panose="020F0502020204030204"/>
              <a:ea typeface="宋体" panose="02010600030101010101" pitchFamily="2" charset="-122"/>
              <a:cs typeface="Arial"/>
              <a:sym typeface="Arial"/>
            </a:endParaRPr>
          </a:p>
        </p:txBody>
      </p:sp>
    </p:spTree>
    <p:extLst>
      <p:ext uri="{BB962C8B-B14F-4D97-AF65-F5344CB8AC3E}">
        <p14:creationId xmlns:p14="http://schemas.microsoft.com/office/powerpoint/2010/main" val="193675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8865150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6820758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5538302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1902022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211052406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01709458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471685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8705018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4711387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481313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AF9F2A32-1D1D-4789-A1CC-88A875F2046C}"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4572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902281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0BCD39-FD86-4C2C-A50D-C3C9FAA2375D}"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54085233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25684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9AD9D28-7B71-4956-910D-465A55C6B4C6}" type="datetimeFigureOut">
              <a:rPr lang="zh-CN" altLang="en-US" smtClean="0"/>
              <a:t>2023/3/12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5267999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9AD9D28-7B71-4956-910D-465A55C6B4C6}" type="datetimeFigureOut">
              <a:rPr lang="zh-CN" altLang="en-US" smtClean="0"/>
              <a:t>2023/3/12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27373577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2023/3/12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63380527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2023/3/12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2048520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87166974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51193331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67024685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1603047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42377430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2023/3/12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2733538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p:txBody>
          <a:bodyPr/>
          <a:lstStyle/>
          <a:p>
            <a:fld id="{D997B5FA-0921-464F-AAE1-844C04324D75}" type="datetimeFigureOut">
              <a:rPr lang="zh-CN" altLang="en-US" smtClean="0"/>
              <a:t>2023/3/12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65CE74E-AB26-4998-AD42-012C4C1AD076}" type="slidenum">
              <a:rPr lang="zh-CN" altLang="en-US" smtClean="0"/>
              <a:t>‹#›</a:t>
            </a:fld>
            <a:endParaRPr lang="zh-CN" altLang="en-US"/>
          </a:p>
        </p:txBody>
      </p:sp>
    </p:spTree>
    <p:extLst>
      <p:ext uri="{BB962C8B-B14F-4D97-AF65-F5344CB8AC3E}">
        <p14:creationId xmlns:p14="http://schemas.microsoft.com/office/powerpoint/2010/main" val="189940283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9AD9D28-7B71-4956-910D-465A55C6B4C6}" type="datetimeFigureOut">
              <a:rPr lang="zh-CN" altLang="en-US" smtClean="0"/>
              <a:t>2023/3/12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7072546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日期占位符 2"/>
          <p:cNvSpPr>
            <a:spLocks noGrp="1"/>
          </p:cNvSpPr>
          <p:nvPr>
            <p:ph type="dt" sz="half" idx="10"/>
          </p:nvPr>
        </p:nvSpPr>
        <p:spPr/>
        <p:txBody>
          <a:bodyPr/>
          <a:lstStyle/>
          <a:p>
            <a:fld id="{49AD9D28-7B71-4956-910D-465A55C6B4C6}" type="datetimeFigureOut">
              <a:rPr lang="zh-CN" altLang="en-US" smtClean="0"/>
              <a:t>2023/3/12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16617196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49AD9D28-7B71-4956-910D-465A55C6B4C6}" type="datetimeFigureOut">
              <a:rPr lang="zh-CN" altLang="en-US" smtClean="0"/>
              <a:t>2023/3/12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50718183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2023/3/12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49991586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2023/3/12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9045173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254015005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1302135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804711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7370214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单击以编辑母版副标题样式</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1727462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42017926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p>
        </p:txBody>
      </p:sp>
      <p:sp>
        <p:nvSpPr>
          <p:cNvPr id="4" name="日期占位符 3"/>
          <p:cNvSpPr>
            <a:spLocks noGrp="1"/>
          </p:cNvSpPr>
          <p:nvPr>
            <p:ph type="dt" sz="half" idx="10"/>
          </p:nvPr>
        </p:nvSpPr>
        <p:spPr/>
        <p:txBody>
          <a:bodyPr/>
          <a:lstStyle/>
          <a:p>
            <a:fld id="{49AD9D28-7B71-4956-910D-465A55C6B4C6}" type="datetimeFigureOut">
              <a:rPr lang="zh-CN" altLang="en-US" smtClean="0"/>
              <a:t>2023/3/12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348763582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p:txBody>
          <a:bodyPr/>
          <a:lstStyle/>
          <a:p>
            <a:fld id="{49AD9D28-7B71-4956-910D-465A55C6B4C6}" type="datetimeFigureOut">
              <a:rPr lang="zh-CN" altLang="en-US" smtClean="0"/>
              <a:t>2023/3/12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956805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p:txBody>
          <a:bodyPr/>
          <a:lstStyle/>
          <a:p>
            <a:fld id="{49AD9D28-7B71-4956-910D-465A55C6B4C6}" type="datetimeFigureOut">
              <a:rPr lang="zh-CN" altLang="en-US" smtClean="0"/>
              <a:t>2023/3/12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410345704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1.jpe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3.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文本框 6"/>
          <p:cNvSpPr txBox="1"/>
          <p:nvPr userDrawn="1"/>
        </p:nvSpPr>
        <p:spPr>
          <a:xfrm>
            <a:off x="4318000" y="2971800"/>
            <a:ext cx="3556000" cy="229870"/>
          </a:xfrm>
          <a:prstGeom prst="rect">
            <a:avLst/>
          </a:prstGeom>
          <a:noFill/>
        </p:spPr>
        <p:txBody>
          <a:bodyPr wrap="square" rtlCol="0">
            <a:spAutoFit/>
          </a:bodyPr>
          <a:lstStyle/>
          <a:p>
            <a:r>
              <a:rPr lang="zh-CN" altLang="en-US" sz="300" dirty="0">
                <a:solidFill>
                  <a:schemeClr val="bg1"/>
                </a:solidFill>
                <a:latin typeface="微软雅黑" panose="020B0503020204020204" pitchFamily="34" charset="-122"/>
                <a:ea typeface="微软雅黑" panose="020B0503020204020204" pitchFamily="34" charset="-122"/>
                <a:sym typeface="+mn-ea"/>
              </a:rPr>
              <a:t>感谢您下载包图网平台上提供的</a:t>
            </a:r>
            <a:r>
              <a:rPr lang="en-US" altLang="zh-CN" sz="300" dirty="0">
                <a:solidFill>
                  <a:schemeClr val="bg1"/>
                </a:solidFill>
                <a:latin typeface="微软雅黑" panose="020B0503020204020204" pitchFamily="34" charset="-122"/>
                <a:ea typeface="微软雅黑" panose="020B0503020204020204" pitchFamily="34" charset="-122"/>
                <a:sym typeface="+mn-ea"/>
              </a:rPr>
              <a:t>PPT</a:t>
            </a:r>
            <a:r>
              <a:rPr lang="zh-CN" altLang="en-US" sz="300" dirty="0">
                <a:solidFill>
                  <a:schemeClr val="bg1"/>
                </a:solidFill>
                <a:latin typeface="微软雅黑" panose="020B0503020204020204" pitchFamily="34" charset="-122"/>
                <a:ea typeface="微软雅黑" panose="020B0503020204020204" pitchFamily="34" charset="-122"/>
                <a:sym typeface="+mn-ea"/>
              </a:rPr>
              <a:t>作品，为了您和包图网以及原创作者的利益，请勿复制、传播、销售，否则将承担法律责任！包图网将对作品进行维权，按照传播下载次数进行十倍的索取赔偿！</a:t>
            </a:r>
          </a:p>
          <a:p>
            <a:r>
              <a:rPr lang="en-US" altLang="zh-CN" sz="600" dirty="0">
                <a:solidFill>
                  <a:schemeClr val="bg1"/>
                </a:solidFill>
                <a:latin typeface="微软雅黑" panose="020B0503020204020204" pitchFamily="34" charset="-122"/>
                <a:ea typeface="微软雅黑" panose="020B0503020204020204" pitchFamily="34" charset="-122"/>
                <a:sym typeface="+mn-ea"/>
              </a:rPr>
              <a:t>ibaotu.com</a:t>
            </a:r>
          </a:p>
        </p:txBody>
      </p:sp>
    </p:spTree>
    <p:extLst>
      <p:ext uri="{BB962C8B-B14F-4D97-AF65-F5344CB8AC3E}">
        <p14:creationId xmlns:p14="http://schemas.microsoft.com/office/powerpoint/2010/main" val="25577642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88"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E7FDE8"/>
        </a:solid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AD9D28-7B71-4956-910D-465A55C6B4C6}" type="datetimeFigureOut">
              <a:rPr lang="zh-CN" altLang="en-US" smtClean="0"/>
              <a:t>2023/3/12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806488-57EB-497B-8A91-949C35733F82}" type="slidenum">
              <a:rPr lang="zh-CN" altLang="en-US" smtClean="0"/>
              <a:t>‹#›</a:t>
            </a:fld>
            <a:endParaRPr lang="zh-CN" altLang="en-US"/>
          </a:p>
        </p:txBody>
      </p:sp>
      <p:pic>
        <p:nvPicPr>
          <p:cNvPr id="8" name="Picture 7">
            <a:extLst>
              <a:ext uri="{FF2B5EF4-FFF2-40B4-BE49-F238E27FC236}">
                <a16:creationId xmlns="" xmlns:a16="http://schemas.microsoft.com/office/drawing/2014/main" id="{6F5F6FC8-C1E9-4364-AFB1-1C48DBCE630B}"/>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8503553" y="-1278286"/>
            <a:ext cx="2195254" cy="2195254"/>
          </a:xfrm>
          <a:prstGeom prst="ellipse">
            <a:avLst/>
          </a:prstGeom>
          <a:ln>
            <a:noFill/>
          </a:ln>
          <a:effectLst>
            <a:softEdge rad="112500"/>
          </a:effectLst>
        </p:spPr>
      </p:pic>
      <p:pic>
        <p:nvPicPr>
          <p:cNvPr id="10" name="Picture 9">
            <a:extLst>
              <a:ext uri="{FF2B5EF4-FFF2-40B4-BE49-F238E27FC236}">
                <a16:creationId xmlns="" xmlns:a16="http://schemas.microsoft.com/office/drawing/2014/main" id="{90094FA4-2543-4B5C-878C-E293A5710DAC}"/>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958147" y="24612600"/>
            <a:ext cx="2195254" cy="2195254"/>
          </a:xfrm>
          <a:prstGeom prst="ellipse">
            <a:avLst/>
          </a:prstGeom>
          <a:ln>
            <a:noFill/>
          </a:ln>
          <a:effectLst>
            <a:softEdge rad="112500"/>
          </a:effectLst>
        </p:spPr>
      </p:pic>
      <p:pic>
        <p:nvPicPr>
          <p:cNvPr id="11" name="Picture 10">
            <a:extLst>
              <a:ext uri="{FF2B5EF4-FFF2-40B4-BE49-F238E27FC236}">
                <a16:creationId xmlns="" xmlns:a16="http://schemas.microsoft.com/office/drawing/2014/main" id="{12378556-68EC-4C83-9B44-9B89F2B63360}"/>
              </a:ext>
            </a:extLst>
          </p:cNvPr>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58500299" y="-2926613"/>
            <a:ext cx="2195254" cy="2195254"/>
          </a:xfrm>
          <a:prstGeom prst="ellipse">
            <a:avLst/>
          </a:prstGeom>
          <a:ln>
            <a:noFill/>
          </a:ln>
          <a:effectLst>
            <a:softEdge rad="112500"/>
          </a:effectLst>
        </p:spPr>
      </p:pic>
    </p:spTree>
    <p:extLst>
      <p:ext uri="{BB962C8B-B14F-4D97-AF65-F5344CB8AC3E}">
        <p14:creationId xmlns:p14="http://schemas.microsoft.com/office/powerpoint/2010/main" val="4078646875"/>
      </p:ext>
    </p:extLst>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E7FDE8"/>
        </a:solidFill>
        <a:effectLst/>
      </p:bgPr>
    </p:bg>
    <p:spTree>
      <p:nvGrpSpPr>
        <p:cNvPr id="1" name=""/>
        <p:cNvGrpSpPr/>
        <p:nvPr/>
      </p:nvGrpSpPr>
      <p:grpSpPr>
        <a:xfrm>
          <a:off x="0" y="0"/>
          <a:ext cx="0" cy="0"/>
          <a:chOff x="0" y="0"/>
          <a:chExt cx="0" cy="0"/>
        </a:xfrm>
      </p:grpSpPr>
      <p:sp>
        <p:nvSpPr>
          <p:cNvPr id="12" name="9Slide.vn - 2019">
            <a:extLst>
              <a:ext uri="{FF2B5EF4-FFF2-40B4-BE49-F238E27FC236}">
                <a16:creationId xmlns="" xmlns:a16="http://schemas.microsoft.com/office/drawing/2014/main" id="{DBF0C31A-11F6-4509-9C59-4DEAF70CB603}"/>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9AD9D28-7B71-4956-910D-465A55C6B4C6}" type="datetimeFigureOut">
              <a:rPr lang="zh-CN" altLang="en-US" smtClean="0"/>
              <a:t>2023/3/12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806488-57EB-497B-8A91-949C35733F82}" type="slidenum">
              <a:rPr lang="zh-CN" altLang="en-US" smtClean="0"/>
              <a:t>‹#›</a:t>
            </a:fld>
            <a:endParaRPr lang="zh-CN" altLang="en-US"/>
          </a:p>
        </p:txBody>
      </p:sp>
    </p:spTree>
    <p:extLst>
      <p:ext uri="{BB962C8B-B14F-4D97-AF65-F5344CB8AC3E}">
        <p14:creationId xmlns:p14="http://schemas.microsoft.com/office/powerpoint/2010/main" val="253654850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image" Target="../media/image5.png"/><Relationship Id="rId5" Type="http://schemas.openxmlformats.org/officeDocument/2006/relationships/image" Target="../media/image4.png"/><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17.png"/><Relationship Id="rId7" Type="http://schemas.openxmlformats.org/officeDocument/2006/relationships/image" Target="../media/image40.png"/><Relationship Id="rId2" Type="http://schemas.openxmlformats.org/officeDocument/2006/relationships/notesSlide" Target="../notesSlides/notesSlide9.xml"/><Relationship Id="rId1" Type="http://schemas.openxmlformats.org/officeDocument/2006/relationships/slideLayout" Target="../slideLayouts/slideLayout22.xml"/><Relationship Id="rId6" Type="http://schemas.openxmlformats.org/officeDocument/2006/relationships/image" Target="../media/image36.jpeg"/><Relationship Id="rId5" Type="http://schemas.openxmlformats.org/officeDocument/2006/relationships/image" Target="../media/image20.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3.png"/></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43.png"/><Relationship Id="rId5" Type="http://schemas.openxmlformats.org/officeDocument/2006/relationships/image" Target="../media/image15.png"/><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3.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7"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0.png"/><Relationship Id="rId2" Type="http://schemas.openxmlformats.org/officeDocument/2006/relationships/notesSlide" Target="../notesSlides/notesSlide3.xml"/><Relationship Id="rId1" Type="http://schemas.openxmlformats.org/officeDocument/2006/relationships/slideLayout" Target="../slideLayouts/slideLayout6.xml"/><Relationship Id="rId6" Type="http://schemas.microsoft.com/office/2007/relationships/hdphoto" Target="../media/hdphoto2.wdp"/><Relationship Id="rId5" Type="http://schemas.openxmlformats.org/officeDocument/2006/relationships/image" Target="../media/image1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18.png"/><Relationship Id="rId7"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17.xml"/><Relationship Id="rId6" Type="http://schemas.openxmlformats.org/officeDocument/2006/relationships/image" Target="../media/image24.png"/><Relationship Id="rId5" Type="http://schemas.openxmlformats.org/officeDocument/2006/relationships/image" Target="../media/image20.png"/><Relationship Id="rId4" Type="http://schemas.openxmlformats.org/officeDocument/2006/relationships/image" Target="../media/image23.png"/></Relationships>
</file>

<file path=ppt/slides/_rels/slide7.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53.svg"/><Relationship Id="rId3" Type="http://schemas.openxmlformats.org/officeDocument/2006/relationships/image" Target="../media/image27.png"/><Relationship Id="rId7" Type="http://schemas.openxmlformats.org/officeDocument/2006/relationships/image" Target="../media/image20.png"/><Relationship Id="rId12" Type="http://schemas.openxmlformats.org/officeDocument/2006/relationships/image" Target="../media/image30.png"/><Relationship Id="rId17" Type="http://schemas.openxmlformats.org/officeDocument/2006/relationships/image" Target="../media/image33.png"/><Relationship Id="rId2" Type="http://schemas.openxmlformats.org/officeDocument/2006/relationships/notesSlide" Target="../notesSlides/notesSlide6.xml"/><Relationship Id="rId16" Type="http://schemas.openxmlformats.org/officeDocument/2006/relationships/image" Target="../media/image32.png"/><Relationship Id="rId1" Type="http://schemas.openxmlformats.org/officeDocument/2006/relationships/slideLayout" Target="../slideLayouts/slideLayout17.xml"/><Relationship Id="rId6" Type="http://schemas.openxmlformats.org/officeDocument/2006/relationships/image" Target="../media/image18.png"/><Relationship Id="rId11" Type="http://schemas.openxmlformats.org/officeDocument/2006/relationships/image" Target="../media/image51.svg"/><Relationship Id="rId5" Type="http://schemas.openxmlformats.org/officeDocument/2006/relationships/image" Target="../media/image17.png"/><Relationship Id="rId15" Type="http://schemas.openxmlformats.org/officeDocument/2006/relationships/image" Target="../media/image55.svg"/><Relationship Id="rId10" Type="http://schemas.openxmlformats.org/officeDocument/2006/relationships/image" Target="../media/image29.png"/><Relationship Id="rId4" Type="http://schemas.openxmlformats.org/officeDocument/2006/relationships/image" Target="../media/image21.png"/><Relationship Id="rId9" Type="http://schemas.openxmlformats.org/officeDocument/2006/relationships/image" Target="../media/image49.svg"/><Relationship Id="rId14" Type="http://schemas.openxmlformats.org/officeDocument/2006/relationships/image" Target="../media/image31.png"/></Relationships>
</file>

<file path=ppt/slides/_rels/slide8.xml.rels><?xml version="1.0" encoding="UTF-8" standalone="yes"?>
<Relationships xmlns="http://schemas.openxmlformats.org/package/2006/relationships"><Relationship Id="rId8" Type="http://schemas.openxmlformats.org/officeDocument/2006/relationships/image" Target="../media/image35.png"/><Relationship Id="rId13" Type="http://schemas.openxmlformats.org/officeDocument/2006/relationships/image" Target="../media/image65.svg"/><Relationship Id="rId3" Type="http://schemas.openxmlformats.org/officeDocument/2006/relationships/image" Target="../media/image17.png"/><Relationship Id="rId7" Type="http://schemas.openxmlformats.org/officeDocument/2006/relationships/image" Target="../media/image59.svg"/><Relationship Id="rId12" Type="http://schemas.openxmlformats.org/officeDocument/2006/relationships/image" Target="../media/image38.pn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34.png"/><Relationship Id="rId11" Type="http://schemas.openxmlformats.org/officeDocument/2006/relationships/image" Target="../media/image37.png"/><Relationship Id="rId5" Type="http://schemas.openxmlformats.org/officeDocument/2006/relationships/image" Target="../media/image20.png"/><Relationship Id="rId10" Type="http://schemas.openxmlformats.org/officeDocument/2006/relationships/image" Target="../media/image36.jpeg"/><Relationship Id="rId4" Type="http://schemas.openxmlformats.org/officeDocument/2006/relationships/image" Target="../media/image18.png"/><Relationship Id="rId9" Type="http://schemas.openxmlformats.org/officeDocument/2006/relationships/image" Target="../media/image61.svg"/><Relationship Id="rId14" Type="http://schemas.openxmlformats.org/officeDocument/2006/relationships/image" Target="../media/image39.jpg"/></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Nhóm 21">
            <a:extLst>
              <a:ext uri="{FF2B5EF4-FFF2-40B4-BE49-F238E27FC236}">
                <a16:creationId xmlns:a16="http://schemas.microsoft.com/office/drawing/2014/main" xmlns="" id="{8323581E-9856-ACB1-55AC-0DD27AA1F194}"/>
              </a:ext>
            </a:extLst>
          </p:cNvPr>
          <p:cNvGrpSpPr/>
          <p:nvPr/>
        </p:nvGrpSpPr>
        <p:grpSpPr>
          <a:xfrm>
            <a:off x="2331075" y="2281645"/>
            <a:ext cx="7281339" cy="1388834"/>
            <a:chOff x="5395119" y="3904156"/>
            <a:chExt cx="7750289" cy="1508760"/>
          </a:xfrm>
        </p:grpSpPr>
        <p:sp>
          <p:nvSpPr>
            <p:cNvPr id="10" name="Rectangle: Rounded Corners 8">
              <a:extLst>
                <a:ext uri="{FF2B5EF4-FFF2-40B4-BE49-F238E27FC236}">
                  <a16:creationId xmlns:a16="http://schemas.microsoft.com/office/drawing/2014/main" xmlns="" id="{E114C02D-075B-BBFE-578A-20762FBA8D2F}"/>
                </a:ext>
              </a:extLst>
            </p:cNvPr>
            <p:cNvSpPr/>
            <p:nvPr userDrawn="1"/>
          </p:nvSpPr>
          <p:spPr>
            <a:xfrm>
              <a:off x="5395119" y="3904156"/>
              <a:ext cx="7597889" cy="1356360"/>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Rounded Corners 8">
              <a:extLst>
                <a:ext uri="{FF2B5EF4-FFF2-40B4-BE49-F238E27FC236}">
                  <a16:creationId xmlns:a16="http://schemas.microsoft.com/office/drawing/2014/main" xmlns="" id="{54786FF4-3440-7392-6BE0-ADF2FFED118C}"/>
                </a:ext>
              </a:extLst>
            </p:cNvPr>
            <p:cNvSpPr/>
            <p:nvPr userDrawn="1"/>
          </p:nvSpPr>
          <p:spPr>
            <a:xfrm>
              <a:off x="5547519" y="4056556"/>
              <a:ext cx="7597889" cy="1356360"/>
            </a:xfrm>
            <a:prstGeom prst="round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 name="Nhóm 10">
            <a:extLst>
              <a:ext uri="{FF2B5EF4-FFF2-40B4-BE49-F238E27FC236}">
                <a16:creationId xmlns:a16="http://schemas.microsoft.com/office/drawing/2014/main" xmlns="" id="{0C945CCD-B735-91CA-F486-32899F0965E0}"/>
              </a:ext>
            </a:extLst>
          </p:cNvPr>
          <p:cNvGrpSpPr/>
          <p:nvPr/>
        </p:nvGrpSpPr>
        <p:grpSpPr>
          <a:xfrm>
            <a:off x="0" y="-53065"/>
            <a:ext cx="12192000" cy="1966549"/>
            <a:chOff x="-198120" y="-1143000"/>
            <a:chExt cx="12694920" cy="3657600"/>
          </a:xfrm>
        </p:grpSpPr>
        <p:sp>
          <p:nvSpPr>
            <p:cNvPr id="4" name="Rectangle 12">
              <a:extLst>
                <a:ext uri="{FF2B5EF4-FFF2-40B4-BE49-F238E27FC236}">
                  <a16:creationId xmlns:a16="http://schemas.microsoft.com/office/drawing/2014/main" xmlns="" id="{55BFA75F-037E-B890-AB63-D3AE7DC9C41C}"/>
                </a:ext>
              </a:extLst>
            </p:cNvPr>
            <p:cNvSpPr/>
            <p:nvPr userDrawn="1"/>
          </p:nvSpPr>
          <p:spPr>
            <a:xfrm>
              <a:off x="-198120" y="-533400"/>
              <a:ext cx="12694920" cy="3048000"/>
            </a:xfrm>
            <a:prstGeom prst="rect">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13">
              <a:extLst>
                <a:ext uri="{FF2B5EF4-FFF2-40B4-BE49-F238E27FC236}">
                  <a16:creationId xmlns:a16="http://schemas.microsoft.com/office/drawing/2014/main" xmlns="" id="{FEE8E0A4-257F-65DD-D495-C3233E4C3A3A}"/>
                </a:ext>
              </a:extLst>
            </p:cNvPr>
            <p:cNvSpPr/>
            <p:nvPr userDrawn="1"/>
          </p:nvSpPr>
          <p:spPr>
            <a:xfrm>
              <a:off x="-198120" y="-838200"/>
              <a:ext cx="12694920" cy="3048000"/>
            </a:xfrm>
            <a:prstGeom prst="rect">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14">
              <a:extLst>
                <a:ext uri="{FF2B5EF4-FFF2-40B4-BE49-F238E27FC236}">
                  <a16:creationId xmlns:a16="http://schemas.microsoft.com/office/drawing/2014/main" xmlns="" id="{78FAD5B2-AAAB-27C5-A33D-8C23E97CF886}"/>
                </a:ext>
              </a:extLst>
            </p:cNvPr>
            <p:cNvSpPr/>
            <p:nvPr userDrawn="1"/>
          </p:nvSpPr>
          <p:spPr>
            <a:xfrm>
              <a:off x="-198120" y="-1143000"/>
              <a:ext cx="12694920" cy="3048000"/>
            </a:xfrm>
            <a:prstGeom prst="rect">
              <a:avLst/>
            </a:prstGeom>
            <a:solidFill>
              <a:srgbClr val="F36A1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7" name="Picture 6" descr="A group of children's toys&#10;&#10;Description automatically generated with low confidence">
            <a:extLst>
              <a:ext uri="{FF2B5EF4-FFF2-40B4-BE49-F238E27FC236}">
                <a16:creationId xmlns:a16="http://schemas.microsoft.com/office/drawing/2014/main" xmlns="" id="{C9156996-CE34-5902-A0D8-F399CA9A43D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8682" y="4816699"/>
            <a:ext cx="5547467" cy="2202479"/>
          </a:xfrm>
          <a:prstGeom prst="rect">
            <a:avLst/>
          </a:prstGeom>
        </p:spPr>
      </p:pic>
      <p:pic>
        <p:nvPicPr>
          <p:cNvPr id="8" name="Picture 2">
            <a:extLst>
              <a:ext uri="{FF2B5EF4-FFF2-40B4-BE49-F238E27FC236}">
                <a16:creationId xmlns:a16="http://schemas.microsoft.com/office/drawing/2014/main" xmlns="" id="{A5AD831D-3C9A-53B3-02C4-1434D0EEF65A}"/>
              </a:ext>
            </a:extLst>
          </p:cNvPr>
          <p:cNvPicPr>
            <a:picLocks noChangeAspect="1" noChangeArrowheads="1"/>
          </p:cNvPicPr>
          <p:nvPr/>
        </p:nvPicPr>
        <p:blipFill>
          <a:blip r:embed="rId3">
            <a:extLst>
              <a:ext uri="{BEBA8EAE-BF5A-486C-A8C5-ECC9F3942E4B}">
                <a14:imgProps xmlns:a14="http://schemas.microsoft.com/office/drawing/2010/main">
                  <a14:imgLayer r:embed="rId4">
                    <a14:imgEffect>
                      <a14:backgroundRemoval t="2889" b="98000" l="1404" r="96348">
                        <a14:foregroundMark x1="7022" y1="45333" x2="11236" y2="41778"/>
                        <a14:foregroundMark x1="2809" y1="46444" x2="2809" y2="46444"/>
                        <a14:foregroundMark x1="22753" y1="50444" x2="25281" y2="52444"/>
                        <a14:foregroundMark x1="60955" y1="22889" x2="64045" y2="20000"/>
                        <a14:foregroundMark x1="50562" y1="15111" x2="54494" y2="9111"/>
                        <a14:foregroundMark x1="64607" y1="5111" x2="68258" y2="4667"/>
                        <a14:foregroundMark x1="62360" y1="34000" x2="68820" y2="41111"/>
                        <a14:foregroundMark x1="67416" y1="34444" x2="85955" y2="27556"/>
                        <a14:foregroundMark x1="58427" y1="38444" x2="62921" y2="35556"/>
                        <a14:foregroundMark x1="71629" y1="36444" x2="72753" y2="41778"/>
                        <a14:foregroundMark x1="78652" y1="52889" x2="80618" y2="56667"/>
                        <a14:foregroundMark x1="84831" y1="51111" x2="94101" y2="53778"/>
                        <a14:foregroundMark x1="91854" y1="51778" x2="94944" y2="51333"/>
                        <a14:foregroundMark x1="62360" y1="73778" x2="85674" y2="93333"/>
                        <a14:foregroundMark x1="25562" y1="62889" x2="28933" y2="71111"/>
                        <a14:foregroundMark x1="3652" y1="86222" x2="14045" y2="80889"/>
                        <a14:foregroundMark x1="95787" y1="69111" x2="97191" y2="80222"/>
                        <a14:foregroundMark x1="97191" y1="80222" x2="93258" y2="90889"/>
                        <a14:foregroundMark x1="93258" y1="90889" x2="90730" y2="76889"/>
                        <a14:foregroundMark x1="90730" y1="76889" x2="91854" y2="70444"/>
                        <a14:foregroundMark x1="19663" y1="91556" x2="22753" y2="87333"/>
                        <a14:foregroundMark x1="21910" y1="93111" x2="42135" y2="98000"/>
                        <a14:foregroundMark x1="42135" y1="98000" x2="57584" y2="93778"/>
                        <a14:foregroundMark x1="66292" y1="48889" x2="66573" y2="30667"/>
                        <a14:foregroundMark x1="66573" y1="30667" x2="71348" y2="18889"/>
                        <a14:foregroundMark x1="71348" y1="18889" x2="63764" y2="12222"/>
                        <a14:foregroundMark x1="54494" y1="26444" x2="48034" y2="11111"/>
                        <a14:foregroundMark x1="48034" y1="11111" x2="70225" y2="3333"/>
                        <a14:foregroundMark x1="70225" y1="3333" x2="72472" y2="17778"/>
                        <a14:foregroundMark x1="72472" y1="17778" x2="66292" y2="22667"/>
                        <a14:foregroundMark x1="1685" y1="61778" x2="24438" y2="64000"/>
                        <a14:foregroundMark x1="21067" y1="63556" x2="25281" y2="75556"/>
                        <a14:foregroundMark x1="25281" y1="75556" x2="25281" y2="75556"/>
                        <a14:foregroundMark x1="27809" y1="62000" x2="34551" y2="66667"/>
                        <a14:foregroundMark x1="5337" y1="85556" x2="10393" y2="88667"/>
                        <a14:foregroundMark x1="20506" y1="90889" x2="25281" y2="91778"/>
                        <a14:foregroundMark x1="10955" y1="88667" x2="9831" y2="88444"/>
                        <a14:foregroundMark x1="2247" y1="88000" x2="8427" y2="88667"/>
                        <a14:foregroundMark x1="3090" y1="87333" x2="3371" y2="85333"/>
                        <a14:foregroundMark x1="10112" y1="89333" x2="12360" y2="88667"/>
                        <a14:foregroundMark x1="2247" y1="86667" x2="4494" y2="85556"/>
                        <a14:foregroundMark x1="2247" y1="86222" x2="6180" y2="84889"/>
                        <a14:foregroundMark x1="79775" y1="59333" x2="92978" y2="54667"/>
                        <a14:foregroundMark x1="92978" y1="54667" x2="89607" y2="51778"/>
                        <a14:foregroundMark x1="93258" y1="54000" x2="94944" y2="50889"/>
                        <a14:foregroundMark x1="94944" y1="54667" x2="96348" y2="51778"/>
                        <a14:foregroundMark x1="95787" y1="51111" x2="95506" y2="50889"/>
                        <a14:foregroundMark x1="72191" y1="19333" x2="71910" y2="24222"/>
                        <a14:foregroundMark x1="88483" y1="28000" x2="85674" y2="24667"/>
                        <a14:foregroundMark x1="88764" y1="26000" x2="88764" y2="26000"/>
                        <a14:foregroundMark x1="88764" y1="24667" x2="88764" y2="24667"/>
                        <a14:foregroundMark x1="11517" y1="52000" x2="14607" y2="56000"/>
                        <a14:foregroundMark x1="82303" y1="24222" x2="82303" y2="24222"/>
                      </a14:backgroundRemoval>
                    </a14:imgEffect>
                  </a14:imgLayer>
                </a14:imgProps>
              </a:ext>
              <a:ext uri="{28A0092B-C50C-407E-A947-70E740481C1C}">
                <a14:useLocalDpi xmlns:a14="http://schemas.microsoft.com/office/drawing/2010/main" val="0"/>
              </a:ext>
            </a:extLst>
          </a:blip>
          <a:srcRect/>
          <a:stretch>
            <a:fillRect/>
          </a:stretch>
        </p:blipFill>
        <p:spPr bwMode="auto">
          <a:xfrm>
            <a:off x="17521" y="4365937"/>
            <a:ext cx="1940068" cy="2488403"/>
          </a:xfrm>
          <a:prstGeom prst="rect">
            <a:avLst/>
          </a:prstGeom>
          <a:noFill/>
          <a:extLst>
            <a:ext uri="{909E8E84-426E-40DD-AFC4-6F175D3DCCD1}">
              <a14:hiddenFill xmlns:a14="http://schemas.microsoft.com/office/drawing/2010/main">
                <a:solidFill>
                  <a:srgbClr val="FFFFFF"/>
                </a:solidFill>
              </a14:hiddenFill>
            </a:ext>
          </a:extLst>
        </p:spPr>
      </p:pic>
      <p:sp>
        <p:nvSpPr>
          <p:cNvPr id="14" name="Hộp Văn bản 2">
            <a:extLst>
              <a:ext uri="{FF2B5EF4-FFF2-40B4-BE49-F238E27FC236}">
                <a16:creationId xmlns:a16="http://schemas.microsoft.com/office/drawing/2014/main" xmlns="" id="{5A8348B3-CB2D-E2EF-972D-EB623E0AF026}"/>
              </a:ext>
            </a:extLst>
          </p:cNvPr>
          <p:cNvSpPr txBox="1"/>
          <p:nvPr/>
        </p:nvSpPr>
        <p:spPr>
          <a:xfrm>
            <a:off x="605303" y="2541592"/>
            <a:ext cx="10676587" cy="815580"/>
          </a:xfrm>
          <a:prstGeom prst="rect">
            <a:avLst/>
          </a:prstGeom>
          <a:noFill/>
        </p:spPr>
        <p:txBody>
          <a:bodyPr wrap="square" lIns="121893" tIns="60946" rIns="121893" bIns="60946" rtlCol="0">
            <a:spAutoFit/>
          </a:bodyPr>
          <a:lstStyle/>
          <a:p>
            <a:pPr algn="ctr"/>
            <a:r>
              <a:rPr lang="en-US" sz="4500" b="1" dirty="0" err="1">
                <a:solidFill>
                  <a:schemeClr val="accent2">
                    <a:lumMod val="75000"/>
                  </a:schemeClr>
                </a:solidFill>
                <a:latin typeface="Times New Roman" pitchFamily="18" charset="0"/>
                <a:ea typeface="Arial-Rounded" panose="020B0500000000000000" pitchFamily="34" charset="0"/>
                <a:cs typeface="Times New Roman" pitchFamily="18" charset="0"/>
              </a:rPr>
              <a:t>Tên</a:t>
            </a:r>
            <a:r>
              <a:rPr lang="en-US" sz="4500" b="1" dirty="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4500" b="1" dirty="0" err="1">
                <a:solidFill>
                  <a:schemeClr val="accent2">
                    <a:lumMod val="75000"/>
                  </a:schemeClr>
                </a:solidFill>
                <a:latin typeface="Times New Roman" pitchFamily="18" charset="0"/>
                <a:ea typeface="Arial-Rounded" panose="020B0500000000000000" pitchFamily="34" charset="0"/>
                <a:cs typeface="Times New Roman" pitchFamily="18" charset="0"/>
              </a:rPr>
              <a:t>bài</a:t>
            </a:r>
            <a:r>
              <a:rPr lang="en-US" sz="45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45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Bài</a:t>
            </a:r>
            <a:r>
              <a:rPr lang="en-US" sz="45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45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học</a:t>
            </a:r>
            <a:r>
              <a:rPr lang="en-US" sz="45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45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của</a:t>
            </a:r>
            <a:r>
              <a:rPr lang="en-US" sz="45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r>
              <a:rPr lang="en-US" sz="4500" b="1" dirty="0" err="1" smtClean="0">
                <a:solidFill>
                  <a:schemeClr val="accent2">
                    <a:lumMod val="75000"/>
                  </a:schemeClr>
                </a:solidFill>
                <a:latin typeface="Times New Roman" pitchFamily="18" charset="0"/>
                <a:ea typeface="Arial-Rounded" panose="020B0500000000000000" pitchFamily="34" charset="0"/>
                <a:cs typeface="Times New Roman" pitchFamily="18" charset="0"/>
              </a:rPr>
              <a:t>gấu</a:t>
            </a:r>
            <a:r>
              <a:rPr lang="en-US" sz="4500" b="1" dirty="0" smtClean="0">
                <a:solidFill>
                  <a:schemeClr val="accent2">
                    <a:lumMod val="75000"/>
                  </a:schemeClr>
                </a:solidFill>
                <a:latin typeface="Times New Roman" pitchFamily="18" charset="0"/>
                <a:ea typeface="Arial-Rounded" panose="020B0500000000000000" pitchFamily="34" charset="0"/>
                <a:cs typeface="Times New Roman" pitchFamily="18" charset="0"/>
              </a:rPr>
              <a:t> </a:t>
            </a:r>
            <a:endParaRPr lang="en-US" sz="4500" b="1" dirty="0">
              <a:solidFill>
                <a:schemeClr val="accent2">
                  <a:lumMod val="75000"/>
                </a:schemeClr>
              </a:solidFill>
              <a:latin typeface="Times New Roman" pitchFamily="18" charset="0"/>
              <a:ea typeface="Arial-Rounded" panose="020B0500000000000000" pitchFamily="34" charset="0"/>
              <a:cs typeface="Times New Roman" pitchFamily="18" charset="0"/>
            </a:endParaRPr>
          </a:p>
        </p:txBody>
      </p:sp>
      <p:sp>
        <p:nvSpPr>
          <p:cNvPr id="15" name="TextBox 7">
            <a:extLst>
              <a:ext uri="{FF2B5EF4-FFF2-40B4-BE49-F238E27FC236}">
                <a16:creationId xmlns="" xmlns:a16="http://schemas.microsoft.com/office/drawing/2014/main" id="{6DC882CD-F5C9-CB7F-C1D8-8794B4476DB3}"/>
              </a:ext>
            </a:extLst>
          </p:cNvPr>
          <p:cNvSpPr txBox="1"/>
          <p:nvPr/>
        </p:nvSpPr>
        <p:spPr>
          <a:xfrm>
            <a:off x="159936" y="-18953"/>
            <a:ext cx="12032064" cy="1620932"/>
          </a:xfrm>
          <a:prstGeom prst="rect">
            <a:avLst/>
          </a:prstGeom>
          <a:noFill/>
        </p:spPr>
        <p:txBody>
          <a:bodyPr wrap="square" lIns="121893" tIns="60946" rIns="121893" bIns="60946">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defTabSz="1218928">
              <a:spcBef>
                <a:spcPts val="800"/>
              </a:spcBef>
              <a:defRPr/>
            </a:pPr>
            <a:r>
              <a:rPr lang="vi-VN" altLang="en-US" sz="4500" b="1" i="1" dirty="0">
                <a:solidFill>
                  <a:srgbClr val="002060"/>
                </a:solidFill>
                <a:latin typeface="+mj-lt"/>
                <a:cs typeface="Times New Roman" panose="02020603050405020304" pitchFamily="18" charset="0"/>
              </a:rPr>
              <a:t>TRƯỜNG TIỂU HỌC ÁI MỘ A</a:t>
            </a:r>
            <a:endParaRPr lang="en-US" altLang="en-US" sz="4500" b="1" i="1" dirty="0">
              <a:solidFill>
                <a:srgbClr val="002060"/>
              </a:solidFill>
              <a:latin typeface="+mj-lt"/>
              <a:cs typeface="Times New Roman" panose="02020603050405020304" pitchFamily="18" charset="0"/>
            </a:endParaRPr>
          </a:p>
          <a:p>
            <a:pPr algn="ctr" defTabSz="1218928">
              <a:spcBef>
                <a:spcPts val="800"/>
              </a:spcBef>
              <a:defRPr/>
            </a:pPr>
            <a:r>
              <a:rPr lang="vi-VN" altLang="en-US" sz="4500" b="1" i="1" dirty="0">
                <a:solidFill>
                  <a:srgbClr val="002060"/>
                </a:solidFill>
                <a:latin typeface="+mj-lt"/>
                <a:cs typeface="Times New Roman" panose="02020603050405020304" pitchFamily="18" charset="0"/>
              </a:rPr>
              <a:t>Bài giảng điện tử </a:t>
            </a:r>
            <a:r>
              <a:rPr lang="en-US" altLang="en-US" sz="4500" b="1" i="1" dirty="0" err="1" smtClean="0">
                <a:solidFill>
                  <a:srgbClr val="002060"/>
                </a:solidFill>
                <a:latin typeface="Times New Roman" pitchFamily="18" charset="0"/>
                <a:cs typeface="Times New Roman" pitchFamily="18" charset="0"/>
              </a:rPr>
              <a:t>Tiếng</a:t>
            </a:r>
            <a:r>
              <a:rPr lang="en-US" altLang="en-US" sz="4500" b="1" i="1" dirty="0" smtClean="0">
                <a:solidFill>
                  <a:srgbClr val="002060"/>
                </a:solidFill>
                <a:latin typeface="Times New Roman" pitchFamily="18" charset="0"/>
                <a:cs typeface="Times New Roman" pitchFamily="18" charset="0"/>
              </a:rPr>
              <a:t> </a:t>
            </a:r>
            <a:r>
              <a:rPr lang="en-US" altLang="en-US" sz="4500" b="1" i="1" dirty="0" err="1" smtClean="0">
                <a:solidFill>
                  <a:srgbClr val="002060"/>
                </a:solidFill>
                <a:latin typeface="Times New Roman" pitchFamily="18" charset="0"/>
                <a:cs typeface="Times New Roman" pitchFamily="18" charset="0"/>
              </a:rPr>
              <a:t>Việt</a:t>
            </a:r>
            <a:r>
              <a:rPr lang="en-US" altLang="en-US" sz="4500" b="1" i="1" dirty="0" smtClean="0">
                <a:solidFill>
                  <a:srgbClr val="002060"/>
                </a:solidFill>
                <a:latin typeface="Times New Roman" pitchFamily="18" charset="0"/>
                <a:cs typeface="Times New Roman" pitchFamily="18" charset="0"/>
              </a:rPr>
              <a:t> </a:t>
            </a:r>
            <a:r>
              <a:rPr lang="en-US" altLang="en-US" sz="4500" b="1" i="1" dirty="0" err="1">
                <a:solidFill>
                  <a:srgbClr val="002060"/>
                </a:solidFill>
                <a:latin typeface="Times New Roman" pitchFamily="18" charset="0"/>
                <a:cs typeface="Times New Roman" pitchFamily="18" charset="0"/>
              </a:rPr>
              <a:t>lớp</a:t>
            </a:r>
            <a:r>
              <a:rPr lang="en-US" altLang="en-US" sz="4500" b="1" i="1" dirty="0">
                <a:solidFill>
                  <a:srgbClr val="002060"/>
                </a:solidFill>
                <a:latin typeface="Times New Roman" pitchFamily="18" charset="0"/>
                <a:cs typeface="Times New Roman" pitchFamily="18" charset="0"/>
              </a:rPr>
              <a:t> 3 </a:t>
            </a:r>
            <a:endParaRPr lang="en-US" altLang="en-US" sz="4500" b="1" i="1" dirty="0">
              <a:solidFill>
                <a:srgbClr val="002060"/>
              </a:solidFill>
              <a:latin typeface="+mj-lt"/>
              <a:cs typeface="Times New Roman" panose="02020603050405020304" pitchFamily="18" charset="0"/>
            </a:endParaRPr>
          </a:p>
        </p:txBody>
      </p:sp>
      <p:pic>
        <p:nvPicPr>
          <p:cNvPr id="13" name="Picture 12"/>
          <p:cNvPicPr>
            <a:picLocks noChangeAspect="1"/>
          </p:cNvPicPr>
          <p:nvPr/>
        </p:nvPicPr>
        <p:blipFill>
          <a:blip r:embed="rId5"/>
          <a:stretch>
            <a:fillRect/>
          </a:stretch>
        </p:blipFill>
        <p:spPr>
          <a:xfrm>
            <a:off x="0" y="690399"/>
            <a:ext cx="1276656" cy="1694967"/>
          </a:xfrm>
          <a:prstGeom prst="rect">
            <a:avLst/>
          </a:prstGeom>
        </p:spPr>
      </p:pic>
      <p:pic>
        <p:nvPicPr>
          <p:cNvPr id="16" name="Picture 15"/>
          <p:cNvPicPr>
            <a:picLocks noChangeAspect="1"/>
          </p:cNvPicPr>
          <p:nvPr/>
        </p:nvPicPr>
        <p:blipFill>
          <a:blip r:embed="rId6"/>
          <a:stretch>
            <a:fillRect/>
          </a:stretch>
        </p:blipFill>
        <p:spPr>
          <a:xfrm>
            <a:off x="11045032" y="1142042"/>
            <a:ext cx="1278091" cy="1184985"/>
          </a:xfrm>
          <a:prstGeom prst="rect">
            <a:avLst/>
          </a:prstGeom>
        </p:spPr>
      </p:pic>
    </p:spTree>
    <p:extLst>
      <p:ext uri="{BB962C8B-B14F-4D97-AF65-F5344CB8AC3E}">
        <p14:creationId xmlns:p14="http://schemas.microsoft.com/office/powerpoint/2010/main" val="621024682"/>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4450" y="-32955"/>
            <a:ext cx="12235943" cy="6890955"/>
            <a:chOff x="-44450" y="-32955"/>
            <a:chExt cx="12235943" cy="6890955"/>
          </a:xfrm>
        </p:grpSpPr>
        <p:sp>
          <p:nvSpPr>
            <p:cNvPr id="21" name="任意多边形 20"/>
            <p:cNvSpPr/>
            <p:nvPr/>
          </p:nvSpPr>
          <p:spPr>
            <a:xfrm flipH="1">
              <a:off x="-10495" y="5744112"/>
              <a:ext cx="12193057" cy="111388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19" name="图片 18"/>
            <p:cNvPicPr>
              <a:picLocks noChangeAspect="1"/>
            </p:cNvPicPr>
            <p:nvPr/>
          </p:nvPicPr>
          <p:blipFill rotWithShape="1">
            <a:blip r:embed="rId3"/>
            <a:srcRect r="10008" b="29584"/>
            <a:stretch/>
          </p:blipFill>
          <p:spPr>
            <a:xfrm>
              <a:off x="-44450" y="4674078"/>
              <a:ext cx="2200275" cy="2183922"/>
            </a:xfrm>
            <a:prstGeom prst="rect">
              <a:avLst/>
            </a:prstGeom>
          </p:spPr>
        </p:pic>
        <p:pic>
          <p:nvPicPr>
            <p:cNvPr id="22" name="图片 21"/>
            <p:cNvPicPr>
              <a:picLocks noChangeAspect="1"/>
            </p:cNvPicPr>
            <p:nvPr/>
          </p:nvPicPr>
          <p:blipFill>
            <a:blip r:embed="rId4"/>
            <a:stretch>
              <a:fillRect/>
            </a:stretch>
          </p:blipFill>
          <p:spPr>
            <a:xfrm>
              <a:off x="8990816" y="-32955"/>
              <a:ext cx="3200677" cy="6858594"/>
            </a:xfrm>
            <a:prstGeom prst="rect">
              <a:avLst/>
            </a:prstGeom>
          </p:spPr>
        </p:pic>
      </p:grpSp>
      <p:grpSp>
        <p:nvGrpSpPr>
          <p:cNvPr id="48" name="组合 47"/>
          <p:cNvGrpSpPr/>
          <p:nvPr/>
        </p:nvGrpSpPr>
        <p:grpSpPr>
          <a:xfrm>
            <a:off x="-272172" y="-429972"/>
            <a:ext cx="2144564" cy="1858297"/>
            <a:chOff x="-272172" y="-429972"/>
            <a:chExt cx="2144564" cy="1858297"/>
          </a:xfrm>
        </p:grpSpPr>
        <p:pic>
          <p:nvPicPr>
            <p:cNvPr id="49" name="图片 48"/>
            <p:cNvPicPr>
              <a:picLocks noChangeAspect="1"/>
            </p:cNvPicPr>
            <p:nvPr/>
          </p:nvPicPr>
          <p:blipFill rotWithShape="1">
            <a:blip r:embed="rId5"/>
            <a:srcRect l="20258" t="20188" r="22652" b="24369"/>
            <a:stretch/>
          </p:blipFill>
          <p:spPr>
            <a:xfrm flipH="1">
              <a:off x="-30150" y="-429972"/>
              <a:ext cx="1902542" cy="1858297"/>
            </a:xfrm>
            <a:prstGeom prst="rect">
              <a:avLst/>
            </a:prstGeom>
          </p:spPr>
        </p:pic>
        <p:pic>
          <p:nvPicPr>
            <p:cNvPr id="50" name="图片 49"/>
            <p:cNvPicPr>
              <a:picLocks noChangeAspect="1"/>
            </p:cNvPicPr>
            <p:nvPr/>
          </p:nvPicPr>
          <p:blipFill rotWithShape="1">
            <a:blip r:embed="rId5"/>
            <a:srcRect l="20258" t="20188" r="22652" b="24369"/>
            <a:stretch/>
          </p:blipFill>
          <p:spPr>
            <a:xfrm rot="2796470" flipH="1">
              <a:off x="-283864" y="63082"/>
              <a:ext cx="1005513" cy="982129"/>
            </a:xfrm>
            <a:prstGeom prst="rect">
              <a:avLst/>
            </a:prstGeom>
          </p:spPr>
        </p:pic>
      </p:grpSp>
      <p:pic>
        <p:nvPicPr>
          <p:cNvPr id="25" name="图片 15">
            <a:extLst>
              <a:ext uri="{FF2B5EF4-FFF2-40B4-BE49-F238E27FC236}">
                <a16:creationId xmlns="" xmlns:a16="http://schemas.microsoft.com/office/drawing/2014/main" id="{749445BA-4C3A-411A-9EAC-FE3EEC7CABE0}"/>
              </a:ext>
            </a:extLst>
          </p:cNvPr>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737081">
            <a:off x="369835" y="-62377"/>
            <a:ext cx="988549" cy="1290605"/>
          </a:xfrm>
          <a:prstGeom prst="rect">
            <a:avLst/>
          </a:prstGeom>
        </p:spPr>
      </p:pic>
      <p:pic>
        <p:nvPicPr>
          <p:cNvPr id="3" name="Picture 2">
            <a:extLst>
              <a:ext uri="{FF2B5EF4-FFF2-40B4-BE49-F238E27FC236}">
                <a16:creationId xmlns="" xmlns:a16="http://schemas.microsoft.com/office/drawing/2014/main" id="{A8F1579F-793A-4E11-A52A-78C84B894167}"/>
              </a:ext>
            </a:extLst>
          </p:cNvPr>
          <p:cNvPicPr>
            <a:picLocks noChangeAspect="1"/>
          </p:cNvPicPr>
          <p:nvPr/>
        </p:nvPicPr>
        <p:blipFill>
          <a:blip r:embed="rId7"/>
          <a:stretch>
            <a:fillRect/>
          </a:stretch>
        </p:blipFill>
        <p:spPr>
          <a:xfrm>
            <a:off x="1620395" y="2095016"/>
            <a:ext cx="9591675" cy="2276475"/>
          </a:xfrm>
          <a:prstGeom prst="rect">
            <a:avLst/>
          </a:prstGeom>
        </p:spPr>
      </p:pic>
      <p:grpSp>
        <p:nvGrpSpPr>
          <p:cNvPr id="4" name="Group 3">
            <a:extLst>
              <a:ext uri="{FF2B5EF4-FFF2-40B4-BE49-F238E27FC236}">
                <a16:creationId xmlns="" xmlns:a16="http://schemas.microsoft.com/office/drawing/2014/main" id="{0877AAC3-2D0E-4DB4-8DCB-51C26A6F9A75}"/>
              </a:ext>
            </a:extLst>
          </p:cNvPr>
          <p:cNvGrpSpPr/>
          <p:nvPr/>
        </p:nvGrpSpPr>
        <p:grpSpPr>
          <a:xfrm>
            <a:off x="1620395" y="4237902"/>
            <a:ext cx="2907138" cy="1508408"/>
            <a:chOff x="1620395" y="3087733"/>
            <a:chExt cx="2907138" cy="1508408"/>
          </a:xfrm>
        </p:grpSpPr>
        <p:pic>
          <p:nvPicPr>
            <p:cNvPr id="28" name="Picture 11">
              <a:extLst>
                <a:ext uri="{FF2B5EF4-FFF2-40B4-BE49-F238E27FC236}">
                  <a16:creationId xmlns="" xmlns:a16="http://schemas.microsoft.com/office/drawing/2014/main" id="{589F0741-79B0-4F66-9ED7-BCA9959E2645}"/>
                </a:ext>
              </a:extLst>
            </p:cNvPr>
            <p:cNvPicPr>
              <a:picLocks noChangeAspect="1"/>
            </p:cNvPicPr>
            <p:nvPr/>
          </p:nvPicPr>
          <p:blipFill>
            <a:blip r:embed="rId8">
              <a:duotone>
                <a:prstClr val="black"/>
                <a:schemeClr val="accent2">
                  <a:tint val="45000"/>
                  <a:satMod val="400000"/>
                </a:schemeClr>
              </a:duotone>
            </a:blip>
            <a:srcRect/>
            <a:stretch>
              <a:fillRect/>
            </a:stretch>
          </p:blipFill>
          <p:spPr>
            <a:xfrm>
              <a:off x="1620395" y="3087733"/>
              <a:ext cx="2611363" cy="1508408"/>
            </a:xfrm>
            <a:prstGeom prst="rect">
              <a:avLst/>
            </a:prstGeom>
          </p:spPr>
        </p:pic>
        <p:sp>
          <p:nvSpPr>
            <p:cNvPr id="39" name="TextBox 38">
              <a:extLst>
                <a:ext uri="{FF2B5EF4-FFF2-40B4-BE49-F238E27FC236}">
                  <a16:creationId xmlns="" xmlns:a16="http://schemas.microsoft.com/office/drawing/2014/main" id="{B4FD25DA-73BB-4FB6-A76E-8ACEAB93D8D7}"/>
                </a:ext>
              </a:extLst>
            </p:cNvPr>
            <p:cNvSpPr txBox="1"/>
            <p:nvPr/>
          </p:nvSpPr>
          <p:spPr>
            <a:xfrm>
              <a:off x="2066962" y="3549549"/>
              <a:ext cx="2460571"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029" sz="32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ngoắc</a:t>
              </a:r>
              <a:r>
                <a:rPr kumimoji="0" lang="en-029" sz="32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029" sz="32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tay</a:t>
              </a:r>
              <a:endParaRPr kumimoji="0" lang="en-US" sz="3200" b="0" i="0" u="none" strike="noStrike" kern="1200" cap="none" spc="0" normalizeH="0" baseline="0" noProof="0" dirty="0">
                <a:ln>
                  <a:noFill/>
                </a:ln>
                <a:solidFill>
                  <a:srgbClr val="70AD47">
                    <a:lumMod val="75000"/>
                  </a:srgbClr>
                </a:solidFill>
                <a:effectLst/>
                <a:uLnTx/>
                <a:uFillTx/>
                <a:latin typeface="Times New Roman" panose="02020603050405020304" pitchFamily="18" charset="0"/>
                <a:cs typeface="Times New Roman" panose="02020603050405020304" pitchFamily="18" charset="0"/>
              </a:endParaRPr>
            </a:p>
          </p:txBody>
        </p:sp>
      </p:grpSp>
      <p:grpSp>
        <p:nvGrpSpPr>
          <p:cNvPr id="40" name="Group 39">
            <a:extLst>
              <a:ext uri="{FF2B5EF4-FFF2-40B4-BE49-F238E27FC236}">
                <a16:creationId xmlns="" xmlns:a16="http://schemas.microsoft.com/office/drawing/2014/main" id="{A4837025-1BB2-46F7-BD8A-017F5D270AE8}"/>
              </a:ext>
            </a:extLst>
          </p:cNvPr>
          <p:cNvGrpSpPr/>
          <p:nvPr/>
        </p:nvGrpSpPr>
        <p:grpSpPr>
          <a:xfrm>
            <a:off x="4187793" y="4237902"/>
            <a:ext cx="2873303" cy="1508408"/>
            <a:chOff x="1620395" y="3087733"/>
            <a:chExt cx="2873303" cy="1508408"/>
          </a:xfrm>
        </p:grpSpPr>
        <p:pic>
          <p:nvPicPr>
            <p:cNvPr id="41" name="Picture 11">
              <a:extLst>
                <a:ext uri="{FF2B5EF4-FFF2-40B4-BE49-F238E27FC236}">
                  <a16:creationId xmlns="" xmlns:a16="http://schemas.microsoft.com/office/drawing/2014/main" id="{0549AC81-A908-4759-ADF1-9DAC2251231A}"/>
                </a:ext>
              </a:extLst>
            </p:cNvPr>
            <p:cNvPicPr>
              <a:picLocks noChangeAspect="1"/>
            </p:cNvPicPr>
            <p:nvPr/>
          </p:nvPicPr>
          <p:blipFill>
            <a:blip r:embed="rId8">
              <a:duotone>
                <a:prstClr val="black"/>
                <a:schemeClr val="accent2">
                  <a:tint val="45000"/>
                  <a:satMod val="400000"/>
                </a:schemeClr>
              </a:duotone>
            </a:blip>
            <a:srcRect/>
            <a:stretch>
              <a:fillRect/>
            </a:stretch>
          </p:blipFill>
          <p:spPr>
            <a:xfrm>
              <a:off x="1620395" y="3087733"/>
              <a:ext cx="2611363" cy="1508408"/>
            </a:xfrm>
            <a:prstGeom prst="rect">
              <a:avLst/>
            </a:prstGeom>
          </p:spPr>
        </p:pic>
        <p:sp>
          <p:nvSpPr>
            <p:cNvPr id="42" name="TextBox 41">
              <a:extLst>
                <a:ext uri="{FF2B5EF4-FFF2-40B4-BE49-F238E27FC236}">
                  <a16:creationId xmlns="" xmlns:a16="http://schemas.microsoft.com/office/drawing/2014/main" id="{345B7105-E349-4DF1-BA3E-BE3FF2870B3F}"/>
                </a:ext>
              </a:extLst>
            </p:cNvPr>
            <p:cNvSpPr txBox="1"/>
            <p:nvPr/>
          </p:nvSpPr>
          <p:spPr>
            <a:xfrm>
              <a:off x="2033127" y="3549549"/>
              <a:ext cx="2460571"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029" sz="32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lắng</a:t>
              </a:r>
              <a:r>
                <a:rPr kumimoji="0" lang="en-029" sz="32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029" sz="32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nghe</a:t>
              </a:r>
              <a:endParaRPr kumimoji="0" lang="en-US" sz="3200" b="0" i="0" u="none" strike="noStrike" kern="1200" cap="none" spc="0" normalizeH="0" baseline="0" noProof="0" dirty="0">
                <a:ln>
                  <a:noFill/>
                </a:ln>
                <a:solidFill>
                  <a:srgbClr val="70AD47">
                    <a:lumMod val="75000"/>
                  </a:srgbClr>
                </a:solidFill>
                <a:effectLst/>
                <a:uLnTx/>
                <a:uFillTx/>
                <a:latin typeface="Times New Roman" panose="02020603050405020304" pitchFamily="18" charset="0"/>
                <a:cs typeface="Times New Roman" panose="02020603050405020304" pitchFamily="18" charset="0"/>
              </a:endParaRPr>
            </a:p>
          </p:txBody>
        </p:sp>
      </p:grpSp>
      <p:sp>
        <p:nvSpPr>
          <p:cNvPr id="43" name="矩形 5">
            <a:extLst>
              <a:ext uri="{FF2B5EF4-FFF2-40B4-BE49-F238E27FC236}">
                <a16:creationId xmlns="" xmlns:a16="http://schemas.microsoft.com/office/drawing/2014/main" id="{6A7E612A-C17B-4E04-8295-85D50043D6C2}"/>
              </a:ext>
            </a:extLst>
          </p:cNvPr>
          <p:cNvSpPr/>
          <p:nvPr/>
        </p:nvSpPr>
        <p:spPr>
          <a:xfrm>
            <a:off x="1758368" y="156024"/>
            <a:ext cx="8430661" cy="954107"/>
          </a:xfrm>
          <a:prstGeom prst="rect">
            <a:avLst/>
          </a:prstGeom>
          <a:noFill/>
        </p:spPr>
        <p:txBody>
          <a:bodyPr wrap="square" rtlCol="0">
            <a:spAutoFit/>
          </a:bodyPr>
          <a:lstStyle/>
          <a:p>
            <a:pPr lvl="0" algn="ctr" defTabSz="457200">
              <a:defRPr/>
            </a:pP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3.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Tìm</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và</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viết</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từ</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ngữ</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có</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tiếng</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bắt</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đầu</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bằng</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ng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hoặc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ngh</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chỉ</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hoạt</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động</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của</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các</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bạn</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nhỏ</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trong</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 </a:t>
            </a:r>
            <a:r>
              <a:rPr lang="en-US" sz="2800" b="1" dirty="0" err="1">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tranh</a:t>
            </a:r>
            <a:r>
              <a:rPr lang="en-US" sz="2800" b="1" dirty="0">
                <a:solidFill>
                  <a:srgbClr val="002060"/>
                </a:solidFill>
                <a:latin typeface="Times New Roman" panose="02020603050405020304" pitchFamily="18" charset="0"/>
                <a:ea typeface="Arial-Rounded" panose="020B0500000000000000" pitchFamily="34" charset="0"/>
                <a:cs typeface="Times New Roman" panose="02020603050405020304" pitchFamily="18" charset="0"/>
              </a:rPr>
              <a:t>.</a:t>
            </a:r>
            <a:endParaRPr lang="en-US" altLang="zh-CN" sz="2800" b="1" dirty="0">
              <a:ln w="47625" cmpd="thinThick">
                <a:solidFill>
                  <a:srgbClr val="C00000"/>
                </a:solidFill>
              </a:ln>
              <a:solidFill>
                <a:srgbClr val="002060"/>
              </a:solidFill>
              <a:latin typeface="Times New Roman" panose="02020603050405020304" pitchFamily="18" charset="0"/>
              <a:ea typeface="Arial-Rounded" panose="020B0500000000000000" pitchFamily="34" charset="0"/>
              <a:cs typeface="Times New Roman" panose="02020603050405020304" pitchFamily="18" charset="0"/>
            </a:endParaRPr>
          </a:p>
        </p:txBody>
      </p:sp>
      <p:grpSp>
        <p:nvGrpSpPr>
          <p:cNvPr id="44" name="Group 43">
            <a:extLst>
              <a:ext uri="{FF2B5EF4-FFF2-40B4-BE49-F238E27FC236}">
                <a16:creationId xmlns="" xmlns:a16="http://schemas.microsoft.com/office/drawing/2014/main" id="{C18C55B4-CE38-496F-8887-459DE22F5F2B}"/>
              </a:ext>
            </a:extLst>
          </p:cNvPr>
          <p:cNvGrpSpPr/>
          <p:nvPr/>
        </p:nvGrpSpPr>
        <p:grpSpPr>
          <a:xfrm>
            <a:off x="6562824" y="4203343"/>
            <a:ext cx="2873303" cy="1508408"/>
            <a:chOff x="1620395" y="3087733"/>
            <a:chExt cx="2873303" cy="1508408"/>
          </a:xfrm>
        </p:grpSpPr>
        <p:pic>
          <p:nvPicPr>
            <p:cNvPr id="45" name="Picture 11">
              <a:extLst>
                <a:ext uri="{FF2B5EF4-FFF2-40B4-BE49-F238E27FC236}">
                  <a16:creationId xmlns="" xmlns:a16="http://schemas.microsoft.com/office/drawing/2014/main" id="{24FA548F-A3B7-4877-B3BD-C1F797A21E90}"/>
                </a:ext>
              </a:extLst>
            </p:cNvPr>
            <p:cNvPicPr>
              <a:picLocks noChangeAspect="1"/>
            </p:cNvPicPr>
            <p:nvPr/>
          </p:nvPicPr>
          <p:blipFill>
            <a:blip r:embed="rId8">
              <a:duotone>
                <a:prstClr val="black"/>
                <a:schemeClr val="accent2">
                  <a:tint val="45000"/>
                  <a:satMod val="400000"/>
                </a:schemeClr>
              </a:duotone>
            </a:blip>
            <a:srcRect/>
            <a:stretch>
              <a:fillRect/>
            </a:stretch>
          </p:blipFill>
          <p:spPr>
            <a:xfrm>
              <a:off x="1620395" y="3087733"/>
              <a:ext cx="2611363" cy="1508408"/>
            </a:xfrm>
            <a:prstGeom prst="rect">
              <a:avLst/>
            </a:prstGeom>
          </p:spPr>
        </p:pic>
        <p:sp>
          <p:nvSpPr>
            <p:cNvPr id="46" name="TextBox 45">
              <a:extLst>
                <a:ext uri="{FF2B5EF4-FFF2-40B4-BE49-F238E27FC236}">
                  <a16:creationId xmlns="" xmlns:a16="http://schemas.microsoft.com/office/drawing/2014/main" id="{173E37F9-45D4-4F92-B4A7-6186F0F0D1B5}"/>
                </a:ext>
              </a:extLst>
            </p:cNvPr>
            <p:cNvSpPr txBox="1"/>
            <p:nvPr/>
          </p:nvSpPr>
          <p:spPr>
            <a:xfrm>
              <a:off x="2033127" y="3549549"/>
              <a:ext cx="2460571"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029" sz="32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suy</a:t>
              </a:r>
              <a:r>
                <a:rPr kumimoji="0" lang="en-029" sz="32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029" sz="32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nghĩ</a:t>
              </a:r>
              <a:endParaRPr kumimoji="0" lang="en-US" sz="3200" b="0" i="0" u="none" strike="noStrike" kern="1200" cap="none" spc="0" normalizeH="0" baseline="0" noProof="0" dirty="0">
                <a:ln>
                  <a:noFill/>
                </a:ln>
                <a:solidFill>
                  <a:srgbClr val="70AD47">
                    <a:lumMod val="75000"/>
                  </a:srgbClr>
                </a:solidFill>
                <a:effectLst/>
                <a:uLnTx/>
                <a:uFillTx/>
                <a:latin typeface="Times New Roman" panose="02020603050405020304" pitchFamily="18" charset="0"/>
                <a:cs typeface="Times New Roman" panose="02020603050405020304" pitchFamily="18" charset="0"/>
              </a:endParaRPr>
            </a:p>
          </p:txBody>
        </p:sp>
      </p:grpSp>
      <p:grpSp>
        <p:nvGrpSpPr>
          <p:cNvPr id="47" name="Group 46">
            <a:extLst>
              <a:ext uri="{FF2B5EF4-FFF2-40B4-BE49-F238E27FC236}">
                <a16:creationId xmlns="" xmlns:a16="http://schemas.microsoft.com/office/drawing/2014/main" id="{06C0FB40-ADC9-4A62-92AC-D026FB2820FD}"/>
              </a:ext>
            </a:extLst>
          </p:cNvPr>
          <p:cNvGrpSpPr/>
          <p:nvPr/>
        </p:nvGrpSpPr>
        <p:grpSpPr>
          <a:xfrm>
            <a:off x="9006496" y="4230943"/>
            <a:ext cx="2873303" cy="1508408"/>
            <a:chOff x="1620395" y="3087733"/>
            <a:chExt cx="2873303" cy="1508408"/>
          </a:xfrm>
        </p:grpSpPr>
        <p:pic>
          <p:nvPicPr>
            <p:cNvPr id="51" name="Picture 11">
              <a:extLst>
                <a:ext uri="{FF2B5EF4-FFF2-40B4-BE49-F238E27FC236}">
                  <a16:creationId xmlns="" xmlns:a16="http://schemas.microsoft.com/office/drawing/2014/main" id="{00F29E9A-1310-42F5-86E0-3E63603D1C78}"/>
                </a:ext>
              </a:extLst>
            </p:cNvPr>
            <p:cNvPicPr>
              <a:picLocks noChangeAspect="1"/>
            </p:cNvPicPr>
            <p:nvPr/>
          </p:nvPicPr>
          <p:blipFill>
            <a:blip r:embed="rId8">
              <a:duotone>
                <a:prstClr val="black"/>
                <a:schemeClr val="accent2">
                  <a:tint val="45000"/>
                  <a:satMod val="400000"/>
                </a:schemeClr>
              </a:duotone>
            </a:blip>
            <a:srcRect/>
            <a:stretch>
              <a:fillRect/>
            </a:stretch>
          </p:blipFill>
          <p:spPr>
            <a:xfrm>
              <a:off x="1620395" y="3087733"/>
              <a:ext cx="2611363" cy="1508408"/>
            </a:xfrm>
            <a:prstGeom prst="rect">
              <a:avLst/>
            </a:prstGeom>
          </p:spPr>
        </p:pic>
        <p:sp>
          <p:nvSpPr>
            <p:cNvPr id="52" name="TextBox 51">
              <a:extLst>
                <a:ext uri="{FF2B5EF4-FFF2-40B4-BE49-F238E27FC236}">
                  <a16:creationId xmlns="" xmlns:a16="http://schemas.microsoft.com/office/drawing/2014/main" id="{FEF297B4-1163-4CB9-9E0C-80449BAFF5E7}"/>
                </a:ext>
              </a:extLst>
            </p:cNvPr>
            <p:cNvSpPr txBox="1"/>
            <p:nvPr/>
          </p:nvSpPr>
          <p:spPr>
            <a:xfrm>
              <a:off x="2033127" y="3549549"/>
              <a:ext cx="2460571" cy="58477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029" sz="3200" b="1" dirty="0">
                  <a:solidFill>
                    <a:srgbClr val="70AD47">
                      <a:lumMod val="75000"/>
                    </a:srgbClr>
                  </a:solidFill>
                  <a:latin typeface="Times New Roman" panose="02020603050405020304" pitchFamily="18" charset="0"/>
                  <a:ea typeface="Times New Roman" panose="02020603050405020304" pitchFamily="18" charset="0"/>
                  <a:cs typeface="Times New Roman" panose="02020603050405020304" pitchFamily="18" charset="0"/>
                </a:rPr>
                <a:t>n</a:t>
              </a:r>
              <a:r>
                <a:rPr kumimoji="0" lang="en-029" sz="32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gẩng</a:t>
              </a:r>
              <a:r>
                <a:rPr kumimoji="0" lang="en-029" sz="3200" b="1" i="0" u="none" strike="noStrike" kern="1200" cap="none" spc="0" normalizeH="0" baseline="0" noProof="0" dirty="0">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 </a:t>
              </a:r>
              <a:r>
                <a:rPr kumimoji="0" lang="en-029" sz="3200" b="1" i="0" u="none" strike="noStrike" kern="1200" cap="none" spc="0" normalizeH="0" baseline="0" noProof="0" dirty="0" err="1">
                  <a:ln>
                    <a:noFill/>
                  </a:ln>
                  <a:solidFill>
                    <a:srgbClr val="70AD47">
                      <a:lumMod val="75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đầu</a:t>
              </a:r>
              <a:endParaRPr kumimoji="0" lang="en-US" sz="3200" b="0" i="0" u="none" strike="noStrike" kern="1200" cap="none" spc="0" normalizeH="0" baseline="0" noProof="0" dirty="0">
                <a:ln>
                  <a:noFill/>
                </a:ln>
                <a:solidFill>
                  <a:srgbClr val="70AD47">
                    <a:lumMod val="75000"/>
                  </a:srgbClr>
                </a:solidFill>
                <a:effectLst/>
                <a:uLnTx/>
                <a:uFillTx/>
                <a:latin typeface="Times New Roman" panose="02020603050405020304" pitchFamily="18" charset="0"/>
                <a:cs typeface="Times New Roman" panose="02020603050405020304" pitchFamily="18" charset="0"/>
              </a:endParaRPr>
            </a:p>
          </p:txBody>
        </p:sp>
      </p:grpSp>
    </p:spTree>
    <p:extLst>
      <p:ext uri="{BB962C8B-B14F-4D97-AF65-F5344CB8AC3E}">
        <p14:creationId xmlns:p14="http://schemas.microsoft.com/office/powerpoint/2010/main" val="1845249459"/>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 calcmode="lin" valueType="num">
                                      <p:cBhvr additive="base">
                                        <p:cTn id="12" dur="500" fill="hold"/>
                                        <p:tgtEl>
                                          <p:spTgt spid="4"/>
                                        </p:tgtEl>
                                        <p:attrNameLst>
                                          <p:attrName>ppt_x</p:attrName>
                                        </p:attrNameLst>
                                      </p:cBhvr>
                                      <p:tavLst>
                                        <p:tav tm="0">
                                          <p:val>
                                            <p:strVal val="#ppt_x"/>
                                          </p:val>
                                        </p:tav>
                                        <p:tav tm="100000">
                                          <p:val>
                                            <p:strVal val="#ppt_x"/>
                                          </p:val>
                                        </p:tav>
                                      </p:tavLst>
                                    </p:anim>
                                    <p:anim calcmode="lin" valueType="num">
                                      <p:cBhvr additive="base">
                                        <p:cTn id="13"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40"/>
                                        </p:tgtEl>
                                        <p:attrNameLst>
                                          <p:attrName>style.visibility</p:attrName>
                                        </p:attrNameLst>
                                      </p:cBhvr>
                                      <p:to>
                                        <p:strVal val="visible"/>
                                      </p:to>
                                    </p:set>
                                    <p:anim calcmode="lin" valueType="num">
                                      <p:cBhvr additive="base">
                                        <p:cTn id="18" dur="500" fill="hold"/>
                                        <p:tgtEl>
                                          <p:spTgt spid="40"/>
                                        </p:tgtEl>
                                        <p:attrNameLst>
                                          <p:attrName>ppt_x</p:attrName>
                                        </p:attrNameLst>
                                      </p:cBhvr>
                                      <p:tavLst>
                                        <p:tav tm="0">
                                          <p:val>
                                            <p:strVal val="#ppt_x"/>
                                          </p:val>
                                        </p:tav>
                                        <p:tav tm="100000">
                                          <p:val>
                                            <p:strVal val="#ppt_x"/>
                                          </p:val>
                                        </p:tav>
                                      </p:tavLst>
                                    </p:anim>
                                    <p:anim calcmode="lin" valueType="num">
                                      <p:cBhvr additive="base">
                                        <p:cTn id="19" dur="500" fill="hold"/>
                                        <p:tgtEl>
                                          <p:spTgt spid="40"/>
                                        </p:tgtEl>
                                        <p:attrNameLst>
                                          <p:attrName>ppt_y</p:attrName>
                                        </p:attrNameLst>
                                      </p:cBhvr>
                                      <p:tavLst>
                                        <p:tav tm="0">
                                          <p:val>
                                            <p:strVal val="1+#ppt_h/2"/>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4"/>
                                        </p:tgtEl>
                                        <p:attrNameLst>
                                          <p:attrName>style.visibility</p:attrName>
                                        </p:attrNameLst>
                                      </p:cBhvr>
                                      <p:to>
                                        <p:strVal val="visible"/>
                                      </p:to>
                                    </p:set>
                                    <p:anim calcmode="lin" valueType="num">
                                      <p:cBhvr additive="base">
                                        <p:cTn id="24" dur="500" fill="hold"/>
                                        <p:tgtEl>
                                          <p:spTgt spid="44"/>
                                        </p:tgtEl>
                                        <p:attrNameLst>
                                          <p:attrName>ppt_x</p:attrName>
                                        </p:attrNameLst>
                                      </p:cBhvr>
                                      <p:tavLst>
                                        <p:tav tm="0">
                                          <p:val>
                                            <p:strVal val="#ppt_x"/>
                                          </p:val>
                                        </p:tav>
                                        <p:tav tm="100000">
                                          <p:val>
                                            <p:strVal val="#ppt_x"/>
                                          </p:val>
                                        </p:tav>
                                      </p:tavLst>
                                    </p:anim>
                                    <p:anim calcmode="lin" valueType="num">
                                      <p:cBhvr additive="base">
                                        <p:cTn id="25"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47"/>
                                        </p:tgtEl>
                                        <p:attrNameLst>
                                          <p:attrName>style.visibility</p:attrName>
                                        </p:attrNameLst>
                                      </p:cBhvr>
                                      <p:to>
                                        <p:strVal val="visible"/>
                                      </p:to>
                                    </p:set>
                                    <p:anim calcmode="lin" valueType="num">
                                      <p:cBhvr additive="base">
                                        <p:cTn id="30" dur="500" fill="hold"/>
                                        <p:tgtEl>
                                          <p:spTgt spid="47"/>
                                        </p:tgtEl>
                                        <p:attrNameLst>
                                          <p:attrName>ppt_x</p:attrName>
                                        </p:attrNameLst>
                                      </p:cBhvr>
                                      <p:tavLst>
                                        <p:tav tm="0">
                                          <p:val>
                                            <p:strVal val="#ppt_x"/>
                                          </p:val>
                                        </p:tav>
                                        <p:tav tm="100000">
                                          <p:val>
                                            <p:strVal val="#ppt_x"/>
                                          </p:val>
                                        </p:tav>
                                      </p:tavLst>
                                    </p:anim>
                                    <p:anim calcmode="lin" valueType="num">
                                      <p:cBhvr additive="base">
                                        <p:cTn id="31"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1878"/>
            <a:ext cx="12192000" cy="6858000"/>
          </a:xfrm>
          <a:prstGeom prst="rect">
            <a:avLst/>
          </a:prstGeom>
        </p:spPr>
      </p:pic>
      <p:pic>
        <p:nvPicPr>
          <p:cNvPr id="10" name="图片 9">
            <a:extLst>
              <a:ext uri="{FF2B5EF4-FFF2-40B4-BE49-F238E27FC236}">
                <a16:creationId xmlns="" xmlns:a16="http://schemas.microsoft.com/office/drawing/2014/main" id="{C8D79C7A-3F96-4E76-816D-B042C2B81A0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475406" y="42106"/>
            <a:ext cx="1371224" cy="1213990"/>
          </a:xfrm>
          <a:prstGeom prst="rect">
            <a:avLst/>
          </a:prstGeom>
        </p:spPr>
      </p:pic>
      <p:sp>
        <p:nvSpPr>
          <p:cNvPr id="3" name="TextBox 2">
            <a:extLst>
              <a:ext uri="{FF2B5EF4-FFF2-40B4-BE49-F238E27FC236}">
                <a16:creationId xmlns="" xmlns:a16="http://schemas.microsoft.com/office/drawing/2014/main" id="{3372D008-0EE2-672E-CC1E-38D542719D45}"/>
              </a:ext>
            </a:extLst>
          </p:cNvPr>
          <p:cNvSpPr txBox="1"/>
          <p:nvPr/>
        </p:nvSpPr>
        <p:spPr>
          <a:xfrm>
            <a:off x="2924879" y="2314254"/>
            <a:ext cx="6342242" cy="1446550"/>
          </a:xfrm>
          <a:prstGeom prst="rect">
            <a:avLst/>
          </a:prstGeom>
          <a:noFill/>
        </p:spPr>
        <p:txBody>
          <a:bodyPr wrap="square" rtlCol="0">
            <a:spAutoFit/>
          </a:bodyPr>
          <a:lstStyle/>
          <a:p>
            <a:r>
              <a:rPr lang="en-US" sz="8800" b="1">
                <a:solidFill>
                  <a:srgbClr val="C00000"/>
                </a:solidFill>
                <a:latin typeface="Times New Roman" panose="02020603050405020304" pitchFamily="18" charset="0"/>
                <a:cs typeface="Times New Roman" panose="02020603050405020304" pitchFamily="18" charset="0"/>
              </a:rPr>
              <a:t>Vận dụng</a:t>
            </a:r>
            <a:endParaRPr lang="en-US" sz="8800" b="1"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062756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0" presetClass="path" presetSubtype="0" accel="50000" decel="50000" fill="hold" nodeType="withEffect">
                                  <p:stCondLst>
                                    <p:cond delay="0"/>
                                  </p:stCondLst>
                                  <p:childTnLst>
                                    <p:animMotion origin="layout" path="M -0.03021 0.03171 L -0.03021 0.03194 C -0.03034 0.0324 -0.03086 0.04676 -0.03164 0.05 C -0.03255 0.05301 -0.03451 0.05856 -0.03451 0.05879 C -0.03477 0.06041 -0.0349 0.06273 -0.03529 0.06435 C -0.03555 0.06597 -0.03659 0.06689 -0.03659 0.06875 C -0.03724 0.07384 -0.03698 0.07939 -0.03737 0.08449 C -0.0375 0.08611 -0.03789 0.08726 -0.03802 0.08865 C -0.03828 0.11111 -0.03854 0.13379 -0.0388 0.15625 C -0.03907 0.16851 -0.0392 0.18125 -0.03946 0.19351 C -0.03959 0.19513 -0.03985 0.19652 -0.04024 0.19768 C -0.04102 0.20092 -0.04167 0.20439 -0.04297 0.20648 L -0.04519 0.20926 C -0.04779 0.21713 -0.04519 0.21041 -0.0487 0.21643 C -0.05222 0.22245 -0.04922 0.21967 -0.053 0.22222 C -0.05365 0.22361 -0.0543 0.22546 -0.05508 0.22638 C -0.05573 0.22731 -0.05664 0.22708 -0.05716 0.22801 C -0.05873 0.22963 -0.06029 0.23125 -0.06146 0.23356 C -0.06211 0.23518 -0.06276 0.23703 -0.06354 0.23796 C -0.06498 0.23958 -0.06784 0.24074 -0.06784 0.24097 C -0.06849 0.24236 -0.06914 0.24421 -0.06992 0.24513 C -0.07136 0.24676 -0.07422 0.24791 -0.07422 0.24814 C -0.07552 0.25069 -0.07683 0.2537 -0.07839 0.25509 C -0.07943 0.25601 -0.08047 0.25601 -0.08125 0.25648 C -0.08216 0.25717 -0.08282 0.25763 -0.08347 0.2581 C -0.08451 0.25902 -0.08529 0.26018 -0.0862 0.26088 C -0.08854 0.26296 -0.08933 0.2625 -0.09193 0.26365 C -0.09271 0.26435 -0.09336 0.26504 -0.09401 0.26527 C -0.09545 0.26597 -0.09701 0.2662 -0.09831 0.26666 C -0.09909 0.26713 -0.09974 0.26782 -0.10039 0.26805 C -0.1013 0.26875 -0.10235 0.26898 -0.10326 0.26944 C -0.10391 0.27037 -0.10495 0.27129 -0.10534 0.27245 C -0.10586 0.27361 -0.10586 0.27546 -0.10612 0.27662 C -0.10651 0.27824 -0.10703 0.27963 -0.10742 0.28101 C -0.10769 0.28472 -0.10795 0.28865 -0.10821 0.29236 C -0.10847 0.29421 -0.10886 0.29537 -0.10886 0.29676 C -0.10938 0.32361 -0.10899 0.35023 -0.10964 0.37708 C -0.10977 0.37893 -0.11055 0.38032 -0.11107 0.38148 C -0.11237 0.38449 -0.1138 0.38842 -0.11602 0.38865 C -0.12565 0.38958 -0.13529 0.38958 -0.14505 0.39004 C -0.14597 0.39051 -0.14688 0.39097 -0.14792 0.39143 C -0.14857 0.39189 -0.14922 0.39259 -0.15 0.39282 C -0.1517 0.39375 -0.15417 0.39398 -0.1556 0.39583 C -0.15651 0.39676 -0.15703 0.39791 -0.15782 0.39861 C -0.15873 0.39953 -0.15964 0.39953 -0.16068 0.4 C -0.16198 0.40092 -0.16341 0.40208 -0.16485 0.40301 L -0.16693 0.40439 C -0.16771 0.40486 -0.16836 0.40578 -0.16914 0.40578 C -0.17266 0.40671 -0.17513 0.40694 -0.17839 0.40856 C -0.17904 0.40926 -0.17969 0.40995 -0.18047 0.41018 C -0.18138 0.41088 -0.18229 0.41111 -0.18334 0.41157 C -0.18399 0.41203 -0.18464 0.41273 -0.18542 0.41296 C -0.18659 0.41365 -0.18776 0.41388 -0.18894 0.41435 C -0.18985 0.41527 -0.19089 0.41666 -0.1918 0.41736 C -0.19245 0.41805 -0.19336 0.41782 -0.19388 0.41875 C -0.19479 0.42037 -0.19532 0.42245 -0.1961 0.42453 C -0.19805 0.43657 -0.19727 0.42986 -0.1961 0.45463 C -0.1961 0.45625 -0.19571 0.45763 -0.19532 0.45879 C -0.1944 0.46296 -0.19349 0.46435 -0.1918 0.46759 C -0.18998 0.47847 -0.19245 0.46504 -0.18972 0.47615 C -0.18685 0.48796 -0.19167 0.47245 -0.1875 0.48472 C -0.18724 0.48912 -0.18711 0.49328 -0.18685 0.49768 C -0.18659 0.50439 -0.18672 0.51134 -0.18607 0.51759 C -0.18594 0.51921 -0.18581 0.51481 -0.18542 0.51342 C -0.18503 0.51203 -0.18464 0.51018 -0.18399 0.50902 C -0.18034 0.50324 -0.18295 0.51203 -0.18112 0.50486 L -0.18047 0.50324 L -0.18047 0.5037 " pathEditMode="relative" rAng="0" ptsTypes="AAAAAAAAAAAAAAAAAAAAAAAAAAAAAAAAAAAAAAAAAAAAAAAAAAAAAAAAAAAAAAAAAAAA">
                                      <p:cBhvr>
                                        <p:cTn id="11" dur="2000" fill="hold"/>
                                        <p:tgtEl>
                                          <p:spTgt spid="10"/>
                                        </p:tgtEl>
                                        <p:attrNameLst>
                                          <p:attrName>ppt_x</p:attrName>
                                          <p:attrName>ppt_y</p:attrName>
                                        </p:attrNameLst>
                                      </p:cBhvr>
                                      <p:rCtr x="-8359" y="24306"/>
                                    </p:animMotion>
                                  </p:childTnLst>
                                </p:cTn>
                              </p:par>
                              <p:par>
                                <p:cTn id="12" presetID="22" presetClass="entr" presetSubtype="4" fill="hold" grpId="0"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down)">
                                      <p:cBhvr>
                                        <p:cTn id="14"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1878"/>
            <a:ext cx="12192000" cy="6858000"/>
          </a:xfrm>
          <a:prstGeom prst="rect">
            <a:avLst/>
          </a:prstGeom>
        </p:spPr>
      </p:pic>
      <p:pic>
        <p:nvPicPr>
          <p:cNvPr id="11" name="Picture 2"/>
          <p:cNvPicPr>
            <a:picLocks noChangeAspect="1" noChangeArrowheads="1"/>
          </p:cNvPicPr>
          <p:nvPr/>
        </p:nvPicPr>
        <p:blipFill>
          <a:blip r:embed="rId5" cstate="email">
            <a:extLst>
              <a:ext uri="{28A0092B-C50C-407E-A947-70E740481C1C}">
                <a14:useLocalDpi xmlns:a14="http://schemas.microsoft.com/office/drawing/2010/main"/>
              </a:ext>
            </a:extLst>
          </a:blip>
          <a:stretch>
            <a:fillRect/>
          </a:stretch>
        </p:blipFill>
        <p:spPr bwMode="auto">
          <a:xfrm>
            <a:off x="2179674" y="277691"/>
            <a:ext cx="9448800" cy="5225475"/>
          </a:xfrm>
          <a:prstGeom prst="rect">
            <a:avLst/>
          </a:prstGeom>
          <a:noFill/>
          <a:extLst>
            <a:ext uri="{909E8E84-426E-40DD-AFC4-6F175D3DCCD1}">
              <a14:hiddenFill xmlns:a14="http://schemas.microsoft.com/office/drawing/2010/main">
                <a:solidFill>
                  <a:srgbClr val="FFFFFF"/>
                </a:solidFill>
              </a14:hiddenFill>
            </a:ext>
          </a:extLst>
        </p:spPr>
      </p:pic>
      <p:pic>
        <p:nvPicPr>
          <p:cNvPr id="13" name="图片 12"/>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9836486" y="106878"/>
            <a:ext cx="2206081" cy="2206081"/>
          </a:xfrm>
          <a:prstGeom prst="rect">
            <a:avLst/>
          </a:prstGeom>
        </p:spPr>
      </p:pic>
      <p:sp>
        <p:nvSpPr>
          <p:cNvPr id="9" name="矩形 8">
            <a:extLst>
              <a:ext uri="{FF2B5EF4-FFF2-40B4-BE49-F238E27FC236}">
                <a16:creationId xmlns="" xmlns:a16="http://schemas.microsoft.com/office/drawing/2014/main" id="{93A00CE2-4CE5-48B2-913F-1F71DC0EA81F}"/>
              </a:ext>
            </a:extLst>
          </p:cNvPr>
          <p:cNvSpPr/>
          <p:nvPr/>
        </p:nvSpPr>
        <p:spPr>
          <a:xfrm>
            <a:off x="5957340" y="2659559"/>
            <a:ext cx="1893468" cy="769441"/>
          </a:xfrm>
          <a:prstGeom prst="rect">
            <a:avLst/>
          </a:prstGeom>
          <a:noFill/>
        </p:spPr>
        <p:txBody>
          <a:bodyPr wrap="non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altLang="zh-CN" sz="4400" b="1" i="0" u="none" strike="noStrike" kern="1200" cap="none" spc="0" normalizeH="0" baseline="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Về</a:t>
            </a:r>
            <a:r>
              <a:rPr kumimoji="0" lang="en-US" altLang="zh-CN" sz="4400" b="1" i="0" u="none" strike="noStrike" kern="1200" cap="none" spc="0" normalizeH="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 </a:t>
            </a:r>
            <a:r>
              <a:rPr kumimoji="0" lang="en-US" altLang="zh-CN" sz="4400" b="1" i="0" u="none" strike="noStrike" kern="1200" cap="none" spc="0" normalizeH="0" noProof="0" dirty="0" err="1">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rPr>
              <a:t>nhà</a:t>
            </a:r>
            <a:endParaRPr kumimoji="0" lang="zh-CN" altLang="en-US" sz="44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24" name="矩形 8">
            <a:extLst>
              <a:ext uri="{FF2B5EF4-FFF2-40B4-BE49-F238E27FC236}">
                <a16:creationId xmlns="" xmlns:a16="http://schemas.microsoft.com/office/drawing/2014/main" id="{68B46EC3-FCA9-4E5F-9011-1AE3E175D9DB}"/>
              </a:ext>
            </a:extLst>
          </p:cNvPr>
          <p:cNvSpPr/>
          <p:nvPr/>
        </p:nvSpPr>
        <p:spPr>
          <a:xfrm>
            <a:off x="3643533" y="3440878"/>
            <a:ext cx="6949440" cy="1200329"/>
          </a:xfrm>
          <a:prstGeom prst="rect">
            <a:avLst/>
          </a:prstGeom>
          <a:noFill/>
        </p:spPr>
        <p:txBody>
          <a:bodyPr wrap="square" rtlCol="0">
            <a:spAutoFit/>
          </a:bodyPr>
          <a:lstStyle/>
          <a:p>
            <a:pPr lvl="0" algn="ctr" defTabSz="457200"/>
            <a:r>
              <a:rPr lang="en-US" sz="3600">
                <a:latin typeface="Times New Roman" panose="02020603050405020304" pitchFamily="18" charset="0"/>
                <a:ea typeface="Arial-Rounded" panose="020B0500000000000000" pitchFamily="34" charset="0"/>
                <a:cs typeface="Times New Roman" panose="02020603050405020304" pitchFamily="18" charset="0"/>
              </a:rPr>
              <a:t>Kể với người thân về một việc em làm cùng các bạn và thấy rất vui.</a:t>
            </a:r>
            <a:endParaRPr kumimoji="0" lang="zh-CN" altLang="en-US" sz="3600" b="1" i="0" u="none" strike="noStrike" kern="1200" cap="none" spc="0" normalizeH="0" baseline="0" noProof="0" dirty="0">
              <a:ln w="47625" cmpd="thinThick">
                <a:solidFill>
                  <a:srgbClr val="C00000"/>
                </a:solidFill>
              </a:ln>
              <a:solidFill>
                <a:srgbClr val="FFC000"/>
              </a:solidFill>
              <a:effectLst/>
              <a:uLnTx/>
              <a:uFillTx/>
              <a:latin typeface="Times New Roman" panose="02020603050405020304" pitchFamily="18" charset="0"/>
              <a:ea typeface="Arial-Rounded" panose="020B0500000000000000" pitchFamily="34" charset="0"/>
              <a:cs typeface="Times New Roman" panose="02020603050405020304" pitchFamily="18" charset="0"/>
            </a:endParaRPr>
          </a:p>
        </p:txBody>
      </p:sp>
    </p:spTree>
    <p:extLst>
      <p:ext uri="{BB962C8B-B14F-4D97-AF65-F5344CB8AC3E}">
        <p14:creationId xmlns:p14="http://schemas.microsoft.com/office/powerpoint/2010/main" val="3064654220"/>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5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wipe(down)">
                                      <p:cBhvr>
                                        <p:cTn id="10" dur="500"/>
                                        <p:tgtEl>
                                          <p:spTgt spid="9"/>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500" fill="hold"/>
                                        <p:tgtEl>
                                          <p:spTgt spid="24"/>
                                        </p:tgtEl>
                                        <p:attrNameLst>
                                          <p:attrName>ppt_x</p:attrName>
                                        </p:attrNameLst>
                                      </p:cBhvr>
                                      <p:tavLst>
                                        <p:tav tm="0">
                                          <p:val>
                                            <p:strVal val="#ppt_x"/>
                                          </p:val>
                                        </p:tav>
                                        <p:tav tm="100000">
                                          <p:val>
                                            <p:strVal val="#ppt_x"/>
                                          </p:val>
                                        </p:tav>
                                      </p:tavLst>
                                    </p:anim>
                                    <p:anim calcmode="lin" valueType="num">
                                      <p:cBhvr additive="base">
                                        <p:cTn id="16"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1878"/>
            <a:ext cx="12192000" cy="6858000"/>
          </a:xfrm>
          <a:prstGeom prst="rect">
            <a:avLst/>
          </a:prstGeom>
        </p:spPr>
      </p:pic>
      <p:pic>
        <p:nvPicPr>
          <p:cNvPr id="10" name="图片 9">
            <a:extLst>
              <a:ext uri="{FF2B5EF4-FFF2-40B4-BE49-F238E27FC236}">
                <a16:creationId xmlns="" xmlns:a16="http://schemas.microsoft.com/office/drawing/2014/main" id="{C8D79C7A-3F96-4E76-816D-B042C2B81A0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475406" y="42106"/>
            <a:ext cx="1371224" cy="1213990"/>
          </a:xfrm>
          <a:prstGeom prst="rect">
            <a:avLst/>
          </a:prstGeom>
        </p:spPr>
      </p:pic>
      <p:pic>
        <p:nvPicPr>
          <p:cNvPr id="2" name="Picture 1">
            <a:extLst>
              <a:ext uri="{FF2B5EF4-FFF2-40B4-BE49-F238E27FC236}">
                <a16:creationId xmlns="" xmlns:a16="http://schemas.microsoft.com/office/drawing/2014/main" id="{03C1695F-A551-C113-4625-6E7ED6ECA9BC}"/>
              </a:ext>
            </a:extLst>
          </p:cNvPr>
          <p:cNvPicPr>
            <a:picLocks noChangeAspect="1"/>
          </p:cNvPicPr>
          <p:nvPr/>
        </p:nvPicPr>
        <p:blipFill>
          <a:blip r:embed="rId6"/>
          <a:stretch>
            <a:fillRect/>
          </a:stretch>
        </p:blipFill>
        <p:spPr>
          <a:xfrm>
            <a:off x="12133" y="0"/>
            <a:ext cx="11907297" cy="6616440"/>
          </a:xfrm>
          <a:prstGeom prst="rect">
            <a:avLst/>
          </a:prstGeom>
        </p:spPr>
      </p:pic>
      <p:sp>
        <p:nvSpPr>
          <p:cNvPr id="4" name="TextBox 3">
            <a:extLst>
              <a:ext uri="{FF2B5EF4-FFF2-40B4-BE49-F238E27FC236}">
                <a16:creationId xmlns="" xmlns:a16="http://schemas.microsoft.com/office/drawing/2014/main" id="{0BBFEC52-4204-1323-5C91-AE0242E50AC7}"/>
              </a:ext>
            </a:extLst>
          </p:cNvPr>
          <p:cNvSpPr txBox="1"/>
          <p:nvPr/>
        </p:nvSpPr>
        <p:spPr>
          <a:xfrm>
            <a:off x="2261998" y="3487724"/>
            <a:ext cx="7365717" cy="1200329"/>
          </a:xfrm>
          <a:prstGeom prst="rect">
            <a:avLst/>
          </a:prstGeom>
          <a:noFill/>
        </p:spPr>
        <p:txBody>
          <a:bodyPr wrap="square" rtlCol="0">
            <a:spAutoFit/>
          </a:bodyPr>
          <a:lstStyle/>
          <a:p>
            <a:pPr algn="ctr">
              <a:spcAft>
                <a:spcPts val="1800"/>
              </a:spcAft>
            </a:pPr>
            <a:r>
              <a:rPr lang="en-US" sz="3600" b="1" dirty="0" err="1">
                <a:solidFill>
                  <a:srgbClr val="FFFF00"/>
                </a:solidFill>
                <a:latin typeface="UTM Avo" panose="02040603050506020204" pitchFamily="18" charset="0"/>
              </a:rPr>
              <a:t>Bài</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học</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hôm</a:t>
            </a:r>
            <a:r>
              <a:rPr lang="en-US" sz="3600" b="1" dirty="0">
                <a:solidFill>
                  <a:srgbClr val="FFFF00"/>
                </a:solidFill>
                <a:latin typeface="UTM Avo" panose="02040603050506020204" pitchFamily="18" charset="0"/>
              </a:rPr>
              <a:t> nay </a:t>
            </a:r>
            <a:r>
              <a:rPr lang="en-US" sz="3600" b="1" dirty="0" err="1">
                <a:solidFill>
                  <a:srgbClr val="FFFF00"/>
                </a:solidFill>
                <a:latin typeface="UTM Avo" panose="02040603050506020204" pitchFamily="18" charset="0"/>
              </a:rPr>
              <a:t>em</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biết</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thêm</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được</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điều</a:t>
            </a:r>
            <a:r>
              <a:rPr lang="en-US" sz="3600" b="1" dirty="0">
                <a:solidFill>
                  <a:srgbClr val="FFFF00"/>
                </a:solidFill>
                <a:latin typeface="UTM Avo" panose="02040603050506020204" pitchFamily="18" charset="0"/>
              </a:rPr>
              <a:t> </a:t>
            </a:r>
            <a:r>
              <a:rPr lang="en-US" sz="3600" b="1" dirty="0" err="1">
                <a:solidFill>
                  <a:srgbClr val="FFFF00"/>
                </a:solidFill>
                <a:latin typeface="UTM Avo" panose="02040603050506020204" pitchFamily="18" charset="0"/>
              </a:rPr>
              <a:t>gì</a:t>
            </a:r>
            <a:r>
              <a:rPr lang="en-US" sz="3600" b="1" dirty="0">
                <a:solidFill>
                  <a:srgbClr val="FFFF00"/>
                </a:solidFill>
                <a:latin typeface="UTM Avo" panose="02040603050506020204" pitchFamily="18" charset="0"/>
              </a:rPr>
              <a:t>?</a:t>
            </a:r>
          </a:p>
        </p:txBody>
      </p:sp>
      <p:sp>
        <p:nvSpPr>
          <p:cNvPr id="5" name="TextBox 4">
            <a:extLst>
              <a:ext uri="{FF2B5EF4-FFF2-40B4-BE49-F238E27FC236}">
                <a16:creationId xmlns="" xmlns:a16="http://schemas.microsoft.com/office/drawing/2014/main" id="{94507734-CBE7-4CA3-F459-E0DCD33B676E}"/>
              </a:ext>
            </a:extLst>
          </p:cNvPr>
          <p:cNvSpPr txBox="1"/>
          <p:nvPr/>
        </p:nvSpPr>
        <p:spPr>
          <a:xfrm>
            <a:off x="2261997" y="3429000"/>
            <a:ext cx="7365717" cy="1200329"/>
          </a:xfrm>
          <a:prstGeom prst="rect">
            <a:avLst/>
          </a:prstGeom>
          <a:noFill/>
        </p:spPr>
        <p:txBody>
          <a:bodyPr wrap="square" rtlCol="0">
            <a:spAutoFit/>
          </a:bodyPr>
          <a:lstStyle/>
          <a:p>
            <a:pPr algn="ctr">
              <a:spcAft>
                <a:spcPts val="1800"/>
              </a:spcAft>
            </a:pPr>
            <a:r>
              <a:rPr lang="en-US" sz="3600" b="1" dirty="0" err="1">
                <a:solidFill>
                  <a:srgbClr val="FFFF00"/>
                </a:solidFill>
                <a:latin typeface="Times New Roman" panose="02020603050405020304" pitchFamily="18" charset="0"/>
                <a:cs typeface="Times New Roman" panose="02020603050405020304" pitchFamily="18" charset="0"/>
              </a:rPr>
              <a:t>Để</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có</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thể</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làm</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err="1">
                <a:solidFill>
                  <a:srgbClr val="FFFF00"/>
                </a:solidFill>
                <a:latin typeface="Times New Roman" panose="02020603050405020304" pitchFamily="18" charset="0"/>
                <a:cs typeface="Times New Roman" panose="02020603050405020304" pitchFamily="18" charset="0"/>
              </a:rPr>
              <a:t>tốt</a:t>
            </a:r>
            <a:r>
              <a:rPr lang="en-US" sz="3600" b="1">
                <a:solidFill>
                  <a:srgbClr val="FFFF00"/>
                </a:solidFill>
                <a:latin typeface="Times New Roman" panose="02020603050405020304" pitchFamily="18" charset="0"/>
                <a:cs typeface="Times New Roman" panose="02020603050405020304" pitchFamily="18" charset="0"/>
              </a:rPr>
              <a:t> hơn ở các </a:t>
            </a:r>
            <a:r>
              <a:rPr lang="en-US" sz="3600" b="1" err="1">
                <a:solidFill>
                  <a:srgbClr val="FFFF00"/>
                </a:solidFill>
                <a:latin typeface="Times New Roman" panose="02020603050405020304" pitchFamily="18" charset="0"/>
                <a:cs typeface="Times New Roman" panose="02020603050405020304" pitchFamily="18" charset="0"/>
              </a:rPr>
              <a:t>bài</a:t>
            </a:r>
            <a:r>
              <a:rPr lang="en-US" sz="3600" b="1">
                <a:solidFill>
                  <a:srgbClr val="FFFF00"/>
                </a:solidFill>
                <a:latin typeface="Times New Roman" panose="02020603050405020304" pitchFamily="18" charset="0"/>
                <a:cs typeface="Times New Roman" panose="02020603050405020304" pitchFamily="18" charset="0"/>
              </a:rPr>
              <a:t> học tiếp theo </a:t>
            </a:r>
            <a:r>
              <a:rPr lang="en-US" sz="3600" b="1" dirty="0" err="1">
                <a:solidFill>
                  <a:srgbClr val="FFFF00"/>
                </a:solidFill>
                <a:latin typeface="Times New Roman" panose="02020603050405020304" pitchFamily="18" charset="0"/>
                <a:cs typeface="Times New Roman" panose="02020603050405020304" pitchFamily="18" charset="0"/>
              </a:rPr>
              <a:t>em</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nhắn</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bạn</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điều</a:t>
            </a:r>
            <a:r>
              <a:rPr lang="en-US" sz="3600" b="1" dirty="0">
                <a:solidFill>
                  <a:srgbClr val="FFFF00"/>
                </a:solidFill>
                <a:latin typeface="Times New Roman" panose="02020603050405020304" pitchFamily="18" charset="0"/>
                <a:cs typeface="Times New Roman" panose="02020603050405020304" pitchFamily="18" charset="0"/>
              </a:rPr>
              <a:t> </a:t>
            </a:r>
            <a:r>
              <a:rPr lang="en-US" sz="3600" b="1" dirty="0" err="1">
                <a:solidFill>
                  <a:srgbClr val="FFFF00"/>
                </a:solidFill>
                <a:latin typeface="Times New Roman" panose="02020603050405020304" pitchFamily="18" charset="0"/>
                <a:cs typeface="Times New Roman" panose="02020603050405020304" pitchFamily="18" charset="0"/>
              </a:rPr>
              <a:t>gì</a:t>
            </a:r>
            <a:r>
              <a:rPr lang="en-US" sz="3600" b="1" dirty="0">
                <a:solidFill>
                  <a:srgbClr val="FFFF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425494262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0" presetClass="path" presetSubtype="0" accel="50000" decel="50000" fill="hold" nodeType="withEffect">
                                  <p:stCondLst>
                                    <p:cond delay="0"/>
                                  </p:stCondLst>
                                  <p:childTnLst>
                                    <p:animMotion origin="layout" path="M -0.03021 0.03171 L -0.03021 0.03194 C -0.03034 0.0324 -0.03086 0.04676 -0.03164 0.05 C -0.03255 0.05301 -0.03451 0.05856 -0.03451 0.05879 C -0.03477 0.06041 -0.0349 0.06273 -0.03529 0.06435 C -0.03555 0.06597 -0.03659 0.06689 -0.03659 0.06875 C -0.03724 0.07384 -0.03698 0.07939 -0.03737 0.08449 C -0.0375 0.08611 -0.03789 0.08726 -0.03802 0.08865 C -0.03828 0.11111 -0.03854 0.13379 -0.0388 0.15625 C -0.03907 0.16851 -0.0392 0.18125 -0.03946 0.19351 C -0.03959 0.19513 -0.03985 0.19652 -0.04024 0.19768 C -0.04102 0.20092 -0.04167 0.20439 -0.04297 0.20648 L -0.04519 0.20926 C -0.04779 0.21713 -0.04519 0.21041 -0.0487 0.21643 C -0.05222 0.22245 -0.04922 0.21967 -0.053 0.22222 C -0.05365 0.22361 -0.0543 0.22546 -0.05508 0.22638 C -0.05573 0.22731 -0.05664 0.22708 -0.05716 0.22801 C -0.05873 0.22963 -0.06029 0.23125 -0.06146 0.23356 C -0.06211 0.23518 -0.06276 0.23703 -0.06354 0.23796 C -0.06498 0.23958 -0.06784 0.24074 -0.06784 0.24097 C -0.06849 0.24236 -0.06914 0.24421 -0.06992 0.24513 C -0.07136 0.24676 -0.07422 0.24791 -0.07422 0.24814 C -0.07552 0.25069 -0.07683 0.2537 -0.07839 0.25509 C -0.07943 0.25601 -0.08047 0.25601 -0.08125 0.25648 C -0.08216 0.25717 -0.08282 0.25763 -0.08347 0.2581 C -0.08451 0.25902 -0.08529 0.26018 -0.0862 0.26088 C -0.08854 0.26296 -0.08933 0.2625 -0.09193 0.26365 C -0.09271 0.26435 -0.09336 0.26504 -0.09401 0.26527 C -0.09545 0.26597 -0.09701 0.2662 -0.09831 0.26666 C -0.09909 0.26713 -0.09974 0.26782 -0.10039 0.26805 C -0.1013 0.26875 -0.10235 0.26898 -0.10326 0.26944 C -0.10391 0.27037 -0.10495 0.27129 -0.10534 0.27245 C -0.10586 0.27361 -0.10586 0.27546 -0.10612 0.27662 C -0.10651 0.27824 -0.10703 0.27963 -0.10742 0.28101 C -0.10769 0.28472 -0.10795 0.28865 -0.10821 0.29236 C -0.10847 0.29421 -0.10886 0.29537 -0.10886 0.29676 C -0.10938 0.32361 -0.10899 0.35023 -0.10964 0.37708 C -0.10977 0.37893 -0.11055 0.38032 -0.11107 0.38148 C -0.11237 0.38449 -0.1138 0.38842 -0.11602 0.38865 C -0.12565 0.38958 -0.13529 0.38958 -0.14505 0.39004 C -0.14597 0.39051 -0.14688 0.39097 -0.14792 0.39143 C -0.14857 0.39189 -0.14922 0.39259 -0.15 0.39282 C -0.1517 0.39375 -0.15417 0.39398 -0.1556 0.39583 C -0.15651 0.39676 -0.15703 0.39791 -0.15782 0.39861 C -0.15873 0.39953 -0.15964 0.39953 -0.16068 0.4 C -0.16198 0.40092 -0.16341 0.40208 -0.16485 0.40301 L -0.16693 0.40439 C -0.16771 0.40486 -0.16836 0.40578 -0.16914 0.40578 C -0.17266 0.40671 -0.17513 0.40694 -0.17839 0.40856 C -0.17904 0.40926 -0.17969 0.40995 -0.18047 0.41018 C -0.18138 0.41088 -0.18229 0.41111 -0.18334 0.41157 C -0.18399 0.41203 -0.18464 0.41273 -0.18542 0.41296 C -0.18659 0.41365 -0.18776 0.41388 -0.18894 0.41435 C -0.18985 0.41527 -0.19089 0.41666 -0.1918 0.41736 C -0.19245 0.41805 -0.19336 0.41782 -0.19388 0.41875 C -0.19479 0.42037 -0.19532 0.42245 -0.1961 0.42453 C -0.19805 0.43657 -0.19727 0.42986 -0.1961 0.45463 C -0.1961 0.45625 -0.19571 0.45763 -0.19532 0.45879 C -0.1944 0.46296 -0.19349 0.46435 -0.1918 0.46759 C -0.18998 0.47847 -0.19245 0.46504 -0.18972 0.47615 C -0.18685 0.48796 -0.19167 0.47245 -0.1875 0.48472 C -0.18724 0.48912 -0.18711 0.49328 -0.18685 0.49768 C -0.18659 0.50439 -0.18672 0.51134 -0.18607 0.51759 C -0.18594 0.51921 -0.18581 0.51481 -0.18542 0.51342 C -0.18503 0.51203 -0.18464 0.51018 -0.18399 0.50902 C -0.18034 0.50324 -0.18295 0.51203 -0.18112 0.50486 L -0.18047 0.50324 L -0.18047 0.5037 " pathEditMode="relative" rAng="0" ptsTypes="AAAAAAAAAAAAAAAAAAAAAAAAAAAAAAAAAAAAAAAAAAAAAAAAAAAAAAAAAAAAAAAAAAAA">
                                      <p:cBhvr>
                                        <p:cTn id="11" dur="2000" fill="hold"/>
                                        <p:tgtEl>
                                          <p:spTgt spid="10"/>
                                        </p:tgtEl>
                                        <p:attrNameLst>
                                          <p:attrName>ppt_x</p:attrName>
                                          <p:attrName>ppt_y</p:attrName>
                                        </p:attrNameLst>
                                      </p:cBhvr>
                                      <p:rCtr x="-8359" y="24306"/>
                                    </p:animMotion>
                                  </p:childTnLst>
                                </p:cTn>
                              </p:par>
                              <p:par>
                                <p:cTn id="12" presetID="3" presetClass="entr" presetSubtype="1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blinds(horizontal)">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4" presetClass="exit" presetSubtype="10" fill="hold" grpId="1" nodeType="clickEffect">
                                  <p:stCondLst>
                                    <p:cond delay="0"/>
                                  </p:stCondLst>
                                  <p:childTnLst>
                                    <p:animEffect transition="out" filter="randombar(horizontal)">
                                      <p:cBhvr>
                                        <p:cTn id="18" dur="500"/>
                                        <p:tgtEl>
                                          <p:spTgt spid="4"/>
                                        </p:tgtEl>
                                      </p:cBhvr>
                                    </p:animEffect>
                                    <p:set>
                                      <p:cBhvr>
                                        <p:cTn id="19" dur="1" fill="hold">
                                          <p:stCondLst>
                                            <p:cond delay="499"/>
                                          </p:stCondLst>
                                        </p:cTn>
                                        <p:tgtEl>
                                          <p:spTgt spid="4"/>
                                        </p:tgtEl>
                                        <p:attrNameLst>
                                          <p:attrName>style.visibility</p:attrName>
                                        </p:attrNameLst>
                                      </p:cBhvr>
                                      <p:to>
                                        <p:strVal val="hidden"/>
                                      </p:to>
                                    </p:set>
                                  </p:childTnLst>
                                </p:cTn>
                              </p:par>
                            </p:childTnLst>
                          </p:cTn>
                        </p:par>
                        <p:par>
                          <p:cTn id="20" fill="hold">
                            <p:stCondLst>
                              <p:cond delay="500"/>
                            </p:stCondLst>
                            <p:childTnLst>
                              <p:par>
                                <p:cTn id="21" presetID="3" presetClass="entr" presetSubtype="10"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blinds(horizontal)">
                                      <p:cBhvr>
                                        <p:cTn id="23"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8" name="图片 7"/>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1878"/>
            <a:ext cx="12192000" cy="6858000"/>
          </a:xfrm>
          <a:prstGeom prst="rect">
            <a:avLst/>
          </a:prstGeom>
        </p:spPr>
      </p:pic>
      <p:pic>
        <p:nvPicPr>
          <p:cNvPr id="10" name="图片 9">
            <a:extLst>
              <a:ext uri="{FF2B5EF4-FFF2-40B4-BE49-F238E27FC236}">
                <a16:creationId xmlns="" xmlns:a16="http://schemas.microsoft.com/office/drawing/2014/main" id="{C8D79C7A-3F96-4E76-816D-B042C2B81A02}"/>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2475406" y="42106"/>
            <a:ext cx="1371224" cy="1213990"/>
          </a:xfrm>
          <a:prstGeom prst="rect">
            <a:avLst/>
          </a:prstGeom>
        </p:spPr>
      </p:pic>
      <p:sp>
        <p:nvSpPr>
          <p:cNvPr id="2" name="TextBox 1">
            <a:extLst>
              <a:ext uri="{FF2B5EF4-FFF2-40B4-BE49-F238E27FC236}">
                <a16:creationId xmlns="" xmlns:a16="http://schemas.microsoft.com/office/drawing/2014/main" id="{9F5E1B4A-681A-4F0E-8C28-63B99B11D69D}"/>
              </a:ext>
            </a:extLst>
          </p:cNvPr>
          <p:cNvSpPr txBox="1"/>
          <p:nvPr/>
        </p:nvSpPr>
        <p:spPr>
          <a:xfrm>
            <a:off x="3225276" y="2049945"/>
            <a:ext cx="7489105" cy="255454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Tạm</a:t>
            </a:r>
            <a:r>
              <a:rPr kumimoji="0" lang="en-US" sz="8000" b="0" i="0" u="none" strike="noStrike" kern="1200" cap="none" spc="0" normalizeH="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biệt</a:t>
            </a:r>
            <a:r>
              <a:rPr kumimoji="0" lang="en-US" sz="8000" b="0" i="0" u="none" strike="noStrike" kern="1200" cap="none" spc="0" normalizeH="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và</a:t>
            </a:r>
            <a:r>
              <a:rPr kumimoji="0" lang="en-US" sz="8000" b="0" i="0" u="none" strike="noStrike" kern="1200" cap="none" spc="0" normalizeH="0" baseline="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hẹn</a:t>
            </a:r>
            <a:r>
              <a:rPr kumimoji="0" lang="en-US" sz="8000" b="0" i="0" u="none" strike="noStrike" kern="1200" cap="none" spc="0" normalizeH="0" baseline="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gặp</a:t>
            </a:r>
            <a:r>
              <a:rPr kumimoji="0" lang="en-US" sz="8000" b="0" i="0" u="none" strike="noStrike" kern="1200" cap="none" spc="0" normalizeH="0" baseline="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 </a:t>
            </a:r>
            <a:r>
              <a:rPr kumimoji="0" lang="en-US" sz="8000" b="0" i="0" u="none" strike="noStrike" kern="1200" cap="none" spc="0" normalizeH="0" baseline="0" noProof="0" dirty="0" err="1">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rPr>
              <a:t>lại</a:t>
            </a:r>
            <a:endParaRPr kumimoji="0" lang="en-US" sz="8000" b="0" i="0" u="none" strike="noStrike" kern="1200" cap="none" spc="0" normalizeH="0" baseline="0" noProof="0" dirty="0">
              <a:ln>
                <a:noFill/>
              </a:ln>
              <a:solidFill>
                <a:srgbClr val="C86400"/>
              </a:solidFill>
              <a:effectLst>
                <a:glow rad="63500">
                  <a:srgbClr val="9BBB59">
                    <a:satMod val="175000"/>
                    <a:alpha val="40000"/>
                  </a:srgbClr>
                </a:glow>
              </a:effectLst>
              <a:uLnTx/>
              <a:uFillTx/>
              <a:latin typeface="Coiny" panose="02000903060500060000" pitchFamily="2" charset="0"/>
              <a:ea typeface="+mn-ea"/>
              <a:cs typeface="+mn-cs"/>
            </a:endParaRPr>
          </a:p>
        </p:txBody>
      </p:sp>
    </p:spTree>
    <p:extLst>
      <p:ext uri="{BB962C8B-B14F-4D97-AF65-F5344CB8AC3E}">
        <p14:creationId xmlns:p14="http://schemas.microsoft.com/office/powerpoint/2010/main" val="3593771190"/>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par>
                                <p:cTn id="10" presetID="0" presetClass="path" presetSubtype="0" accel="50000" decel="50000" fill="hold" nodeType="withEffect">
                                  <p:stCondLst>
                                    <p:cond delay="0"/>
                                  </p:stCondLst>
                                  <p:childTnLst>
                                    <p:animMotion origin="layout" path="M -0.03021 0.03171 L -0.03021 0.03194 C -0.03034 0.0324 -0.03086 0.04676 -0.03164 0.05 C -0.03255 0.05301 -0.03451 0.05856 -0.03451 0.05879 C -0.03477 0.06041 -0.0349 0.06273 -0.03529 0.06435 C -0.03555 0.06597 -0.03659 0.06689 -0.03659 0.06875 C -0.03724 0.07384 -0.03698 0.07939 -0.03737 0.08449 C -0.0375 0.08611 -0.03789 0.08726 -0.03802 0.08865 C -0.03828 0.11111 -0.03854 0.13379 -0.0388 0.15625 C -0.03907 0.16851 -0.0392 0.18125 -0.03946 0.19351 C -0.03959 0.19513 -0.03985 0.19652 -0.04024 0.19768 C -0.04102 0.20092 -0.04167 0.20439 -0.04297 0.20648 L -0.04519 0.20926 C -0.04779 0.21713 -0.04519 0.21041 -0.0487 0.21643 C -0.05222 0.22245 -0.04922 0.21967 -0.053 0.22222 C -0.05365 0.22361 -0.0543 0.22546 -0.05508 0.22638 C -0.05573 0.22731 -0.05664 0.22708 -0.05716 0.22801 C -0.05873 0.22963 -0.06029 0.23125 -0.06146 0.23356 C -0.06211 0.23518 -0.06276 0.23703 -0.06354 0.23796 C -0.06498 0.23958 -0.06784 0.24074 -0.06784 0.24097 C -0.06849 0.24236 -0.06914 0.24421 -0.06992 0.24513 C -0.07136 0.24676 -0.07422 0.24791 -0.07422 0.24814 C -0.07552 0.25069 -0.07683 0.2537 -0.07839 0.25509 C -0.07943 0.25601 -0.08047 0.25601 -0.08125 0.25648 C -0.08216 0.25717 -0.08282 0.25763 -0.08347 0.2581 C -0.08451 0.25902 -0.08529 0.26018 -0.0862 0.26088 C -0.08854 0.26296 -0.08933 0.2625 -0.09193 0.26365 C -0.09271 0.26435 -0.09336 0.26504 -0.09401 0.26527 C -0.09545 0.26597 -0.09701 0.2662 -0.09831 0.26666 C -0.09909 0.26713 -0.09974 0.26782 -0.10039 0.26805 C -0.1013 0.26875 -0.10235 0.26898 -0.10326 0.26944 C -0.10391 0.27037 -0.10495 0.27129 -0.10534 0.27245 C -0.10586 0.27361 -0.10586 0.27546 -0.10612 0.27662 C -0.10651 0.27824 -0.10703 0.27963 -0.10742 0.28101 C -0.10769 0.28472 -0.10795 0.28865 -0.10821 0.29236 C -0.10847 0.29421 -0.10886 0.29537 -0.10886 0.29676 C -0.10938 0.32361 -0.10899 0.35023 -0.10964 0.37708 C -0.10977 0.37893 -0.11055 0.38032 -0.11107 0.38148 C -0.11237 0.38449 -0.1138 0.38842 -0.11602 0.38865 C -0.12565 0.38958 -0.13529 0.38958 -0.14505 0.39004 C -0.14597 0.39051 -0.14688 0.39097 -0.14792 0.39143 C -0.14857 0.39189 -0.14922 0.39259 -0.15 0.39282 C -0.1517 0.39375 -0.15417 0.39398 -0.1556 0.39583 C -0.15651 0.39676 -0.15703 0.39791 -0.15782 0.39861 C -0.15873 0.39953 -0.15964 0.39953 -0.16068 0.4 C -0.16198 0.40092 -0.16341 0.40208 -0.16485 0.40301 L -0.16693 0.40439 C -0.16771 0.40486 -0.16836 0.40578 -0.16914 0.40578 C -0.17266 0.40671 -0.17513 0.40694 -0.17839 0.40856 C -0.17904 0.40926 -0.17969 0.40995 -0.18047 0.41018 C -0.18138 0.41088 -0.18229 0.41111 -0.18334 0.41157 C -0.18399 0.41203 -0.18464 0.41273 -0.18542 0.41296 C -0.18659 0.41365 -0.18776 0.41388 -0.18894 0.41435 C -0.18985 0.41527 -0.19089 0.41666 -0.1918 0.41736 C -0.19245 0.41805 -0.19336 0.41782 -0.19388 0.41875 C -0.19479 0.42037 -0.19532 0.42245 -0.1961 0.42453 C -0.19805 0.43657 -0.19727 0.42986 -0.1961 0.45463 C -0.1961 0.45625 -0.19571 0.45763 -0.19532 0.45879 C -0.1944 0.46296 -0.19349 0.46435 -0.1918 0.46759 C -0.18998 0.47847 -0.19245 0.46504 -0.18972 0.47615 C -0.18685 0.48796 -0.19167 0.47245 -0.1875 0.48472 C -0.18724 0.48912 -0.18711 0.49328 -0.18685 0.49768 C -0.18659 0.50439 -0.18672 0.51134 -0.18607 0.51759 C -0.18594 0.51921 -0.18581 0.51481 -0.18542 0.51342 C -0.18503 0.51203 -0.18464 0.51018 -0.18399 0.50902 C -0.18034 0.50324 -0.18295 0.51203 -0.18112 0.50486 L -0.18047 0.50324 L -0.18047 0.5037 " pathEditMode="relative" rAng="0" ptsTypes="AAAAAAAAAAAAAAAAAAAAAAAAAAAAAAAAAAAAAAAAAAAAAAAAAAAAAAAAAAAAAAAAAAAA">
                                      <p:cBhvr>
                                        <p:cTn id="11" dur="2000" fill="hold"/>
                                        <p:tgtEl>
                                          <p:spTgt spid="10"/>
                                        </p:tgtEl>
                                        <p:attrNameLst>
                                          <p:attrName>ppt_x</p:attrName>
                                          <p:attrName>ppt_y</p:attrName>
                                        </p:attrNameLst>
                                      </p:cBhvr>
                                      <p:rCtr x="-8359" y="24306"/>
                                    </p:animMotion>
                                  </p:childTnLst>
                                </p:cTn>
                              </p:par>
                              <p:par>
                                <p:cTn id="12" presetID="42"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1000"/>
                                        <p:tgtEl>
                                          <p:spTgt spid="2"/>
                                        </p:tgtEl>
                                      </p:cBhvr>
                                    </p:animEffect>
                                    <p:anim calcmode="lin" valueType="num">
                                      <p:cBhvr>
                                        <p:cTn id="15" dur="1000" fill="hold"/>
                                        <p:tgtEl>
                                          <p:spTgt spid="2"/>
                                        </p:tgtEl>
                                        <p:attrNameLst>
                                          <p:attrName>ppt_x</p:attrName>
                                        </p:attrNameLst>
                                      </p:cBhvr>
                                      <p:tavLst>
                                        <p:tav tm="0">
                                          <p:val>
                                            <p:strVal val="#ppt_x"/>
                                          </p:val>
                                        </p:tav>
                                        <p:tav tm="100000">
                                          <p:val>
                                            <p:strVal val="#ppt_x"/>
                                          </p:val>
                                        </p:tav>
                                      </p:tavLst>
                                    </p:anim>
                                    <p:anim calcmode="lin" valueType="num">
                                      <p:cBhvr>
                                        <p:cTn id="16"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765" y="379585"/>
            <a:ext cx="11220576" cy="5919615"/>
          </a:xfrm>
          <a:prstGeom prst="rect">
            <a:avLst/>
          </a:prstGeom>
        </p:spPr>
      </p:pic>
      <p:pic>
        <p:nvPicPr>
          <p:cNvPr id="5" name="Picture 4">
            <a:extLst>
              <a:ext uri="{FF2B5EF4-FFF2-40B4-BE49-F238E27FC236}">
                <a16:creationId xmlns="" xmlns:a16="http://schemas.microsoft.com/office/drawing/2014/main" id="{FCDCF93C-ACC5-4C17-9393-A2184AC6711D}"/>
              </a:ext>
            </a:extLst>
          </p:cNvPr>
          <p:cNvPicPr>
            <a:picLocks noChangeAspect="1"/>
          </p:cNvPicPr>
          <p:nvPr/>
        </p:nvPicPr>
        <p:blipFill>
          <a:blip r:embed="rId5"/>
          <a:stretch>
            <a:fillRect/>
          </a:stretch>
        </p:blipFill>
        <p:spPr>
          <a:xfrm>
            <a:off x="1473200" y="1209040"/>
            <a:ext cx="9743440" cy="5090160"/>
          </a:xfrm>
          <a:prstGeom prst="rect">
            <a:avLst/>
          </a:prstGeom>
        </p:spPr>
      </p:pic>
      <p:pic>
        <p:nvPicPr>
          <p:cNvPr id="19" name="图片 8">
            <a:extLst>
              <a:ext uri="{FF2B5EF4-FFF2-40B4-BE49-F238E27FC236}">
                <a16:creationId xmlns="" xmlns:a16="http://schemas.microsoft.com/office/drawing/2014/main" id="{44B6190E-F2D0-482D-BA49-D3D49AF1981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0576560" y="3718398"/>
            <a:ext cx="1934741" cy="3025681"/>
          </a:xfrm>
          <a:prstGeom prst="rect">
            <a:avLst/>
          </a:prstGeom>
        </p:spPr>
      </p:pic>
      <p:pic>
        <p:nvPicPr>
          <p:cNvPr id="20" name="Picture 19">
            <a:extLst>
              <a:ext uri="{FF2B5EF4-FFF2-40B4-BE49-F238E27FC236}">
                <a16:creationId xmlns="" xmlns:a16="http://schemas.microsoft.com/office/drawing/2014/main" id="{F37DAB80-9768-453F-8EF2-FA52DA5B7247}"/>
              </a:ext>
            </a:extLst>
          </p:cNvPr>
          <p:cNvPicPr>
            <a:picLocks noChangeAspect="1"/>
          </p:cNvPicPr>
          <p:nvPr/>
        </p:nvPicPr>
        <p:blipFill>
          <a:blip r:embed="rId7"/>
          <a:stretch>
            <a:fillRect/>
          </a:stretch>
        </p:blipFill>
        <p:spPr>
          <a:xfrm>
            <a:off x="3498319" y="329889"/>
            <a:ext cx="4980864" cy="963251"/>
          </a:xfrm>
          <a:prstGeom prst="rect">
            <a:avLst/>
          </a:prstGeom>
        </p:spPr>
      </p:pic>
      <p:grpSp>
        <p:nvGrpSpPr>
          <p:cNvPr id="13" name="Group 12">
            <a:extLst>
              <a:ext uri="{FF2B5EF4-FFF2-40B4-BE49-F238E27FC236}">
                <a16:creationId xmlns="" xmlns:a16="http://schemas.microsoft.com/office/drawing/2014/main" id="{79F9CA9D-08E6-457C-9F32-83A7FF4EE1CB}"/>
              </a:ext>
            </a:extLst>
          </p:cNvPr>
          <p:cNvGrpSpPr/>
          <p:nvPr/>
        </p:nvGrpSpPr>
        <p:grpSpPr>
          <a:xfrm>
            <a:off x="1058452" y="1034620"/>
            <a:ext cx="10158188" cy="1913881"/>
            <a:chOff x="1216001" y="1209039"/>
            <a:chExt cx="8604546" cy="1913881"/>
          </a:xfrm>
        </p:grpSpPr>
        <p:sp>
          <p:nvSpPr>
            <p:cNvPr id="12" name="TextBox 11">
              <a:extLst>
                <a:ext uri="{FF2B5EF4-FFF2-40B4-BE49-F238E27FC236}">
                  <a16:creationId xmlns="" xmlns:a16="http://schemas.microsoft.com/office/drawing/2014/main" id="{F6839425-9785-48A4-BE55-F438FF779079}"/>
                </a:ext>
              </a:extLst>
            </p:cNvPr>
            <p:cNvSpPr txBox="1"/>
            <p:nvPr/>
          </p:nvSpPr>
          <p:spPr>
            <a:xfrm>
              <a:off x="2174240" y="1653920"/>
              <a:ext cx="7646307"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b="1">
                  <a:effectLst/>
                  <a:latin typeface="Times New Roman" panose="02020603050405020304" pitchFamily="18" charset="0"/>
                  <a:ea typeface="Times New Roman" panose="02020603050405020304" pitchFamily="18" charset="0"/>
                </a:rPr>
                <a:t>Biết nghe – viết đúng chính tả câu chuyện “ Bài học của gấu” trong khoảng 15 phút, thấy được bài học cuộc sống từ câu chuyện nêu trong ngữ liệu bài chính tả</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1" name="Google Shape;1161;p23">
              <a:extLst>
                <a:ext uri="{FF2B5EF4-FFF2-40B4-BE49-F238E27FC236}">
                  <a16:creationId xmlns="" xmlns:a16="http://schemas.microsoft.com/office/drawing/2014/main" id="{178FA99B-C90F-472A-9EDF-883DB7CC93D5}"/>
                </a:ext>
              </a:extLst>
            </p:cNvPr>
            <p:cNvPicPr preferRelativeResize="0"/>
            <p:nvPr/>
          </p:nvPicPr>
          <p:blipFill rotWithShape="1">
            <a:blip r:embed="rId8">
              <a:alphaModFix/>
            </a:blip>
            <a:srcRect r="78832"/>
            <a:stretch/>
          </p:blipFill>
          <p:spPr>
            <a:xfrm>
              <a:off x="1216001" y="1209039"/>
              <a:ext cx="1144433" cy="1913881"/>
            </a:xfrm>
            <a:prstGeom prst="rect">
              <a:avLst/>
            </a:prstGeom>
            <a:noFill/>
            <a:ln>
              <a:noFill/>
            </a:ln>
          </p:spPr>
        </p:pic>
      </p:grpSp>
      <p:grpSp>
        <p:nvGrpSpPr>
          <p:cNvPr id="23" name="Group 22">
            <a:extLst>
              <a:ext uri="{FF2B5EF4-FFF2-40B4-BE49-F238E27FC236}">
                <a16:creationId xmlns="" xmlns:a16="http://schemas.microsoft.com/office/drawing/2014/main" id="{AD3D4CCE-5494-4D42-9647-DF03683460BB}"/>
              </a:ext>
            </a:extLst>
          </p:cNvPr>
          <p:cNvGrpSpPr/>
          <p:nvPr/>
        </p:nvGrpSpPr>
        <p:grpSpPr>
          <a:xfrm>
            <a:off x="1142627" y="2845462"/>
            <a:ext cx="10905044" cy="1913881"/>
            <a:chOff x="1216001" y="1209039"/>
            <a:chExt cx="9237174" cy="1913881"/>
          </a:xfrm>
        </p:grpSpPr>
        <p:sp>
          <p:nvSpPr>
            <p:cNvPr id="24" name="TextBox 23">
              <a:extLst>
                <a:ext uri="{FF2B5EF4-FFF2-40B4-BE49-F238E27FC236}">
                  <a16:creationId xmlns="" xmlns:a16="http://schemas.microsoft.com/office/drawing/2014/main" id="{9383EB6A-3FD7-4BC7-9FC5-38059BF8B76B}"/>
                </a:ext>
              </a:extLst>
            </p:cNvPr>
            <p:cNvSpPr txBox="1"/>
            <p:nvPr/>
          </p:nvSpPr>
          <p:spPr>
            <a:xfrm>
              <a:off x="2174240" y="1653920"/>
              <a:ext cx="8278935" cy="5232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800" b="1">
                  <a:effectLst/>
                  <a:latin typeface="Times New Roman" panose="02020603050405020304" pitchFamily="18" charset="0"/>
                  <a:ea typeface="Times New Roman" panose="02020603050405020304" pitchFamily="18" charset="0"/>
                </a:rPr>
                <a:t>Làm đúng các bài tập chính tả ( phân biệt s/x hoặc v/d)</a:t>
              </a:r>
              <a:endParaRPr kumimoji="0" lang="en-US" sz="4400" b="1"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pic>
          <p:nvPicPr>
            <p:cNvPr id="25" name="Google Shape;1161;p23">
              <a:extLst>
                <a:ext uri="{FF2B5EF4-FFF2-40B4-BE49-F238E27FC236}">
                  <a16:creationId xmlns="" xmlns:a16="http://schemas.microsoft.com/office/drawing/2014/main" id="{91EAA8AB-F6C7-4485-AD4C-55C223AF2663}"/>
                </a:ext>
              </a:extLst>
            </p:cNvPr>
            <p:cNvPicPr preferRelativeResize="0"/>
            <p:nvPr/>
          </p:nvPicPr>
          <p:blipFill rotWithShape="1">
            <a:blip r:embed="rId8">
              <a:alphaModFix/>
            </a:blip>
            <a:srcRect r="78832"/>
            <a:stretch/>
          </p:blipFill>
          <p:spPr>
            <a:xfrm>
              <a:off x="1216001" y="1209039"/>
              <a:ext cx="1144433" cy="1913881"/>
            </a:xfrm>
            <a:prstGeom prst="rect">
              <a:avLst/>
            </a:prstGeom>
            <a:noFill/>
            <a:ln>
              <a:noFill/>
            </a:ln>
          </p:spPr>
        </p:pic>
      </p:grpSp>
    </p:spTree>
    <p:extLst>
      <p:ext uri="{BB962C8B-B14F-4D97-AF65-F5344CB8AC3E}">
        <p14:creationId xmlns:p14="http://schemas.microsoft.com/office/powerpoint/2010/main" val="1715874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1250" fill="hold"/>
                                        <p:tgtEl>
                                          <p:spTgt spid="13"/>
                                        </p:tgtEl>
                                        <p:attrNameLst>
                                          <p:attrName>ppt_x</p:attrName>
                                        </p:attrNameLst>
                                      </p:cBhvr>
                                      <p:tavLst>
                                        <p:tav tm="0">
                                          <p:val>
                                            <p:strVal val="#ppt_x"/>
                                          </p:val>
                                        </p:tav>
                                        <p:tav tm="100000">
                                          <p:val>
                                            <p:strVal val="#ppt_x"/>
                                          </p:val>
                                        </p:tav>
                                      </p:tavLst>
                                    </p:anim>
                                    <p:anim calcmode="lin" valueType="num">
                                      <p:cBhvr additive="base">
                                        <p:cTn id="13" dur="125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a:extLst>
              <a:ext uri="{FF2B5EF4-FFF2-40B4-BE49-F238E27FC236}">
                <a16:creationId xmlns="" xmlns:a16="http://schemas.microsoft.com/office/drawing/2014/main" id="{55E8258E-48F1-4E18-9E55-2839FD815F5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42106"/>
            <a:ext cx="12192000" cy="6858000"/>
          </a:xfrm>
          <a:prstGeom prst="rect">
            <a:avLst/>
          </a:prstGeom>
        </p:spPr>
      </p:pic>
      <p:pic>
        <p:nvPicPr>
          <p:cNvPr id="4" name="图片 3" descr="图片包含 LEGO, 玩具&#10;&#10;已生成极高可信度的说明">
            <a:extLst>
              <a:ext uri="{FF2B5EF4-FFF2-40B4-BE49-F238E27FC236}">
                <a16:creationId xmlns="" xmlns:a16="http://schemas.microsoft.com/office/drawing/2014/main" id="{4E11DDF2-A4C1-4A3E-94A7-7D2DCDE1D5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186868" y="1474507"/>
            <a:ext cx="2255937" cy="2255937"/>
          </a:xfrm>
          <a:prstGeom prst="rect">
            <a:avLst/>
          </a:prstGeom>
        </p:spPr>
      </p:pic>
      <p:pic>
        <p:nvPicPr>
          <p:cNvPr id="10" name="图片 9">
            <a:extLst>
              <a:ext uri="{FF2B5EF4-FFF2-40B4-BE49-F238E27FC236}">
                <a16:creationId xmlns="" xmlns:a16="http://schemas.microsoft.com/office/drawing/2014/main" id="{560F390E-CC45-4818-89F9-BDFCD7FB45B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475406" y="42106"/>
            <a:ext cx="1371224" cy="1213990"/>
          </a:xfrm>
          <a:prstGeom prst="rect">
            <a:avLst/>
          </a:prstGeom>
        </p:spPr>
      </p:pic>
      <p:pic>
        <p:nvPicPr>
          <p:cNvPr id="2" name="Picture 1">
            <a:extLst>
              <a:ext uri="{FF2B5EF4-FFF2-40B4-BE49-F238E27FC236}">
                <a16:creationId xmlns="" xmlns:a16="http://schemas.microsoft.com/office/drawing/2014/main" id="{C9F29044-0B1A-438A-A62B-2569D512C614}"/>
              </a:ext>
            </a:extLst>
          </p:cNvPr>
          <p:cNvPicPr>
            <a:picLocks noChangeAspect="1"/>
          </p:cNvPicPr>
          <p:nvPr/>
        </p:nvPicPr>
        <p:blipFill rotWithShape="1">
          <a:blip r:embed="rId7"/>
          <a:srcRect t="11622" b="50168"/>
          <a:stretch/>
        </p:blipFill>
        <p:spPr>
          <a:xfrm>
            <a:off x="5235483" y="1519262"/>
            <a:ext cx="5413717" cy="1083213"/>
          </a:xfrm>
          <a:prstGeom prst="rect">
            <a:avLst/>
          </a:prstGeom>
        </p:spPr>
      </p:pic>
      <p:sp>
        <p:nvSpPr>
          <p:cNvPr id="3" name="TextBox 2">
            <a:extLst>
              <a:ext uri="{FF2B5EF4-FFF2-40B4-BE49-F238E27FC236}">
                <a16:creationId xmlns="" xmlns:a16="http://schemas.microsoft.com/office/drawing/2014/main" id="{85D5556D-77CC-AA46-D407-F742635432F5}"/>
              </a:ext>
            </a:extLst>
          </p:cNvPr>
          <p:cNvSpPr txBox="1"/>
          <p:nvPr/>
        </p:nvSpPr>
        <p:spPr>
          <a:xfrm>
            <a:off x="4854263" y="2963274"/>
            <a:ext cx="5378395" cy="1015663"/>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6000" b="1">
                <a:ln w="0"/>
                <a:solidFill>
                  <a:srgbClr val="0070C0"/>
                </a:solidFill>
                <a:effectLst>
                  <a:glow rad="63500">
                    <a:schemeClr val="accent1">
                      <a:satMod val="175000"/>
                      <a:alpha val="40000"/>
                    </a:schemeClr>
                  </a:glow>
                  <a:outerShdw blurRad="38100" dist="19050" dir="2700000" algn="tl" rotWithShape="0">
                    <a:srgbClr val="3F3F3F">
                      <a:alpha val="40000"/>
                    </a:srgbClr>
                  </a:outerShdw>
                </a:effectLst>
                <a:latin typeface="Times New Roman" panose="02020603050405020304" pitchFamily="18" charset="0"/>
                <a:cs typeface="Times New Roman" panose="02020603050405020304" pitchFamily="18" charset="0"/>
              </a:rPr>
              <a:t>Bài học của gấu</a:t>
            </a:r>
            <a:endParaRPr kumimoji="0" lang="en-US" sz="6000" b="1" i="0" u="none" strike="noStrike" kern="1200" cap="none" spc="0" normalizeH="0" baseline="0" noProof="0" dirty="0">
              <a:ln w="0"/>
              <a:solidFill>
                <a:srgbClr val="0070C0"/>
              </a:solidFill>
              <a:effectLst>
                <a:glow rad="63500">
                  <a:schemeClr val="accent1">
                    <a:satMod val="175000"/>
                    <a:alpha val="40000"/>
                  </a:schemeClr>
                </a:glow>
                <a:outerShdw blurRad="38100" dist="19050" dir="2700000" algn="tl" rotWithShape="0">
                  <a:srgbClr val="3F3F3F">
                    <a:alpha val="40000"/>
                  </a:srgbClr>
                </a:outerShdw>
              </a:effectLst>
              <a:uLnTx/>
              <a:uFillTx/>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48598401"/>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0" presetClass="path" presetSubtype="0" accel="50000" decel="50000" fill="hold" nodeType="clickEffect">
                                  <p:stCondLst>
                                    <p:cond delay="0"/>
                                  </p:stCondLst>
                                  <p:childTnLst>
                                    <p:animMotion origin="layout" path="M -0.03021 0.03171 L -0.03021 0.03194 C -0.03034 0.0324 -0.03086 0.04676 -0.03164 0.05 C -0.03255 0.05301 -0.03451 0.05856 -0.03451 0.05879 C -0.03477 0.06041 -0.0349 0.06273 -0.03529 0.06435 C -0.03555 0.06597 -0.03659 0.06689 -0.03659 0.06875 C -0.03724 0.07384 -0.03698 0.07939 -0.03737 0.08449 C -0.0375 0.08611 -0.03789 0.08726 -0.03802 0.08865 C -0.03828 0.11111 -0.03854 0.13379 -0.0388 0.15625 C -0.03907 0.16851 -0.0392 0.18125 -0.03946 0.19351 C -0.03959 0.19513 -0.03985 0.19652 -0.04024 0.19768 C -0.04102 0.20092 -0.04167 0.20439 -0.04297 0.20648 L -0.04519 0.20926 C -0.04779 0.21713 -0.04519 0.21041 -0.0487 0.21643 C -0.05222 0.22245 -0.04922 0.21967 -0.053 0.22222 C -0.05365 0.22361 -0.0543 0.22546 -0.05508 0.22638 C -0.05573 0.22731 -0.05664 0.22708 -0.05716 0.22801 C -0.05873 0.22963 -0.06029 0.23125 -0.06146 0.23356 C -0.06211 0.23518 -0.06276 0.23703 -0.06354 0.23796 C -0.06498 0.23958 -0.06784 0.24074 -0.06784 0.24097 C -0.06849 0.24236 -0.06914 0.24421 -0.06992 0.24513 C -0.07136 0.24676 -0.07422 0.24791 -0.07422 0.24814 C -0.07552 0.25069 -0.07683 0.2537 -0.07839 0.25509 C -0.07943 0.25601 -0.08047 0.25601 -0.08125 0.25648 C -0.08216 0.25717 -0.08282 0.25763 -0.08347 0.2581 C -0.08451 0.25902 -0.08529 0.26018 -0.0862 0.26088 C -0.08854 0.26296 -0.08933 0.2625 -0.09193 0.26365 C -0.09271 0.26435 -0.09336 0.26504 -0.09401 0.26527 C -0.09545 0.26597 -0.09701 0.2662 -0.09831 0.26666 C -0.09909 0.26713 -0.09974 0.26782 -0.10039 0.26805 C -0.1013 0.26875 -0.10235 0.26898 -0.10326 0.26944 C -0.10391 0.27037 -0.10495 0.27129 -0.10534 0.27245 C -0.10586 0.27361 -0.10586 0.27546 -0.10612 0.27662 C -0.10651 0.27824 -0.10703 0.27963 -0.10742 0.28101 C -0.10769 0.28472 -0.10795 0.28865 -0.10821 0.29236 C -0.10847 0.29421 -0.10886 0.29537 -0.10886 0.29676 C -0.10938 0.32361 -0.10899 0.35023 -0.10964 0.37708 C -0.10977 0.37893 -0.11055 0.38032 -0.11107 0.38148 C -0.11237 0.38449 -0.1138 0.38842 -0.11602 0.38865 C -0.12565 0.38958 -0.13529 0.38958 -0.14505 0.39004 C -0.14597 0.39051 -0.14688 0.39097 -0.14792 0.39143 C -0.14857 0.39189 -0.14922 0.39259 -0.15 0.39282 C -0.1517 0.39375 -0.15417 0.39398 -0.1556 0.39583 C -0.15651 0.39676 -0.15703 0.39791 -0.15782 0.39861 C -0.15873 0.39953 -0.15964 0.39953 -0.16068 0.4 C -0.16198 0.40092 -0.16341 0.40208 -0.16485 0.40301 L -0.16693 0.40439 C -0.16771 0.40486 -0.16836 0.40578 -0.16914 0.40578 C -0.17266 0.40671 -0.17513 0.40694 -0.17839 0.40856 C -0.17904 0.40926 -0.17969 0.40995 -0.18047 0.41018 C -0.18138 0.41088 -0.18229 0.41111 -0.18334 0.41157 C -0.18399 0.41203 -0.18464 0.41273 -0.18542 0.41296 C -0.18659 0.41365 -0.18776 0.41388 -0.18894 0.41435 C -0.18985 0.41527 -0.19089 0.41666 -0.1918 0.41736 C -0.19245 0.41805 -0.19336 0.41782 -0.19388 0.41875 C -0.19479 0.42037 -0.19532 0.42245 -0.1961 0.42453 C -0.19805 0.43657 -0.19727 0.42986 -0.1961 0.45463 C -0.1961 0.45625 -0.19571 0.45763 -0.19532 0.45879 C -0.1944 0.46296 -0.19349 0.46435 -0.1918 0.46759 C -0.18998 0.47847 -0.19245 0.46504 -0.18972 0.47615 C -0.18685 0.48796 -0.19167 0.47245 -0.1875 0.48472 C -0.18724 0.48912 -0.18711 0.49328 -0.18685 0.49768 C -0.18659 0.50439 -0.18672 0.51134 -0.18607 0.51759 C -0.18594 0.51921 -0.18581 0.51481 -0.18542 0.51342 C -0.18503 0.51203 -0.18464 0.51018 -0.18399 0.50902 C -0.18034 0.50324 -0.18295 0.51203 -0.18112 0.50486 L -0.18047 0.50324 L -0.18047 0.5037 " pathEditMode="relative" rAng="0" ptsTypes="AAAAAAAAAAAAAAAAAAAAAAAAAAAAAAAAAAAAAAAAAAAAAAAAAAAAAAAAAAAAAAAAAAAA">
                                      <p:cBhvr>
                                        <p:cTn id="13" dur="2000" fill="hold"/>
                                        <p:tgtEl>
                                          <p:spTgt spid="10"/>
                                        </p:tgtEl>
                                        <p:attrNameLst>
                                          <p:attrName>ppt_x</p:attrName>
                                          <p:attrName>ppt_y</p:attrName>
                                        </p:attrNameLst>
                                      </p:cBhvr>
                                      <p:rCtr x="-8359" y="24306"/>
                                    </p:animMotion>
                                  </p:childTnLst>
                                </p:cTn>
                              </p:par>
                              <p:par>
                                <p:cTn id="14" presetID="10" presetClass="entr" presetSubtype="0" fill="hold"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fade">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16" presetClass="entr" presetSubtype="21"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barn(inVertical)">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fill="hold"/>
                                        <p:tgtEl>
                                          <p:spTgt spid="3"/>
                                        </p:tgtEl>
                                        <p:attrNameLst>
                                          <p:attrName>ppt_x</p:attrName>
                                        </p:attrNameLst>
                                      </p:cBhvr>
                                      <p:tavLst>
                                        <p:tav tm="0">
                                          <p:val>
                                            <p:strVal val="#ppt_x"/>
                                          </p:val>
                                        </p:tav>
                                        <p:tav tm="100000">
                                          <p:val>
                                            <p:strVal val="#ppt_x"/>
                                          </p:val>
                                        </p:tav>
                                      </p:tavLst>
                                    </p:anim>
                                    <p:anim calcmode="lin" valueType="num">
                                      <p:cBhvr additive="base">
                                        <p:cTn id="27"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组合 18"/>
          <p:cNvGrpSpPr/>
          <p:nvPr/>
        </p:nvGrpSpPr>
        <p:grpSpPr>
          <a:xfrm>
            <a:off x="-43943" y="163992"/>
            <a:ext cx="12235943" cy="6890955"/>
            <a:chOff x="-44450" y="-32955"/>
            <a:chExt cx="12235943" cy="6890955"/>
          </a:xfrm>
        </p:grpSpPr>
        <p:pic>
          <p:nvPicPr>
            <p:cNvPr id="21" name="图片 20"/>
            <p:cNvPicPr>
              <a:picLocks noChangeAspect="1"/>
            </p:cNvPicPr>
            <p:nvPr/>
          </p:nvPicPr>
          <p:blipFill rotWithShape="1">
            <a:blip r:embed="rId3"/>
            <a:srcRect r="10008" b="29584"/>
            <a:stretch/>
          </p:blipFill>
          <p:spPr>
            <a:xfrm>
              <a:off x="-44450" y="4674078"/>
              <a:ext cx="2200275" cy="2183922"/>
            </a:xfrm>
            <a:prstGeom prst="rect">
              <a:avLst/>
            </a:prstGeom>
          </p:spPr>
        </p:pic>
        <p:sp>
          <p:nvSpPr>
            <p:cNvPr id="22" name="任意多边形 21"/>
            <p:cNvSpPr/>
            <p:nvPr/>
          </p:nvSpPr>
          <p:spPr>
            <a:xfrm flipH="1">
              <a:off x="-10495" y="5744112"/>
              <a:ext cx="12193057" cy="111388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3" name="图片 22"/>
            <p:cNvPicPr>
              <a:picLocks noChangeAspect="1"/>
            </p:cNvPicPr>
            <p:nvPr/>
          </p:nvPicPr>
          <p:blipFill>
            <a:blip r:embed="rId4"/>
            <a:stretch>
              <a:fillRect/>
            </a:stretch>
          </p:blipFill>
          <p:spPr>
            <a:xfrm>
              <a:off x="8990816" y="-32955"/>
              <a:ext cx="3200677" cy="6858594"/>
            </a:xfrm>
            <a:prstGeom prst="rect">
              <a:avLst/>
            </a:prstGeom>
          </p:spPr>
        </p:pic>
      </p:grpSp>
      <p:sp>
        <p:nvSpPr>
          <p:cNvPr id="4" name="矩形 3"/>
          <p:cNvSpPr/>
          <p:nvPr/>
        </p:nvSpPr>
        <p:spPr>
          <a:xfrm>
            <a:off x="1688316" y="1133856"/>
            <a:ext cx="8915400" cy="4175497"/>
          </a:xfrm>
          <a:prstGeom prst="rect">
            <a:avLst/>
          </a:pr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 name="L 形 2"/>
          <p:cNvSpPr/>
          <p:nvPr/>
        </p:nvSpPr>
        <p:spPr>
          <a:xfrm>
            <a:off x="1657904" y="4856144"/>
            <a:ext cx="657225" cy="657225"/>
          </a:xfrm>
          <a:prstGeom prst="corner">
            <a:avLst/>
          </a:prstGeom>
          <a:solidFill>
            <a:srgbClr val="FFC000"/>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4" name="L 形 23"/>
          <p:cNvSpPr/>
          <p:nvPr/>
        </p:nvSpPr>
        <p:spPr>
          <a:xfrm rot="10800000">
            <a:off x="9948217" y="1800366"/>
            <a:ext cx="657225" cy="657225"/>
          </a:xfrm>
          <a:prstGeom prst="corner">
            <a:avLst/>
          </a:prstGeom>
          <a:solidFill>
            <a:srgbClr val="FFC000"/>
          </a:solidFill>
          <a:ln>
            <a:noFill/>
          </a:ln>
          <a:effectLst>
            <a:innerShdw blurRad="63500" dist="508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7" name="图片 6"/>
          <p:cNvPicPr>
            <a:picLocks noChangeAspect="1"/>
          </p:cNvPicPr>
          <p:nvPr/>
        </p:nvPicPr>
        <p:blipFill rotWithShape="1">
          <a:blip r:embed="rId5" cstate="print">
            <a:extLst>
              <a:ext uri="{BEBA8EAE-BF5A-486C-A8C5-ECC9F3942E4B}">
                <a14:imgProps xmlns:a14="http://schemas.microsoft.com/office/drawing/2010/main">
                  <a14:imgLayer r:embed="rId6">
                    <a14:imgEffect>
                      <a14:backgroundRemoval t="19400" b="97002" l="61046" r="93420">
                        <a14:foregroundMark x1="82256" y1="92256" x2="88837" y2="92256"/>
                        <a14:foregroundMark x1="81904" y1="86428" x2="81727" y2="91007"/>
                        <a14:foregroundMark x1="87074" y1="85595" x2="87074" y2="87677"/>
                        <a14:backgroundMark x1="70799" y1="86261" x2="71504" y2="94588"/>
                        <a14:backgroundMark x1="62103" y1="63364" x2="69330" y2="63364"/>
                        <a14:backgroundMark x1="83549" y1="22731" x2="83255" y2="32057"/>
                        <a14:backgroundMark x1="84019" y1="44380" x2="83843" y2="53539"/>
                        <a14:backgroundMark x1="82080" y1="23730" x2="81786" y2="30391"/>
                        <a14:backgroundMark x1="82080" y1="50208" x2="82256" y2="52123"/>
                        <a14:backgroundMark x1="82256" y1="51457" x2="82374" y2="52706"/>
                        <a14:backgroundMark x1="77556" y1="22065" x2="86075" y2="26062"/>
                        <a14:backgroundMark x1="81081" y1="27061" x2="84900" y2="31890"/>
                        <a14:backgroundMark x1="81669" y1="30391" x2="83431" y2="33722"/>
                        <a14:backgroundMark x1="61986" y1="60033" x2="72679" y2="60200"/>
                        <a14:backgroundMark x1="69154" y1="58118" x2="69154" y2="65612"/>
                        <a14:backgroundMark x1="70447" y1="62531" x2="72327" y2="62281"/>
                        <a14:backgroundMark x1="82021" y1="27477" x2="83079" y2="34388"/>
                        <a14:backgroundMark x1="64395" y1="62948" x2="71328" y2="62698"/>
                      </a14:backgroundRemoval>
                    </a14:imgEffect>
                  </a14:imgLayer>
                </a14:imgProps>
              </a:ext>
              <a:ext uri="{28A0092B-C50C-407E-A947-70E740481C1C}">
                <a14:useLocalDpi xmlns:a14="http://schemas.microsoft.com/office/drawing/2010/main" val="0"/>
              </a:ext>
            </a:extLst>
          </a:blip>
          <a:srcRect l="60193" t="19167" r="5996"/>
          <a:stretch/>
        </p:blipFill>
        <p:spPr>
          <a:xfrm>
            <a:off x="10363809" y="3390773"/>
            <a:ext cx="1778414" cy="3000107"/>
          </a:xfrm>
          <a:prstGeom prst="rect">
            <a:avLst/>
          </a:prstGeom>
        </p:spPr>
      </p:pic>
      <p:grpSp>
        <p:nvGrpSpPr>
          <p:cNvPr id="48" name="组合 47"/>
          <p:cNvGrpSpPr/>
          <p:nvPr/>
        </p:nvGrpSpPr>
        <p:grpSpPr>
          <a:xfrm>
            <a:off x="-272172" y="-429972"/>
            <a:ext cx="2144564" cy="1858297"/>
            <a:chOff x="-272172" y="-429972"/>
            <a:chExt cx="2144564" cy="1858297"/>
          </a:xfrm>
        </p:grpSpPr>
        <p:pic>
          <p:nvPicPr>
            <p:cNvPr id="49" name="图片 48"/>
            <p:cNvPicPr>
              <a:picLocks noChangeAspect="1"/>
            </p:cNvPicPr>
            <p:nvPr/>
          </p:nvPicPr>
          <p:blipFill rotWithShape="1">
            <a:blip r:embed="rId7"/>
            <a:srcRect l="20258" t="20188" r="22652" b="24369"/>
            <a:stretch/>
          </p:blipFill>
          <p:spPr>
            <a:xfrm flipH="1">
              <a:off x="-30150" y="-429972"/>
              <a:ext cx="1902542" cy="1858297"/>
            </a:xfrm>
            <a:prstGeom prst="rect">
              <a:avLst/>
            </a:prstGeom>
          </p:spPr>
        </p:pic>
        <p:pic>
          <p:nvPicPr>
            <p:cNvPr id="50" name="图片 49"/>
            <p:cNvPicPr>
              <a:picLocks noChangeAspect="1"/>
            </p:cNvPicPr>
            <p:nvPr/>
          </p:nvPicPr>
          <p:blipFill rotWithShape="1">
            <a:blip r:embed="rId7"/>
            <a:srcRect l="20258" t="20188" r="22652" b="24369"/>
            <a:stretch/>
          </p:blipFill>
          <p:spPr>
            <a:xfrm rot="2796470" flipH="1">
              <a:off x="-283864" y="63082"/>
              <a:ext cx="1005513" cy="982129"/>
            </a:xfrm>
            <a:prstGeom prst="rect">
              <a:avLst/>
            </a:prstGeom>
          </p:spPr>
        </p:pic>
      </p:grpSp>
      <p:sp>
        <p:nvSpPr>
          <p:cNvPr id="52" name="TextBox 51">
            <a:extLst>
              <a:ext uri="{FF2B5EF4-FFF2-40B4-BE49-F238E27FC236}">
                <a16:creationId xmlns="" xmlns:a16="http://schemas.microsoft.com/office/drawing/2014/main" id="{752B7FA6-2040-47CD-8E6E-26E21A62FF26}"/>
              </a:ext>
            </a:extLst>
          </p:cNvPr>
          <p:cNvSpPr txBox="1"/>
          <p:nvPr/>
        </p:nvSpPr>
        <p:spPr>
          <a:xfrm>
            <a:off x="2897063" y="845398"/>
            <a:ext cx="6377940" cy="1200329"/>
          </a:xfrm>
          <a:prstGeom prst="rect">
            <a:avLst/>
          </a:prstGeom>
          <a:noFill/>
        </p:spPr>
        <p:txBody>
          <a:bodyPr wrap="square">
            <a:spAutoFit/>
          </a:bodyPr>
          <a:lstStyle/>
          <a:p>
            <a:pPr marL="0" marR="0" lvl="0" indent="0" algn="ctr" defTabSz="457200" rtl="0" eaLnBrk="1" fontAlgn="auto" latinLnBrk="0" hangingPunct="1">
              <a:lnSpc>
                <a:spcPct val="150000"/>
              </a:lnSpc>
              <a:spcBef>
                <a:spcPts val="0"/>
              </a:spcBef>
              <a:spcAft>
                <a:spcPts val="0"/>
              </a:spcAft>
              <a:buClrTx/>
              <a:buSzTx/>
              <a:buFontTx/>
              <a:buNone/>
              <a:tabLst/>
              <a:defRPr/>
            </a:pPr>
            <a:r>
              <a:rPr kumimoji="0" lang="en-US" altLang="zh-CN" sz="4800" b="1" i="0" u="none" strike="noStrike" kern="1200" cap="none" spc="0" normalizeH="0" baseline="0" noProof="0">
                <a:ln w="47625" cmpd="thinThick">
                  <a:solidFill>
                    <a:srgbClr val="C00000"/>
                  </a:solidFill>
                </a:ln>
                <a:solidFill>
                  <a:srgbClr val="FFFF00"/>
                </a:solidFill>
                <a:effectLst/>
                <a:uLnTx/>
                <a:uFillTx/>
                <a:latin typeface="Times New Roman" panose="02020603050405020304" pitchFamily="18" charset="0"/>
                <a:ea typeface="微软雅黑" panose="020B0503020204020204" charset="-122"/>
                <a:cs typeface="Times New Roman" panose="02020603050405020304" pitchFamily="18" charset="0"/>
              </a:rPr>
              <a:t>Bài</a:t>
            </a:r>
            <a:r>
              <a:rPr kumimoji="0" lang="en-US" altLang="zh-CN" sz="4800" b="1" i="0" u="none" strike="noStrike" kern="1200" cap="none" spc="0" normalizeH="0" noProof="0">
                <a:ln w="47625" cmpd="thinThick">
                  <a:solidFill>
                    <a:srgbClr val="C00000"/>
                  </a:solidFill>
                </a:ln>
                <a:solidFill>
                  <a:srgbClr val="FFFF00"/>
                </a:solidFill>
                <a:effectLst/>
                <a:uLnTx/>
                <a:uFillTx/>
                <a:latin typeface="Times New Roman" panose="02020603050405020304" pitchFamily="18" charset="0"/>
                <a:ea typeface="微软雅黑" panose="020B0503020204020204" charset="-122"/>
                <a:cs typeface="Times New Roman" panose="02020603050405020304" pitchFamily="18" charset="0"/>
              </a:rPr>
              <a:t> học của gấu</a:t>
            </a:r>
            <a:endParaRPr kumimoji="0" lang="zh-CN" altLang="en-US" sz="4800" b="1" i="0" u="none" strike="noStrike" kern="1200" cap="none" spc="0" normalizeH="0" baseline="0" noProof="0" dirty="0">
              <a:ln w="47625" cmpd="thinThick">
                <a:solidFill>
                  <a:srgbClr val="C00000"/>
                </a:solidFill>
              </a:ln>
              <a:solidFill>
                <a:srgbClr val="FFFF00"/>
              </a:solidFill>
              <a:effectLst/>
              <a:uLnTx/>
              <a:uFillTx/>
              <a:latin typeface="Times New Roman" panose="02020603050405020304" pitchFamily="18" charset="0"/>
              <a:ea typeface="微软雅黑" panose="020B0503020204020204" charset="-122"/>
              <a:cs typeface="Times New Roman" panose="02020603050405020304" pitchFamily="18" charset="0"/>
            </a:endParaRPr>
          </a:p>
        </p:txBody>
      </p:sp>
      <p:sp>
        <p:nvSpPr>
          <p:cNvPr id="53" name="TextBox 52">
            <a:extLst>
              <a:ext uri="{FF2B5EF4-FFF2-40B4-BE49-F238E27FC236}">
                <a16:creationId xmlns="" xmlns:a16="http://schemas.microsoft.com/office/drawing/2014/main" id="{029CC1D7-D979-4052-AEA0-8129889A4A29}"/>
              </a:ext>
            </a:extLst>
          </p:cNvPr>
          <p:cNvSpPr txBox="1"/>
          <p:nvPr/>
        </p:nvSpPr>
        <p:spPr>
          <a:xfrm>
            <a:off x="1986516" y="1905389"/>
            <a:ext cx="8272876" cy="2677656"/>
          </a:xfrm>
          <a:prstGeom prst="rect">
            <a:avLst/>
          </a:prstGeom>
          <a:noFill/>
        </p:spPr>
        <p:txBody>
          <a:bodyPr wrap="square">
            <a:spAutoFit/>
          </a:bodyPr>
          <a:lstStyle/>
          <a:p>
            <a:pPr algn="just"/>
            <a:r>
              <a:rPr lang="en-US" sz="280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Có một chú gấu rất thích được làm con vật khác. Thấy chuột đứng chống đuôi xuống đất, gấu làm theo nhưng đau điếng, khóc thét. Thấy hươu chạy nhanh, gấu lạch bạch chạy </a:t>
            </a:r>
            <a:r>
              <a:rPr lang="vi-VN" sz="2800" smtClean="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c</a:t>
            </a:r>
            <a:r>
              <a:rPr lang="en-US" sz="2800" smtClean="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ùng</a:t>
            </a:r>
            <a:r>
              <a:rPr lang="vi-VN" sz="2800" smtClean="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và bị ngã nhào. Thấy vịt bơi dưới hồ, gấu nhảy ùm xuống định </a:t>
            </a:r>
            <a:r>
              <a:rPr lang="vi-VN" sz="2800" smtClean="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b</a:t>
            </a:r>
            <a:r>
              <a:rPr lang="en-US" sz="2800" smtClean="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ơi</a:t>
            </a:r>
            <a:r>
              <a:rPr lang="vi-VN" sz="2800" smtClean="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nh</a:t>
            </a:r>
            <a:r>
              <a:rPr lang="en-US" sz="2800" smtClean="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ưng</a:t>
            </a:r>
            <a:r>
              <a:rPr lang="vi-VN" sz="2800" smtClean="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 </a:t>
            </a:r>
            <a:r>
              <a:rPr lang="vi-VN" sz="280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suýt chìm nghỉm. Thế là từ đó, gấu chỉ muốn là gấu thôi.</a:t>
            </a:r>
            <a:endParaRPr lang="en-US" sz="2800"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9" name="TextBox 8">
            <a:extLst>
              <a:ext uri="{FF2B5EF4-FFF2-40B4-BE49-F238E27FC236}">
                <a16:creationId xmlns="" xmlns:a16="http://schemas.microsoft.com/office/drawing/2014/main" id="{2794C6B3-688F-4E87-971E-C24F1A3DC341}"/>
              </a:ext>
            </a:extLst>
          </p:cNvPr>
          <p:cNvSpPr txBox="1"/>
          <p:nvPr/>
        </p:nvSpPr>
        <p:spPr>
          <a:xfrm>
            <a:off x="6829710" y="4732625"/>
            <a:ext cx="3429682" cy="523220"/>
          </a:xfrm>
          <a:prstGeom prst="rect">
            <a:avLst/>
          </a:prstGeom>
          <a:noFill/>
        </p:spPr>
        <p:txBody>
          <a:bodyPr wrap="square" rtlCol="0">
            <a:spAutoFit/>
          </a:bodyPr>
          <a:lstStyle/>
          <a:p>
            <a:r>
              <a:rPr lang="en-US" sz="2800">
                <a:latin typeface="Times New Roman" panose="02020603050405020304" pitchFamily="18" charset="0"/>
                <a:ea typeface="Arial-Rounded" panose="020B0500000000000000" pitchFamily="34" charset="0"/>
                <a:cs typeface="Times New Roman" panose="02020603050405020304" pitchFamily="18" charset="0"/>
              </a:rPr>
              <a:t>(</a:t>
            </a:r>
            <a:r>
              <a:rPr lang="en-US" sz="2800" i="1">
                <a:latin typeface="Times New Roman" panose="02020603050405020304" pitchFamily="18" charset="0"/>
                <a:ea typeface="Arial-Rounded" panose="020B0500000000000000" pitchFamily="34" charset="0"/>
                <a:cs typeface="Times New Roman" panose="02020603050405020304" pitchFamily="18" charset="0"/>
              </a:rPr>
              <a:t>Theo </a:t>
            </a:r>
            <a:r>
              <a:rPr lang="en-US" sz="2800">
                <a:latin typeface="Times New Roman" panose="02020603050405020304" pitchFamily="18" charset="0"/>
                <a:ea typeface="Arial-Rounded" panose="020B0500000000000000" pitchFamily="34" charset="0"/>
                <a:cs typeface="Times New Roman" panose="02020603050405020304" pitchFamily="18" charset="0"/>
              </a:rPr>
              <a:t>Bùi Việt Hà)</a:t>
            </a:r>
            <a:endParaRPr lang="en-US" sz="2800" dirty="0">
              <a:latin typeface="Times New Roman" panose="02020603050405020304" pitchFamily="18" charset="0"/>
              <a:ea typeface="Arial-Rounded" panose="020B0500000000000000" pitchFamily="34" charset="0"/>
              <a:cs typeface="Times New Roman" panose="02020603050405020304" pitchFamily="18" charset="0"/>
            </a:endParaRPr>
          </a:p>
        </p:txBody>
      </p:sp>
      <p:sp>
        <p:nvSpPr>
          <p:cNvPr id="2" name="TextBox 1">
            <a:extLst>
              <a:ext uri="{FF2B5EF4-FFF2-40B4-BE49-F238E27FC236}">
                <a16:creationId xmlns="" xmlns:a16="http://schemas.microsoft.com/office/drawing/2014/main" id="{0D0CEEB3-DBE6-0A13-F1DA-01B75977115A}"/>
              </a:ext>
            </a:extLst>
          </p:cNvPr>
          <p:cNvSpPr txBox="1"/>
          <p:nvPr/>
        </p:nvSpPr>
        <p:spPr>
          <a:xfrm>
            <a:off x="2508823" y="5610472"/>
            <a:ext cx="7154420" cy="578882"/>
          </a:xfrm>
          <a:prstGeom prst="roundRect">
            <a:avLst/>
          </a:prstGeom>
          <a:ln/>
        </p:spPr>
        <p:style>
          <a:lnRef idx="3">
            <a:schemeClr val="lt1"/>
          </a:lnRef>
          <a:fillRef idx="1">
            <a:schemeClr val="accent4"/>
          </a:fillRef>
          <a:effectRef idx="1">
            <a:schemeClr val="accent4"/>
          </a:effectRef>
          <a:fontRef idx="minor">
            <a:schemeClr val="lt1"/>
          </a:fontRef>
        </p:style>
        <p:txBody>
          <a:bodyPr wrap="square" rtlCol="0">
            <a:spAutoFit/>
          </a:bodyPr>
          <a:lstStyle/>
          <a:p>
            <a:pPr>
              <a:buClr>
                <a:srgbClr val="000000"/>
              </a:buClr>
              <a:defRPr/>
            </a:pPr>
            <a:r>
              <a:rPr lang="en-US" sz="2800">
                <a:solidFill>
                  <a:schemeClr val="tx1">
                    <a:lumMod val="50000"/>
                  </a:schemeClr>
                </a:solidFill>
                <a:latin typeface="Arial-Rounded" panose="020B0500000000000000" pitchFamily="34" charset="0"/>
                <a:ea typeface="Arial-Rounded" panose="020B0500000000000000" pitchFamily="34" charset="0"/>
                <a:cs typeface="Arial-Rounded" panose="020B0500000000000000" pitchFamily="34" charset="0"/>
              </a:rPr>
              <a:t>Mọi người có giống ai không?</a:t>
            </a:r>
            <a:endParaRPr lang="pt-BR" sz="2800" kern="0" dirty="0">
              <a:solidFill>
                <a:schemeClr val="tx1">
                  <a:lumMod val="50000"/>
                </a:schemeClr>
              </a:solidFill>
              <a:latin typeface="Arial-Rounded" panose="020B0500000000000000" pitchFamily="34" charset="0"/>
              <a:ea typeface="Arial-Rounded" panose="020B0500000000000000" pitchFamily="34" charset="0"/>
              <a:cs typeface="Arial-Rounded" panose="020B0500000000000000" pitchFamily="34" charset="0"/>
              <a:sym typeface="Arial"/>
            </a:endParaRPr>
          </a:p>
        </p:txBody>
      </p:sp>
      <p:sp>
        <p:nvSpPr>
          <p:cNvPr id="5" name="TextBox 4">
            <a:extLst>
              <a:ext uri="{FF2B5EF4-FFF2-40B4-BE49-F238E27FC236}">
                <a16:creationId xmlns="" xmlns:a16="http://schemas.microsoft.com/office/drawing/2014/main" id="{BACF97FA-9DB5-B33A-F485-7C5B86A73B71}"/>
              </a:ext>
            </a:extLst>
          </p:cNvPr>
          <p:cNvSpPr txBox="1"/>
          <p:nvPr/>
        </p:nvSpPr>
        <p:spPr>
          <a:xfrm>
            <a:off x="2508822" y="5608339"/>
            <a:ext cx="7750569" cy="578882"/>
          </a:xfrm>
          <a:prstGeom prst="roundRect">
            <a:avLst/>
          </a:prstGeom>
          <a:ln/>
        </p:spPr>
        <p:style>
          <a:lnRef idx="3">
            <a:schemeClr val="lt1"/>
          </a:lnRef>
          <a:fillRef idx="1">
            <a:schemeClr val="accent4"/>
          </a:fillRef>
          <a:effectRef idx="1">
            <a:schemeClr val="accent4"/>
          </a:effectRef>
          <a:fontRef idx="minor">
            <a:schemeClr val="lt1"/>
          </a:fontRef>
        </p:style>
        <p:txBody>
          <a:bodyPr wrap="square" rtlCol="0">
            <a:spAutoFit/>
          </a:bodyPr>
          <a:lstStyle/>
          <a:p>
            <a:pPr>
              <a:buClr>
                <a:srgbClr val="000000"/>
              </a:buClr>
              <a:defRPr/>
            </a:pPr>
            <a:r>
              <a:rPr lang="en-US" sz="280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rPr>
              <a:t>Mỗi người có một nét riêng, không ai giống ai.</a:t>
            </a:r>
            <a:endParaRPr lang="pt-BR" sz="2800" kern="0" dirty="0">
              <a:solidFill>
                <a:schemeClr val="tx1">
                  <a:lumMod val="50000"/>
                </a:schemeClr>
              </a:solidFill>
              <a:latin typeface="Times New Roman" panose="02020603050405020304" pitchFamily="18" charset="0"/>
              <a:ea typeface="Arial-Rounded" panose="020B0500000000000000" pitchFamily="34" charset="0"/>
              <a:cs typeface="Times New Roman" panose="02020603050405020304" pitchFamily="18" charset="0"/>
              <a:sym typeface="Arial"/>
            </a:endParaRPr>
          </a:p>
        </p:txBody>
      </p:sp>
    </p:spTree>
    <p:extLst>
      <p:ext uri="{BB962C8B-B14F-4D97-AF65-F5344CB8AC3E}">
        <p14:creationId xmlns:p14="http://schemas.microsoft.com/office/powerpoint/2010/main" val="3883991375"/>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par>
                                <p:cTn id="8" presetID="22" presetClass="entr" presetSubtype="4" fill="hold"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down)">
                                      <p:cBhvr>
                                        <p:cTn id="10" dur="500"/>
                                        <p:tgtEl>
                                          <p:spTgt spid="7"/>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2"/>
                                        </p:tgtEl>
                                        <p:attrNameLst>
                                          <p:attrName>style.visibility</p:attrName>
                                        </p:attrNameLst>
                                      </p:cBhvr>
                                      <p:to>
                                        <p:strVal val="visible"/>
                                      </p:to>
                                    </p:set>
                                    <p:animEffect transition="in" filter="wipe(down)">
                                      <p:cBhvr>
                                        <p:cTn id="13" dur="500"/>
                                        <p:tgtEl>
                                          <p:spTgt spid="52"/>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53"/>
                                        </p:tgtEl>
                                        <p:attrNameLst>
                                          <p:attrName>style.visibility</p:attrName>
                                        </p:attrNameLst>
                                      </p:cBhvr>
                                      <p:to>
                                        <p:strVal val="visible"/>
                                      </p:to>
                                    </p:set>
                                    <p:animEffect transition="in" filter="wipe(down)">
                                      <p:cBhvr>
                                        <p:cTn id="16" dur="500"/>
                                        <p:tgtEl>
                                          <p:spTgt spid="53"/>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par>
                                <p:cTn id="20" presetID="22" presetClass="entr" presetSubtype="4" fill="hold"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wipe(down)">
                                      <p:cBhvr>
                                        <p:cTn id="22" dur="500"/>
                                        <p:tgtEl>
                                          <p:spTgt spid="19"/>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24"/>
                                        </p:tgtEl>
                                        <p:attrNameLst>
                                          <p:attrName>style.visibility</p:attrName>
                                        </p:attrNameLst>
                                      </p:cBhvr>
                                      <p:to>
                                        <p:strVal val="visible"/>
                                      </p:to>
                                    </p:set>
                                    <p:animEffect transition="in" filter="wipe(down)">
                                      <p:cBhvr>
                                        <p:cTn id="25" dur="500"/>
                                        <p:tgtEl>
                                          <p:spTgt spid="24"/>
                                        </p:tgtEl>
                                      </p:cBhvr>
                                    </p:animEffect>
                                  </p:childTnLst>
                                </p:cTn>
                              </p:par>
                              <p:par>
                                <p:cTn id="26" presetID="22" presetClass="entr" presetSubtype="4" fill="hold" nodeType="withEffect">
                                  <p:stCondLst>
                                    <p:cond delay="0"/>
                                  </p:stCondLst>
                                  <p:childTnLst>
                                    <p:set>
                                      <p:cBhvr>
                                        <p:cTn id="27" dur="1" fill="hold">
                                          <p:stCondLst>
                                            <p:cond delay="0"/>
                                          </p:stCondLst>
                                        </p:cTn>
                                        <p:tgtEl>
                                          <p:spTgt spid="48"/>
                                        </p:tgtEl>
                                        <p:attrNameLst>
                                          <p:attrName>style.visibility</p:attrName>
                                        </p:attrNameLst>
                                      </p:cBhvr>
                                      <p:to>
                                        <p:strVal val="visible"/>
                                      </p:to>
                                    </p:set>
                                    <p:animEffect transition="in" filter="wipe(down)">
                                      <p:cBhvr>
                                        <p:cTn id="28" dur="500"/>
                                        <p:tgtEl>
                                          <p:spTgt spid="48"/>
                                        </p:tgtEl>
                                      </p:cBhvr>
                                    </p:animEffect>
                                  </p:childTnLst>
                                </p:cTn>
                              </p:par>
                              <p:par>
                                <p:cTn id="29" presetID="22" presetClass="entr" presetSubtype="4" fill="hold" grpId="0"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
                                        </p:tgtEl>
                                        <p:attrNameLst>
                                          <p:attrName>style.visibility</p:attrName>
                                        </p:attrNameLst>
                                      </p:cBhvr>
                                      <p:to>
                                        <p:strVal val="visible"/>
                                      </p:to>
                                    </p:set>
                                    <p:animEffect transition="in" filter="fade">
                                      <p:cBhvr>
                                        <p:cTn id="36" dur="1000"/>
                                        <p:tgtEl>
                                          <p:spTgt spid="2"/>
                                        </p:tgtEl>
                                      </p:cBhvr>
                                    </p:animEffect>
                                    <p:anim calcmode="lin" valueType="num">
                                      <p:cBhvr>
                                        <p:cTn id="37" dur="1000" fill="hold"/>
                                        <p:tgtEl>
                                          <p:spTgt spid="2"/>
                                        </p:tgtEl>
                                        <p:attrNameLst>
                                          <p:attrName>ppt_x</p:attrName>
                                        </p:attrNameLst>
                                      </p:cBhvr>
                                      <p:tavLst>
                                        <p:tav tm="0">
                                          <p:val>
                                            <p:strVal val="#ppt_x"/>
                                          </p:val>
                                        </p:tav>
                                        <p:tav tm="100000">
                                          <p:val>
                                            <p:strVal val="#ppt_x"/>
                                          </p:val>
                                        </p:tav>
                                      </p:tavLst>
                                    </p:anim>
                                    <p:anim calcmode="lin" valueType="num">
                                      <p:cBhvr>
                                        <p:cTn id="38"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grpId="0" nodeType="clickEffect">
                                  <p:stCondLst>
                                    <p:cond delay="0"/>
                                  </p:stCondLst>
                                  <p:childTnLst>
                                    <p:set>
                                      <p:cBhvr>
                                        <p:cTn id="42" dur="1" fill="hold">
                                          <p:stCondLst>
                                            <p:cond delay="0"/>
                                          </p:stCondLst>
                                        </p:cTn>
                                        <p:tgtEl>
                                          <p:spTgt spid="5"/>
                                        </p:tgtEl>
                                        <p:attrNameLst>
                                          <p:attrName>style.visibility</p:attrName>
                                        </p:attrNameLst>
                                      </p:cBhvr>
                                      <p:to>
                                        <p:strVal val="visible"/>
                                      </p:to>
                                    </p:set>
                                    <p:animEffect transition="in" filter="fade">
                                      <p:cBhvr>
                                        <p:cTn id="43" dur="1000"/>
                                        <p:tgtEl>
                                          <p:spTgt spid="5"/>
                                        </p:tgtEl>
                                      </p:cBhvr>
                                    </p:animEffect>
                                    <p:anim calcmode="lin" valueType="num">
                                      <p:cBhvr>
                                        <p:cTn id="44" dur="1000" fill="hold"/>
                                        <p:tgtEl>
                                          <p:spTgt spid="5"/>
                                        </p:tgtEl>
                                        <p:attrNameLst>
                                          <p:attrName>ppt_x</p:attrName>
                                        </p:attrNameLst>
                                      </p:cBhvr>
                                      <p:tavLst>
                                        <p:tav tm="0">
                                          <p:val>
                                            <p:strVal val="#ppt_x"/>
                                          </p:val>
                                        </p:tav>
                                        <p:tav tm="100000">
                                          <p:val>
                                            <p:strVal val="#ppt_x"/>
                                          </p:val>
                                        </p:tav>
                                      </p:tavLst>
                                    </p:anim>
                                    <p:anim calcmode="lin" valueType="num">
                                      <p:cBhvr>
                                        <p:cTn id="4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3" grpId="0" animBg="1"/>
      <p:bldP spid="24" grpId="0" animBg="1"/>
      <p:bldP spid="52" grpId="0"/>
      <p:bldP spid="53" grpId="0"/>
      <p:bldP spid="9" grpId="0"/>
      <p:bldP spid="2" grpId="0" animBg="1"/>
      <p:bldP spid="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3" name="图片 2"/>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117678"/>
            <a:ext cx="12192000" cy="6858000"/>
          </a:xfrm>
          <a:prstGeom prst="rect">
            <a:avLst/>
          </a:prstGeom>
        </p:spPr>
      </p:pic>
      <p:grpSp>
        <p:nvGrpSpPr>
          <p:cNvPr id="20" name="组合 34">
            <a:extLst>
              <a:ext uri="{FF2B5EF4-FFF2-40B4-BE49-F238E27FC236}">
                <a16:creationId xmlns="" xmlns:a16="http://schemas.microsoft.com/office/drawing/2014/main" id="{46F277F1-C8FB-4E35-83C1-2F1B2F0A21DD}"/>
              </a:ext>
            </a:extLst>
          </p:cNvPr>
          <p:cNvGrpSpPr/>
          <p:nvPr/>
        </p:nvGrpSpPr>
        <p:grpSpPr>
          <a:xfrm>
            <a:off x="3211274" y="0"/>
            <a:ext cx="7304326" cy="1430464"/>
            <a:chOff x="2236897" y="2906123"/>
            <a:chExt cx="4244865" cy="930843"/>
          </a:xfrm>
        </p:grpSpPr>
        <p:pic>
          <p:nvPicPr>
            <p:cNvPr id="21" name="图片 11">
              <a:extLst>
                <a:ext uri="{FF2B5EF4-FFF2-40B4-BE49-F238E27FC236}">
                  <a16:creationId xmlns="" xmlns:a16="http://schemas.microsoft.com/office/drawing/2014/main" id="{37897C53-3DB9-4EF4-A710-E73D9986CFDE}"/>
                </a:ext>
              </a:extLst>
            </p:cNvPr>
            <p:cNvPicPr>
              <a:picLocks noChangeAspect="1"/>
            </p:cNvPicPr>
            <p:nvPr/>
          </p:nvPicPr>
          <p:blipFill>
            <a:blip r:embed="rId5"/>
            <a:stretch>
              <a:fillRect/>
            </a:stretch>
          </p:blipFill>
          <p:spPr>
            <a:xfrm rot="1207112" flipH="1">
              <a:off x="2236897" y="2906123"/>
              <a:ext cx="1440109" cy="930843"/>
            </a:xfrm>
            <a:prstGeom prst="rect">
              <a:avLst/>
            </a:prstGeom>
          </p:spPr>
        </p:pic>
        <p:grpSp>
          <p:nvGrpSpPr>
            <p:cNvPr id="22" name="组合 33">
              <a:extLst>
                <a:ext uri="{FF2B5EF4-FFF2-40B4-BE49-F238E27FC236}">
                  <a16:creationId xmlns="" xmlns:a16="http://schemas.microsoft.com/office/drawing/2014/main" id="{53C36567-86B5-4ACD-A1EA-A66455FD179B}"/>
                </a:ext>
              </a:extLst>
            </p:cNvPr>
            <p:cNvGrpSpPr/>
            <p:nvPr/>
          </p:nvGrpSpPr>
          <p:grpSpPr>
            <a:xfrm>
              <a:off x="3197491" y="3060132"/>
              <a:ext cx="3284271" cy="748233"/>
              <a:chOff x="3197491" y="3060132"/>
              <a:chExt cx="3284271" cy="748233"/>
            </a:xfrm>
          </p:grpSpPr>
          <p:grpSp>
            <p:nvGrpSpPr>
              <p:cNvPr id="23" name="组合 19">
                <a:extLst>
                  <a:ext uri="{FF2B5EF4-FFF2-40B4-BE49-F238E27FC236}">
                    <a16:creationId xmlns="" xmlns:a16="http://schemas.microsoft.com/office/drawing/2014/main" id="{326F069D-E6D7-4D1D-85FE-2B4E294DAC8C}"/>
                  </a:ext>
                </a:extLst>
              </p:cNvPr>
              <p:cNvGrpSpPr/>
              <p:nvPr/>
            </p:nvGrpSpPr>
            <p:grpSpPr>
              <a:xfrm>
                <a:off x="3752849" y="3114655"/>
                <a:ext cx="2728913" cy="693710"/>
                <a:chOff x="3752849" y="3114655"/>
                <a:chExt cx="2728913" cy="693710"/>
              </a:xfrm>
            </p:grpSpPr>
            <p:sp>
              <p:nvSpPr>
                <p:cNvPr id="26" name="任意多边形 14">
                  <a:extLst>
                    <a:ext uri="{FF2B5EF4-FFF2-40B4-BE49-F238E27FC236}">
                      <a16:creationId xmlns="" xmlns:a16="http://schemas.microsoft.com/office/drawing/2014/main" id="{B750CE10-4C51-432E-8864-5DE2B9C15838}"/>
                    </a:ext>
                  </a:extLst>
                </p:cNvPr>
                <p:cNvSpPr/>
                <p:nvPr/>
              </p:nvSpPr>
              <p:spPr>
                <a:xfrm flipH="1">
                  <a:off x="5810250" y="3301157"/>
                  <a:ext cx="671512" cy="507208"/>
                </a:xfrm>
                <a:custGeom>
                  <a:avLst/>
                  <a:gdLst>
                    <a:gd name="connsiteX0" fmla="*/ 0 w 671512"/>
                    <a:gd name="connsiteY0" fmla="*/ 0 h 507206"/>
                    <a:gd name="connsiteX1" fmla="*/ 671512 w 671512"/>
                    <a:gd name="connsiteY1" fmla="*/ 0 h 507206"/>
                    <a:gd name="connsiteX2" fmla="*/ 671512 w 671512"/>
                    <a:gd name="connsiteY2" fmla="*/ 507206 h 507206"/>
                    <a:gd name="connsiteX3" fmla="*/ 0 w 671512"/>
                    <a:gd name="connsiteY3" fmla="*/ 507206 h 507206"/>
                    <a:gd name="connsiteX4" fmla="*/ 253603 w 671512"/>
                    <a:gd name="connsiteY4" fmla="*/ 253603 h 507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12" h="507206">
                      <a:moveTo>
                        <a:pt x="0" y="0"/>
                      </a:moveTo>
                      <a:lnTo>
                        <a:pt x="671512" y="0"/>
                      </a:lnTo>
                      <a:lnTo>
                        <a:pt x="671512" y="507206"/>
                      </a:lnTo>
                      <a:lnTo>
                        <a:pt x="0" y="507206"/>
                      </a:lnTo>
                      <a:lnTo>
                        <a:pt x="253603" y="253603"/>
                      </a:lnTo>
                      <a:close/>
                    </a:path>
                  </a:pathLst>
                </a:custGeom>
                <a:solidFill>
                  <a:srgbClr val="3B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7" name="直角三角形 16">
                  <a:extLst>
                    <a:ext uri="{FF2B5EF4-FFF2-40B4-BE49-F238E27FC236}">
                      <a16:creationId xmlns="" xmlns:a16="http://schemas.microsoft.com/office/drawing/2014/main" id="{473CD7E1-72EB-4FCE-859F-F9278C7CE6F9}"/>
                    </a:ext>
                  </a:extLst>
                </p:cNvPr>
                <p:cNvSpPr/>
                <p:nvPr/>
              </p:nvSpPr>
              <p:spPr>
                <a:xfrm rot="5400000">
                  <a:off x="5861363" y="3568037"/>
                  <a:ext cx="183524" cy="285749"/>
                </a:xfrm>
                <a:prstGeom prst="rtTriangl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3" name="矩形 15">
                  <a:extLst>
                    <a:ext uri="{FF2B5EF4-FFF2-40B4-BE49-F238E27FC236}">
                      <a16:creationId xmlns="" xmlns:a16="http://schemas.microsoft.com/office/drawing/2014/main" id="{46AD5592-2070-4328-8E9A-3F5275522129}"/>
                    </a:ext>
                  </a:extLst>
                </p:cNvPr>
                <p:cNvSpPr/>
                <p:nvPr/>
              </p:nvSpPr>
              <p:spPr>
                <a:xfrm>
                  <a:off x="3752849" y="3114655"/>
                  <a:ext cx="2343151" cy="501516"/>
                </a:xfrm>
                <a:prstGeom prst="rect">
                  <a:avLst/>
                </a:prstGeom>
                <a:solidFill>
                  <a:srgbClr val="3B5D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24" name="等腰三角形 31">
                <a:extLst>
                  <a:ext uri="{FF2B5EF4-FFF2-40B4-BE49-F238E27FC236}">
                    <a16:creationId xmlns="" xmlns:a16="http://schemas.microsoft.com/office/drawing/2014/main" id="{65028CDE-37D1-4475-BAE1-57E013282720}"/>
                  </a:ext>
                </a:extLst>
              </p:cNvPr>
              <p:cNvSpPr/>
              <p:nvPr/>
            </p:nvSpPr>
            <p:spPr>
              <a:xfrm rot="16200000">
                <a:off x="3162058" y="3150088"/>
                <a:ext cx="513779" cy="442913"/>
              </a:xfrm>
              <a:prstGeom prst="triangl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5" name="圆角矩形 32">
                <a:extLst>
                  <a:ext uri="{FF2B5EF4-FFF2-40B4-BE49-F238E27FC236}">
                    <a16:creationId xmlns="" xmlns:a16="http://schemas.microsoft.com/office/drawing/2014/main" id="{17EA8C45-970A-403C-981B-95C43C8BDA8A}"/>
                  </a:ext>
                </a:extLst>
              </p:cNvPr>
              <p:cNvSpPr/>
              <p:nvPr/>
            </p:nvSpPr>
            <p:spPr>
              <a:xfrm>
                <a:off x="3597124" y="3060132"/>
                <a:ext cx="155725" cy="59656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grpSp>
      <p:sp>
        <p:nvSpPr>
          <p:cNvPr id="34" name="TextBox 33">
            <a:extLst>
              <a:ext uri="{FF2B5EF4-FFF2-40B4-BE49-F238E27FC236}">
                <a16:creationId xmlns="" xmlns:a16="http://schemas.microsoft.com/office/drawing/2014/main" id="{9F5D045B-D6E2-4315-9486-A7913D26350B}"/>
              </a:ext>
            </a:extLst>
          </p:cNvPr>
          <p:cNvSpPr txBox="1"/>
          <p:nvPr/>
        </p:nvSpPr>
        <p:spPr>
          <a:xfrm>
            <a:off x="5843127" y="473568"/>
            <a:ext cx="3929089" cy="523220"/>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err="1">
                <a:ln>
                  <a:noFill/>
                </a:ln>
                <a:solidFill>
                  <a:prstClr val="white"/>
                </a:solidFill>
                <a:effectLst/>
                <a:uLnTx/>
                <a:uFillTx/>
                <a:latin typeface="Times New Roman" panose="02020603050405020304" pitchFamily="18" charset="0"/>
                <a:cs typeface="Times New Roman" panose="02020603050405020304" pitchFamily="18" charset="0"/>
              </a:rPr>
              <a:t>LUYỆN</a:t>
            </a:r>
            <a:r>
              <a:rPr kumimoji="0" lang="en-US" sz="2800" b="1" i="0" u="none" strike="noStrike" kern="1200" cap="none" spc="0" normalizeH="0" baseline="0" noProof="0">
                <a:ln>
                  <a:noFill/>
                </a:ln>
                <a:solidFill>
                  <a:prstClr val="white"/>
                </a:solidFill>
                <a:effectLst/>
                <a:uLnTx/>
                <a:uFillTx/>
                <a:latin typeface="Times New Roman" panose="02020603050405020304" pitchFamily="18" charset="0"/>
                <a:cs typeface="Times New Roman" panose="02020603050405020304" pitchFamily="18" charset="0"/>
              </a:rPr>
              <a:t> </a:t>
            </a:r>
            <a:r>
              <a:rPr kumimoji="0" lang="en-US" sz="2800" b="1" i="0" u="none" strike="noStrike" kern="1200" cap="none" spc="0" normalizeH="0" baseline="0" noProof="0" smtClean="0">
                <a:ln>
                  <a:noFill/>
                </a:ln>
                <a:solidFill>
                  <a:prstClr val="white"/>
                </a:solidFill>
                <a:effectLst/>
                <a:uLnTx/>
                <a:uFillTx/>
                <a:latin typeface="Times New Roman" panose="02020603050405020304" pitchFamily="18" charset="0"/>
                <a:cs typeface="Times New Roman" panose="02020603050405020304" pitchFamily="18" charset="0"/>
              </a:rPr>
              <a:t>VIẾT TỪ </a:t>
            </a:r>
            <a:r>
              <a:rPr kumimoji="0" lang="en-US" sz="2800" b="1" i="0" u="none" strike="noStrike" kern="1200" cap="none" spc="0" normalizeH="0" baseline="0" noProof="0" dirty="0" err="1">
                <a:ln>
                  <a:noFill/>
                </a:ln>
                <a:solidFill>
                  <a:prstClr val="white"/>
                </a:solidFill>
                <a:effectLst/>
                <a:uLnTx/>
                <a:uFillTx/>
                <a:latin typeface="Times New Roman" panose="02020603050405020304" pitchFamily="18" charset="0"/>
                <a:cs typeface="Times New Roman" panose="02020603050405020304" pitchFamily="18" charset="0"/>
              </a:rPr>
              <a:t>KHÓ</a:t>
            </a:r>
            <a:endParaRPr kumimoji="0" lang="en-US" sz="2800" b="1" i="0" u="none" strike="noStrike" kern="1200" cap="none" spc="0" normalizeH="0" baseline="0" noProof="0" dirty="0">
              <a:ln>
                <a:noFill/>
              </a:ln>
              <a:solidFill>
                <a:prstClr val="white"/>
              </a:solidFill>
              <a:effectLst/>
              <a:uLnTx/>
              <a:uFillTx/>
              <a:latin typeface="Times New Roman" panose="02020603050405020304" pitchFamily="18" charset="0"/>
              <a:cs typeface="Times New Roman" panose="02020603050405020304" pitchFamily="18" charset="0"/>
            </a:endParaRPr>
          </a:p>
        </p:txBody>
      </p:sp>
      <p:pic>
        <p:nvPicPr>
          <p:cNvPr id="35" name="Picture 10">
            <a:extLst>
              <a:ext uri="{FF2B5EF4-FFF2-40B4-BE49-F238E27FC236}">
                <a16:creationId xmlns="" xmlns:a16="http://schemas.microsoft.com/office/drawing/2014/main" id="{735237D1-B0AA-4638-97C0-7990E88CAC95}"/>
              </a:ext>
            </a:extLst>
          </p:cNvPr>
          <p:cNvPicPr>
            <a:picLocks noChangeAspect="1"/>
          </p:cNvPicPr>
          <p:nvPr/>
        </p:nvPicPr>
        <p:blipFill>
          <a:blip r:embed="rId6"/>
          <a:srcRect/>
          <a:stretch>
            <a:fillRect/>
          </a:stretch>
        </p:blipFill>
        <p:spPr>
          <a:xfrm>
            <a:off x="8702822" y="1813004"/>
            <a:ext cx="3219863" cy="2996636"/>
          </a:xfrm>
          <a:prstGeom prst="rect">
            <a:avLst/>
          </a:prstGeom>
        </p:spPr>
      </p:pic>
      <p:sp>
        <p:nvSpPr>
          <p:cNvPr id="36" name="矩形 10">
            <a:extLst>
              <a:ext uri="{FF2B5EF4-FFF2-40B4-BE49-F238E27FC236}">
                <a16:creationId xmlns="" xmlns:a16="http://schemas.microsoft.com/office/drawing/2014/main" id="{4EAFC1F2-A77F-42D4-B250-97BF9AE8F736}"/>
              </a:ext>
            </a:extLst>
          </p:cNvPr>
          <p:cNvSpPr/>
          <p:nvPr/>
        </p:nvSpPr>
        <p:spPr>
          <a:xfrm>
            <a:off x="3209585" y="1813004"/>
            <a:ext cx="1944306"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37" name="TextBox 36">
            <a:extLst>
              <a:ext uri="{FF2B5EF4-FFF2-40B4-BE49-F238E27FC236}">
                <a16:creationId xmlns="" xmlns:a16="http://schemas.microsoft.com/office/drawing/2014/main" id="{74B8E5DD-6A90-452C-AD1D-7B59ACC4C5A7}"/>
              </a:ext>
            </a:extLst>
          </p:cNvPr>
          <p:cNvSpPr txBox="1"/>
          <p:nvPr/>
        </p:nvSpPr>
        <p:spPr>
          <a:xfrm>
            <a:off x="3609723" y="1892203"/>
            <a:ext cx="1096775" cy="58477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a:solidFill>
                  <a:srgbClr val="C0504D">
                    <a:lumMod val="50000"/>
                  </a:srgbClr>
                </a:solidFill>
                <a:latin typeface="Times New Roman" panose="02020603050405020304" pitchFamily="18" charset="0"/>
                <a:cs typeface="Times New Roman" panose="02020603050405020304" pitchFamily="18" charset="0"/>
              </a:rPr>
              <a:t>điếng</a:t>
            </a:r>
            <a:endParaRPr kumimoji="0" lang="en-US" sz="3200" b="0" i="0" u="none" strike="noStrike" kern="1200" cap="none" spc="0" normalizeH="0" baseline="0" noProof="0" dirty="0">
              <a:ln>
                <a:noFill/>
              </a:ln>
              <a:solidFill>
                <a:srgbClr val="C0504D">
                  <a:lumMod val="50000"/>
                </a:srgbClr>
              </a:solidFill>
              <a:effectLst/>
              <a:uLnTx/>
              <a:uFillTx/>
              <a:latin typeface="Times New Roman" panose="02020603050405020304" pitchFamily="18" charset="0"/>
              <a:cs typeface="Times New Roman" panose="02020603050405020304" pitchFamily="18" charset="0"/>
            </a:endParaRPr>
          </a:p>
        </p:txBody>
      </p:sp>
      <p:sp>
        <p:nvSpPr>
          <p:cNvPr id="4" name="矩形 10">
            <a:extLst>
              <a:ext uri="{FF2B5EF4-FFF2-40B4-BE49-F238E27FC236}">
                <a16:creationId xmlns="" xmlns:a16="http://schemas.microsoft.com/office/drawing/2014/main" id="{583DB243-98E8-9839-6A97-D8E04B4DEFE1}"/>
              </a:ext>
            </a:extLst>
          </p:cNvPr>
          <p:cNvSpPr/>
          <p:nvPr/>
        </p:nvSpPr>
        <p:spPr>
          <a:xfrm>
            <a:off x="5417879" y="1813004"/>
            <a:ext cx="2078303"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5" name="TextBox 4">
            <a:extLst>
              <a:ext uri="{FF2B5EF4-FFF2-40B4-BE49-F238E27FC236}">
                <a16:creationId xmlns="" xmlns:a16="http://schemas.microsoft.com/office/drawing/2014/main" id="{F4FF93D5-AE83-BB86-DF47-6C0FA711F3AD}"/>
              </a:ext>
            </a:extLst>
          </p:cNvPr>
          <p:cNvSpPr txBox="1"/>
          <p:nvPr/>
        </p:nvSpPr>
        <p:spPr>
          <a:xfrm>
            <a:off x="5626350" y="1874966"/>
            <a:ext cx="1431097"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a:solidFill>
                  <a:srgbClr val="C0504D">
                    <a:lumMod val="50000"/>
                  </a:srgbClr>
                </a:solidFill>
                <a:latin typeface="Times New Roman" panose="02020603050405020304" pitchFamily="18" charset="0"/>
                <a:cs typeface="Times New Roman" panose="02020603050405020304" pitchFamily="18" charset="0"/>
              </a:rPr>
              <a:t>hươu</a:t>
            </a:r>
            <a:endParaRPr kumimoji="0" lang="en-US" sz="3200" b="0" i="0" u="none" strike="noStrike" kern="1200" cap="none" spc="0" normalizeH="0" baseline="0" noProof="0" dirty="0">
              <a:ln>
                <a:noFill/>
              </a:ln>
              <a:solidFill>
                <a:srgbClr val="C0504D">
                  <a:lumMod val="50000"/>
                </a:srgbClr>
              </a:solidFill>
              <a:effectLst/>
              <a:uLnTx/>
              <a:uFillTx/>
              <a:latin typeface="Times New Roman" panose="02020603050405020304" pitchFamily="18" charset="0"/>
              <a:cs typeface="Times New Roman" panose="02020603050405020304" pitchFamily="18" charset="0"/>
            </a:endParaRPr>
          </a:p>
        </p:txBody>
      </p:sp>
      <p:sp>
        <p:nvSpPr>
          <p:cNvPr id="6" name="矩形 10">
            <a:extLst>
              <a:ext uri="{FF2B5EF4-FFF2-40B4-BE49-F238E27FC236}">
                <a16:creationId xmlns="" xmlns:a16="http://schemas.microsoft.com/office/drawing/2014/main" id="{2E6DC379-DFCA-71BB-7BE2-8269D8A080D3}"/>
              </a:ext>
            </a:extLst>
          </p:cNvPr>
          <p:cNvSpPr/>
          <p:nvPr/>
        </p:nvSpPr>
        <p:spPr>
          <a:xfrm>
            <a:off x="3209585" y="2887590"/>
            <a:ext cx="2078303"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7" name="TextBox 6">
            <a:extLst>
              <a:ext uri="{FF2B5EF4-FFF2-40B4-BE49-F238E27FC236}">
                <a16:creationId xmlns="" xmlns:a16="http://schemas.microsoft.com/office/drawing/2014/main" id="{CBBF908D-9E31-4548-EA7E-2F5BDE341B8A}"/>
              </a:ext>
            </a:extLst>
          </p:cNvPr>
          <p:cNvSpPr txBox="1"/>
          <p:nvPr/>
        </p:nvSpPr>
        <p:spPr>
          <a:xfrm>
            <a:off x="3541389" y="2966789"/>
            <a:ext cx="1431097"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a:solidFill>
                  <a:srgbClr val="C0504D">
                    <a:lumMod val="50000"/>
                  </a:srgbClr>
                </a:solidFill>
                <a:latin typeface="Times New Roman" panose="02020603050405020304" pitchFamily="18" charset="0"/>
                <a:cs typeface="Times New Roman" panose="02020603050405020304" pitchFamily="18" charset="0"/>
              </a:rPr>
              <a:t>suýt</a:t>
            </a:r>
            <a:endParaRPr kumimoji="0" lang="en-US" sz="3200" b="0" i="0" u="none" strike="noStrike" kern="1200" cap="none" spc="0" normalizeH="0" baseline="0" noProof="0" dirty="0">
              <a:ln>
                <a:noFill/>
              </a:ln>
              <a:solidFill>
                <a:srgbClr val="C0504D">
                  <a:lumMod val="50000"/>
                </a:srgbClr>
              </a:solidFill>
              <a:effectLst/>
              <a:uLnTx/>
              <a:uFillTx/>
              <a:latin typeface="Times New Roman" panose="02020603050405020304" pitchFamily="18" charset="0"/>
              <a:cs typeface="Times New Roman" panose="02020603050405020304" pitchFamily="18" charset="0"/>
            </a:endParaRPr>
          </a:p>
        </p:txBody>
      </p:sp>
      <p:sp>
        <p:nvSpPr>
          <p:cNvPr id="8" name="矩形 10">
            <a:extLst>
              <a:ext uri="{FF2B5EF4-FFF2-40B4-BE49-F238E27FC236}">
                <a16:creationId xmlns="" xmlns:a16="http://schemas.microsoft.com/office/drawing/2014/main" id="{4CFC5AA5-907B-AB2C-1A54-5B9F66BE3317}"/>
              </a:ext>
            </a:extLst>
          </p:cNvPr>
          <p:cNvSpPr/>
          <p:nvPr/>
        </p:nvSpPr>
        <p:spPr>
          <a:xfrm>
            <a:off x="5455376" y="2873921"/>
            <a:ext cx="2078303" cy="743174"/>
          </a:xfrm>
          <a:custGeom>
            <a:avLst/>
            <a:gdLst/>
            <a:ahLst/>
            <a:cxnLst/>
            <a:rect l="l" t="t" r="r" b="b"/>
            <a:pathLst>
              <a:path w="1759038" h="1334706">
                <a:moveTo>
                  <a:pt x="65637" y="63758"/>
                </a:moveTo>
                <a:lnTo>
                  <a:pt x="65637" y="1271391"/>
                </a:lnTo>
                <a:lnTo>
                  <a:pt x="1711798" y="1271391"/>
                </a:lnTo>
                <a:lnTo>
                  <a:pt x="1711798" y="63758"/>
                </a:lnTo>
                <a:close/>
                <a:moveTo>
                  <a:pt x="0" y="0"/>
                </a:moveTo>
                <a:lnTo>
                  <a:pt x="1759038" y="0"/>
                </a:lnTo>
                <a:lnTo>
                  <a:pt x="1759038" y="1334706"/>
                </a:lnTo>
                <a:lnTo>
                  <a:pt x="0" y="1334706"/>
                </a:lnTo>
                <a:close/>
              </a:path>
            </a:pathLst>
          </a:custGeom>
          <a:solidFill>
            <a:schemeClr val="accent2"/>
          </a:solidFill>
          <a:ln w="12700" cap="flat" cmpd="sng" algn="ctr">
            <a:noFill/>
            <a:prstDash val="solid"/>
            <a:miter lim="800000"/>
          </a:ln>
          <a:effectLst/>
        </p:spPr>
        <p:txBody>
          <a:bodyPr rtlCol="0" anchor="t"/>
          <a:lstStyle/>
          <a:p>
            <a:pPr marL="0" marR="0" lvl="0" indent="0" algn="l" defTabSz="914400" rtl="0" eaLnBrk="1" fontAlgn="auto" latinLnBrk="0" hangingPunct="1">
              <a:lnSpc>
                <a:spcPct val="120000"/>
              </a:lnSpc>
              <a:spcBef>
                <a:spcPts val="0"/>
              </a:spcBef>
              <a:spcAft>
                <a:spcPts val="0"/>
              </a:spcAft>
              <a:buClrTx/>
              <a:buSzTx/>
              <a:buFontTx/>
              <a:buNone/>
              <a:tabLst/>
              <a:defRPr/>
            </a:pPr>
            <a:endParaRPr kumimoji="0" lang="zh-CN" altLang="en-US" sz="1800" b="0" i="0" u="none" strike="noStrike" kern="0" cap="none" spc="0" normalizeH="0" baseline="0" noProof="0">
              <a:ln>
                <a:noFill/>
              </a:ln>
              <a:solidFill>
                <a:srgbClr val="C0504D"/>
              </a:solidFill>
              <a:effectLst/>
              <a:uLnTx/>
              <a:uFillTx/>
              <a:latin typeface="微软雅黑" panose="020B0503020204020204" charset="-122"/>
              <a:ea typeface="微软雅黑" panose="020B0503020204020204" charset="-122"/>
              <a:cs typeface="+mn-cs"/>
            </a:endParaRPr>
          </a:p>
        </p:txBody>
      </p:sp>
      <p:sp>
        <p:nvSpPr>
          <p:cNvPr id="9" name="TextBox 8">
            <a:extLst>
              <a:ext uri="{FF2B5EF4-FFF2-40B4-BE49-F238E27FC236}">
                <a16:creationId xmlns="" xmlns:a16="http://schemas.microsoft.com/office/drawing/2014/main" id="{E7DAC091-95E2-C7A3-EACE-C8B9CD22B075}"/>
              </a:ext>
            </a:extLst>
          </p:cNvPr>
          <p:cNvSpPr txBox="1"/>
          <p:nvPr/>
        </p:nvSpPr>
        <p:spPr>
          <a:xfrm>
            <a:off x="5455376" y="3001108"/>
            <a:ext cx="2519681"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3200">
                <a:solidFill>
                  <a:srgbClr val="C0504D">
                    <a:lumMod val="50000"/>
                  </a:srgbClr>
                </a:solidFill>
                <a:latin typeface="Times New Roman" panose="02020603050405020304" pitchFamily="18" charset="0"/>
                <a:cs typeface="Times New Roman" panose="02020603050405020304" pitchFamily="18" charset="0"/>
              </a:rPr>
              <a:t>chìm nghỉm</a:t>
            </a:r>
            <a:endParaRPr lang="en-US" sz="3200" dirty="0">
              <a:solidFill>
                <a:srgbClr val="C0504D">
                  <a:lumMod val="50000"/>
                </a:srgb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59179133"/>
      </p:ext>
    </p:extLst>
  </p:cSld>
  <p:clrMapOvr>
    <a:masterClrMapping/>
  </p:clrMapOvr>
  <mc:AlternateContent xmlns:mc="http://schemas.openxmlformats.org/markup-compatibility/2006" xmlns:p14="http://schemas.microsoft.com/office/powerpoint/2010/main">
    <mc:Choice Requires="p14">
      <p:transition spd="slow" p14:dur="1600">
        <p:blinds dir="vert"/>
      </p:transition>
    </mc:Choice>
    <mc:Fallback xmlns="">
      <p:transition spd="slow">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 calcmode="lin" valueType="num">
                                      <p:cBhvr>
                                        <p:cTn id="7" dur="500" fill="hold"/>
                                        <p:tgtEl>
                                          <p:spTgt spid="20"/>
                                        </p:tgtEl>
                                        <p:attrNameLst>
                                          <p:attrName>ppt_w</p:attrName>
                                        </p:attrNameLst>
                                      </p:cBhvr>
                                      <p:tavLst>
                                        <p:tav tm="0">
                                          <p:val>
                                            <p:fltVal val="0"/>
                                          </p:val>
                                        </p:tav>
                                        <p:tav tm="100000">
                                          <p:val>
                                            <p:strVal val="#ppt_w"/>
                                          </p:val>
                                        </p:tav>
                                      </p:tavLst>
                                    </p:anim>
                                    <p:anim calcmode="lin" valueType="num">
                                      <p:cBhvr>
                                        <p:cTn id="8" dur="500" fill="hold"/>
                                        <p:tgtEl>
                                          <p:spTgt spid="20"/>
                                        </p:tgtEl>
                                        <p:attrNameLst>
                                          <p:attrName>ppt_h</p:attrName>
                                        </p:attrNameLst>
                                      </p:cBhvr>
                                      <p:tavLst>
                                        <p:tav tm="0">
                                          <p:val>
                                            <p:fltVal val="0"/>
                                          </p:val>
                                        </p:tav>
                                        <p:tav tm="100000">
                                          <p:val>
                                            <p:strVal val="#ppt_h"/>
                                          </p:val>
                                        </p:tav>
                                      </p:tavLst>
                                    </p:anim>
                                    <p:animEffect transition="in" filter="fade">
                                      <p:cBhvr>
                                        <p:cTn id="9" dur="500"/>
                                        <p:tgtEl>
                                          <p:spTgt spid="20"/>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4"/>
                                        </p:tgtEl>
                                        <p:attrNameLst>
                                          <p:attrName>style.visibility</p:attrName>
                                        </p:attrNameLst>
                                      </p:cBhvr>
                                      <p:to>
                                        <p:strVal val="visible"/>
                                      </p:to>
                                    </p:set>
                                    <p:anim calcmode="lin" valueType="num">
                                      <p:cBhvr>
                                        <p:cTn id="12" dur="500" fill="hold"/>
                                        <p:tgtEl>
                                          <p:spTgt spid="34"/>
                                        </p:tgtEl>
                                        <p:attrNameLst>
                                          <p:attrName>ppt_w</p:attrName>
                                        </p:attrNameLst>
                                      </p:cBhvr>
                                      <p:tavLst>
                                        <p:tav tm="0">
                                          <p:val>
                                            <p:fltVal val="0"/>
                                          </p:val>
                                        </p:tav>
                                        <p:tav tm="100000">
                                          <p:val>
                                            <p:strVal val="#ppt_w"/>
                                          </p:val>
                                        </p:tav>
                                      </p:tavLst>
                                    </p:anim>
                                    <p:anim calcmode="lin" valueType="num">
                                      <p:cBhvr>
                                        <p:cTn id="13" dur="500" fill="hold"/>
                                        <p:tgtEl>
                                          <p:spTgt spid="34"/>
                                        </p:tgtEl>
                                        <p:attrNameLst>
                                          <p:attrName>ppt_h</p:attrName>
                                        </p:attrNameLst>
                                      </p:cBhvr>
                                      <p:tavLst>
                                        <p:tav tm="0">
                                          <p:val>
                                            <p:fltVal val="0"/>
                                          </p:val>
                                        </p:tav>
                                        <p:tav tm="100000">
                                          <p:val>
                                            <p:strVal val="#ppt_h"/>
                                          </p:val>
                                        </p:tav>
                                      </p:tavLst>
                                    </p:anim>
                                    <p:animEffect transition="in" filter="fade">
                                      <p:cBhvr>
                                        <p:cTn id="14" dur="500"/>
                                        <p:tgtEl>
                                          <p:spTgt spid="34"/>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5"/>
                                        </p:tgtEl>
                                        <p:attrNameLst>
                                          <p:attrName>style.visibility</p:attrName>
                                        </p:attrNameLst>
                                      </p:cBhvr>
                                      <p:to>
                                        <p:strVal val="visible"/>
                                      </p:to>
                                    </p:set>
                                    <p:anim calcmode="lin" valueType="num">
                                      <p:cBhvr additive="base">
                                        <p:cTn id="19" dur="500" fill="hold"/>
                                        <p:tgtEl>
                                          <p:spTgt spid="35"/>
                                        </p:tgtEl>
                                        <p:attrNameLst>
                                          <p:attrName>ppt_x</p:attrName>
                                        </p:attrNameLst>
                                      </p:cBhvr>
                                      <p:tavLst>
                                        <p:tav tm="0">
                                          <p:val>
                                            <p:strVal val="#ppt_x"/>
                                          </p:val>
                                        </p:tav>
                                        <p:tav tm="100000">
                                          <p:val>
                                            <p:strVal val="#ppt_x"/>
                                          </p:val>
                                        </p:tav>
                                      </p:tavLst>
                                    </p:anim>
                                    <p:anim calcmode="lin" valueType="num">
                                      <p:cBhvr additive="base">
                                        <p:cTn id="20" dur="500" fill="hold"/>
                                        <p:tgtEl>
                                          <p:spTgt spid="35"/>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ntr" presetSubtype="10" fill="hold" grpId="0" nodeType="clickEffect">
                                  <p:stCondLst>
                                    <p:cond delay="0"/>
                                  </p:stCondLst>
                                  <p:childTnLst>
                                    <p:set>
                                      <p:cBhvr>
                                        <p:cTn id="24" dur="1" fill="hold">
                                          <p:stCondLst>
                                            <p:cond delay="0"/>
                                          </p:stCondLst>
                                        </p:cTn>
                                        <p:tgtEl>
                                          <p:spTgt spid="36"/>
                                        </p:tgtEl>
                                        <p:attrNameLst>
                                          <p:attrName>style.visibility</p:attrName>
                                        </p:attrNameLst>
                                      </p:cBhvr>
                                      <p:to>
                                        <p:strVal val="visible"/>
                                      </p:to>
                                    </p:set>
                                    <p:animEffect transition="in" filter="randombar(horizontal)">
                                      <p:cBhvr>
                                        <p:cTn id="25" dur="500"/>
                                        <p:tgtEl>
                                          <p:spTgt spid="36"/>
                                        </p:tgtEl>
                                      </p:cBhvr>
                                    </p:animEffect>
                                  </p:childTnLst>
                                </p:cTn>
                              </p:par>
                              <p:par>
                                <p:cTn id="26" presetID="14" presetClass="entr" presetSubtype="10" fill="hold" grpId="0" nodeType="with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randombar(horizontal)">
                                      <p:cBhvr>
                                        <p:cTn id="28" dur="500"/>
                                        <p:tgtEl>
                                          <p:spTgt spid="37"/>
                                        </p:tgtEl>
                                      </p:cBhvr>
                                    </p:animEffect>
                                  </p:childTnLst>
                                </p:cTn>
                              </p:par>
                            </p:childTnLst>
                          </p:cTn>
                        </p:par>
                      </p:childTnLst>
                    </p:cTn>
                  </p:par>
                  <p:par>
                    <p:cTn id="29" fill="hold">
                      <p:stCondLst>
                        <p:cond delay="indefinite"/>
                      </p:stCondLst>
                      <p:childTnLst>
                        <p:par>
                          <p:cTn id="30" fill="hold">
                            <p:stCondLst>
                              <p:cond delay="0"/>
                            </p:stCondLst>
                            <p:childTnLst>
                              <p:par>
                                <p:cTn id="31" presetID="32" presetClass="emph" presetSubtype="0" fill="hold" grpId="1" nodeType="clickEffect">
                                  <p:stCondLst>
                                    <p:cond delay="0"/>
                                  </p:stCondLst>
                                  <p:childTnLst>
                                    <p:animRot by="120000">
                                      <p:cBhvr>
                                        <p:cTn id="32" dur="100" fill="hold">
                                          <p:stCondLst>
                                            <p:cond delay="0"/>
                                          </p:stCondLst>
                                        </p:cTn>
                                        <p:tgtEl>
                                          <p:spTgt spid="36"/>
                                        </p:tgtEl>
                                        <p:attrNameLst>
                                          <p:attrName>r</p:attrName>
                                        </p:attrNameLst>
                                      </p:cBhvr>
                                    </p:animRot>
                                    <p:animRot by="-240000">
                                      <p:cBhvr>
                                        <p:cTn id="33" dur="200" fill="hold">
                                          <p:stCondLst>
                                            <p:cond delay="200"/>
                                          </p:stCondLst>
                                        </p:cTn>
                                        <p:tgtEl>
                                          <p:spTgt spid="36"/>
                                        </p:tgtEl>
                                        <p:attrNameLst>
                                          <p:attrName>r</p:attrName>
                                        </p:attrNameLst>
                                      </p:cBhvr>
                                    </p:animRot>
                                    <p:animRot by="240000">
                                      <p:cBhvr>
                                        <p:cTn id="34" dur="200" fill="hold">
                                          <p:stCondLst>
                                            <p:cond delay="400"/>
                                          </p:stCondLst>
                                        </p:cTn>
                                        <p:tgtEl>
                                          <p:spTgt spid="36"/>
                                        </p:tgtEl>
                                        <p:attrNameLst>
                                          <p:attrName>r</p:attrName>
                                        </p:attrNameLst>
                                      </p:cBhvr>
                                    </p:animRot>
                                    <p:animRot by="-240000">
                                      <p:cBhvr>
                                        <p:cTn id="35" dur="200" fill="hold">
                                          <p:stCondLst>
                                            <p:cond delay="600"/>
                                          </p:stCondLst>
                                        </p:cTn>
                                        <p:tgtEl>
                                          <p:spTgt spid="36"/>
                                        </p:tgtEl>
                                        <p:attrNameLst>
                                          <p:attrName>r</p:attrName>
                                        </p:attrNameLst>
                                      </p:cBhvr>
                                    </p:animRot>
                                    <p:animRot by="120000">
                                      <p:cBhvr>
                                        <p:cTn id="36" dur="200" fill="hold">
                                          <p:stCondLst>
                                            <p:cond delay="800"/>
                                          </p:stCondLst>
                                        </p:cTn>
                                        <p:tgtEl>
                                          <p:spTgt spid="36"/>
                                        </p:tgtEl>
                                        <p:attrNameLst>
                                          <p:attrName>r</p:attrName>
                                        </p:attrNameLst>
                                      </p:cBhvr>
                                    </p:animRot>
                                  </p:childTnLst>
                                </p:cTn>
                              </p:par>
                              <p:par>
                                <p:cTn id="37" presetID="32" presetClass="emph" presetSubtype="0" fill="hold" grpId="1" nodeType="withEffect">
                                  <p:stCondLst>
                                    <p:cond delay="0"/>
                                  </p:stCondLst>
                                  <p:childTnLst>
                                    <p:animRot by="120000">
                                      <p:cBhvr>
                                        <p:cTn id="38" dur="100" fill="hold">
                                          <p:stCondLst>
                                            <p:cond delay="0"/>
                                          </p:stCondLst>
                                        </p:cTn>
                                        <p:tgtEl>
                                          <p:spTgt spid="37"/>
                                        </p:tgtEl>
                                        <p:attrNameLst>
                                          <p:attrName>r</p:attrName>
                                        </p:attrNameLst>
                                      </p:cBhvr>
                                    </p:animRot>
                                    <p:animRot by="-240000">
                                      <p:cBhvr>
                                        <p:cTn id="39" dur="200" fill="hold">
                                          <p:stCondLst>
                                            <p:cond delay="200"/>
                                          </p:stCondLst>
                                        </p:cTn>
                                        <p:tgtEl>
                                          <p:spTgt spid="37"/>
                                        </p:tgtEl>
                                        <p:attrNameLst>
                                          <p:attrName>r</p:attrName>
                                        </p:attrNameLst>
                                      </p:cBhvr>
                                    </p:animRot>
                                    <p:animRot by="240000">
                                      <p:cBhvr>
                                        <p:cTn id="40" dur="200" fill="hold">
                                          <p:stCondLst>
                                            <p:cond delay="400"/>
                                          </p:stCondLst>
                                        </p:cTn>
                                        <p:tgtEl>
                                          <p:spTgt spid="37"/>
                                        </p:tgtEl>
                                        <p:attrNameLst>
                                          <p:attrName>r</p:attrName>
                                        </p:attrNameLst>
                                      </p:cBhvr>
                                    </p:animRot>
                                    <p:animRot by="-240000">
                                      <p:cBhvr>
                                        <p:cTn id="41" dur="200" fill="hold">
                                          <p:stCondLst>
                                            <p:cond delay="600"/>
                                          </p:stCondLst>
                                        </p:cTn>
                                        <p:tgtEl>
                                          <p:spTgt spid="37"/>
                                        </p:tgtEl>
                                        <p:attrNameLst>
                                          <p:attrName>r</p:attrName>
                                        </p:attrNameLst>
                                      </p:cBhvr>
                                    </p:animRot>
                                    <p:animRot by="120000">
                                      <p:cBhvr>
                                        <p:cTn id="42" dur="200" fill="hold">
                                          <p:stCondLst>
                                            <p:cond delay="800"/>
                                          </p:stCondLst>
                                        </p:cTn>
                                        <p:tgtEl>
                                          <p:spTgt spid="37"/>
                                        </p:tgtEl>
                                        <p:attrNameLst>
                                          <p:attrName>r</p:attrName>
                                        </p:attrNameLst>
                                      </p:cBhvr>
                                    </p:animRot>
                                  </p:childTnLst>
                                </p:cTn>
                              </p:par>
                            </p:childTnLst>
                          </p:cTn>
                        </p:par>
                      </p:childTnLst>
                    </p:cTn>
                  </p:par>
                  <p:par>
                    <p:cTn id="43" fill="hold">
                      <p:stCondLst>
                        <p:cond delay="indefinite"/>
                      </p:stCondLst>
                      <p:childTnLst>
                        <p:par>
                          <p:cTn id="44" fill="hold">
                            <p:stCondLst>
                              <p:cond delay="0"/>
                            </p:stCondLst>
                            <p:childTnLst>
                              <p:par>
                                <p:cTn id="45" presetID="14" presetClass="entr" presetSubtype="10" fill="hold" grpId="0" nodeType="clickEffect">
                                  <p:stCondLst>
                                    <p:cond delay="0"/>
                                  </p:stCondLst>
                                  <p:childTnLst>
                                    <p:set>
                                      <p:cBhvr>
                                        <p:cTn id="46" dur="1" fill="hold">
                                          <p:stCondLst>
                                            <p:cond delay="0"/>
                                          </p:stCondLst>
                                        </p:cTn>
                                        <p:tgtEl>
                                          <p:spTgt spid="4"/>
                                        </p:tgtEl>
                                        <p:attrNameLst>
                                          <p:attrName>style.visibility</p:attrName>
                                        </p:attrNameLst>
                                      </p:cBhvr>
                                      <p:to>
                                        <p:strVal val="visible"/>
                                      </p:to>
                                    </p:set>
                                    <p:animEffect transition="in" filter="randombar(horizontal)">
                                      <p:cBhvr>
                                        <p:cTn id="47" dur="500"/>
                                        <p:tgtEl>
                                          <p:spTgt spid="4"/>
                                        </p:tgtEl>
                                      </p:cBhvr>
                                    </p:animEffect>
                                  </p:childTnLst>
                                </p:cTn>
                              </p:par>
                              <p:par>
                                <p:cTn id="48" presetID="14" presetClass="entr" presetSubtype="10" fill="hold" grpId="0" nodeType="withEffect">
                                  <p:stCondLst>
                                    <p:cond delay="0"/>
                                  </p:stCondLst>
                                  <p:childTnLst>
                                    <p:set>
                                      <p:cBhvr>
                                        <p:cTn id="49" dur="1" fill="hold">
                                          <p:stCondLst>
                                            <p:cond delay="0"/>
                                          </p:stCondLst>
                                        </p:cTn>
                                        <p:tgtEl>
                                          <p:spTgt spid="5"/>
                                        </p:tgtEl>
                                        <p:attrNameLst>
                                          <p:attrName>style.visibility</p:attrName>
                                        </p:attrNameLst>
                                      </p:cBhvr>
                                      <p:to>
                                        <p:strVal val="visible"/>
                                      </p:to>
                                    </p:set>
                                    <p:animEffect transition="in" filter="randombar(horizontal)">
                                      <p:cBhvr>
                                        <p:cTn id="50" dur="500"/>
                                        <p:tgtEl>
                                          <p:spTgt spid="5"/>
                                        </p:tgtEl>
                                      </p:cBhvr>
                                    </p:animEffect>
                                  </p:childTnLst>
                                </p:cTn>
                              </p:par>
                            </p:childTnLst>
                          </p:cTn>
                        </p:par>
                      </p:childTnLst>
                    </p:cTn>
                  </p:par>
                  <p:par>
                    <p:cTn id="51" fill="hold">
                      <p:stCondLst>
                        <p:cond delay="indefinite"/>
                      </p:stCondLst>
                      <p:childTnLst>
                        <p:par>
                          <p:cTn id="52" fill="hold">
                            <p:stCondLst>
                              <p:cond delay="0"/>
                            </p:stCondLst>
                            <p:childTnLst>
                              <p:par>
                                <p:cTn id="53" presetID="32" presetClass="emph" presetSubtype="0" fill="hold" grpId="1" nodeType="clickEffect">
                                  <p:stCondLst>
                                    <p:cond delay="0"/>
                                  </p:stCondLst>
                                  <p:childTnLst>
                                    <p:animRot by="120000">
                                      <p:cBhvr>
                                        <p:cTn id="54" dur="100" fill="hold">
                                          <p:stCondLst>
                                            <p:cond delay="0"/>
                                          </p:stCondLst>
                                        </p:cTn>
                                        <p:tgtEl>
                                          <p:spTgt spid="4"/>
                                        </p:tgtEl>
                                        <p:attrNameLst>
                                          <p:attrName>r</p:attrName>
                                        </p:attrNameLst>
                                      </p:cBhvr>
                                    </p:animRot>
                                    <p:animRot by="-240000">
                                      <p:cBhvr>
                                        <p:cTn id="55" dur="200" fill="hold">
                                          <p:stCondLst>
                                            <p:cond delay="200"/>
                                          </p:stCondLst>
                                        </p:cTn>
                                        <p:tgtEl>
                                          <p:spTgt spid="4"/>
                                        </p:tgtEl>
                                        <p:attrNameLst>
                                          <p:attrName>r</p:attrName>
                                        </p:attrNameLst>
                                      </p:cBhvr>
                                    </p:animRot>
                                    <p:animRot by="240000">
                                      <p:cBhvr>
                                        <p:cTn id="56" dur="200" fill="hold">
                                          <p:stCondLst>
                                            <p:cond delay="400"/>
                                          </p:stCondLst>
                                        </p:cTn>
                                        <p:tgtEl>
                                          <p:spTgt spid="4"/>
                                        </p:tgtEl>
                                        <p:attrNameLst>
                                          <p:attrName>r</p:attrName>
                                        </p:attrNameLst>
                                      </p:cBhvr>
                                    </p:animRot>
                                    <p:animRot by="-240000">
                                      <p:cBhvr>
                                        <p:cTn id="57" dur="200" fill="hold">
                                          <p:stCondLst>
                                            <p:cond delay="600"/>
                                          </p:stCondLst>
                                        </p:cTn>
                                        <p:tgtEl>
                                          <p:spTgt spid="4"/>
                                        </p:tgtEl>
                                        <p:attrNameLst>
                                          <p:attrName>r</p:attrName>
                                        </p:attrNameLst>
                                      </p:cBhvr>
                                    </p:animRot>
                                    <p:animRot by="120000">
                                      <p:cBhvr>
                                        <p:cTn id="58" dur="200" fill="hold">
                                          <p:stCondLst>
                                            <p:cond delay="800"/>
                                          </p:stCondLst>
                                        </p:cTn>
                                        <p:tgtEl>
                                          <p:spTgt spid="4"/>
                                        </p:tgtEl>
                                        <p:attrNameLst>
                                          <p:attrName>r</p:attrName>
                                        </p:attrNameLst>
                                      </p:cBhvr>
                                    </p:animRot>
                                  </p:childTnLst>
                                </p:cTn>
                              </p:par>
                              <p:par>
                                <p:cTn id="59" presetID="32" presetClass="emph" presetSubtype="0" fill="hold" grpId="1" nodeType="withEffect">
                                  <p:stCondLst>
                                    <p:cond delay="0"/>
                                  </p:stCondLst>
                                  <p:childTnLst>
                                    <p:animRot by="120000">
                                      <p:cBhvr>
                                        <p:cTn id="60" dur="100" fill="hold">
                                          <p:stCondLst>
                                            <p:cond delay="0"/>
                                          </p:stCondLst>
                                        </p:cTn>
                                        <p:tgtEl>
                                          <p:spTgt spid="5"/>
                                        </p:tgtEl>
                                        <p:attrNameLst>
                                          <p:attrName>r</p:attrName>
                                        </p:attrNameLst>
                                      </p:cBhvr>
                                    </p:animRot>
                                    <p:animRot by="-240000">
                                      <p:cBhvr>
                                        <p:cTn id="61" dur="200" fill="hold">
                                          <p:stCondLst>
                                            <p:cond delay="200"/>
                                          </p:stCondLst>
                                        </p:cTn>
                                        <p:tgtEl>
                                          <p:spTgt spid="5"/>
                                        </p:tgtEl>
                                        <p:attrNameLst>
                                          <p:attrName>r</p:attrName>
                                        </p:attrNameLst>
                                      </p:cBhvr>
                                    </p:animRot>
                                    <p:animRot by="240000">
                                      <p:cBhvr>
                                        <p:cTn id="62" dur="200" fill="hold">
                                          <p:stCondLst>
                                            <p:cond delay="400"/>
                                          </p:stCondLst>
                                        </p:cTn>
                                        <p:tgtEl>
                                          <p:spTgt spid="5"/>
                                        </p:tgtEl>
                                        <p:attrNameLst>
                                          <p:attrName>r</p:attrName>
                                        </p:attrNameLst>
                                      </p:cBhvr>
                                    </p:animRot>
                                    <p:animRot by="-240000">
                                      <p:cBhvr>
                                        <p:cTn id="63" dur="200" fill="hold">
                                          <p:stCondLst>
                                            <p:cond delay="600"/>
                                          </p:stCondLst>
                                        </p:cTn>
                                        <p:tgtEl>
                                          <p:spTgt spid="5"/>
                                        </p:tgtEl>
                                        <p:attrNameLst>
                                          <p:attrName>r</p:attrName>
                                        </p:attrNameLst>
                                      </p:cBhvr>
                                    </p:animRot>
                                    <p:animRot by="120000">
                                      <p:cBhvr>
                                        <p:cTn id="64" dur="200" fill="hold">
                                          <p:stCondLst>
                                            <p:cond delay="800"/>
                                          </p:stCondLst>
                                        </p:cTn>
                                        <p:tgtEl>
                                          <p:spTgt spid="5"/>
                                        </p:tgtEl>
                                        <p:attrNameLst>
                                          <p:attrName>r</p:attrName>
                                        </p:attrNameLst>
                                      </p:cBhvr>
                                    </p:animRot>
                                  </p:childTnLst>
                                </p:cTn>
                              </p:par>
                            </p:childTnLst>
                          </p:cTn>
                        </p:par>
                      </p:childTnLst>
                    </p:cTn>
                  </p:par>
                  <p:par>
                    <p:cTn id="65" fill="hold">
                      <p:stCondLst>
                        <p:cond delay="indefinite"/>
                      </p:stCondLst>
                      <p:childTnLst>
                        <p:par>
                          <p:cTn id="66" fill="hold">
                            <p:stCondLst>
                              <p:cond delay="0"/>
                            </p:stCondLst>
                            <p:childTnLst>
                              <p:par>
                                <p:cTn id="67" presetID="14" presetClass="entr" presetSubtype="10" fill="hold" grpId="0" nodeType="clickEffect">
                                  <p:stCondLst>
                                    <p:cond delay="0"/>
                                  </p:stCondLst>
                                  <p:childTnLst>
                                    <p:set>
                                      <p:cBhvr>
                                        <p:cTn id="68" dur="1" fill="hold">
                                          <p:stCondLst>
                                            <p:cond delay="0"/>
                                          </p:stCondLst>
                                        </p:cTn>
                                        <p:tgtEl>
                                          <p:spTgt spid="6"/>
                                        </p:tgtEl>
                                        <p:attrNameLst>
                                          <p:attrName>style.visibility</p:attrName>
                                        </p:attrNameLst>
                                      </p:cBhvr>
                                      <p:to>
                                        <p:strVal val="visible"/>
                                      </p:to>
                                    </p:set>
                                    <p:animEffect transition="in" filter="randombar(horizontal)">
                                      <p:cBhvr>
                                        <p:cTn id="69" dur="500"/>
                                        <p:tgtEl>
                                          <p:spTgt spid="6"/>
                                        </p:tgtEl>
                                      </p:cBhvr>
                                    </p:animEffect>
                                  </p:childTnLst>
                                </p:cTn>
                              </p:par>
                              <p:par>
                                <p:cTn id="70" presetID="14" presetClass="entr" presetSubtype="10" fill="hold" grpId="0" nodeType="withEffect">
                                  <p:stCondLst>
                                    <p:cond delay="0"/>
                                  </p:stCondLst>
                                  <p:childTnLst>
                                    <p:set>
                                      <p:cBhvr>
                                        <p:cTn id="71" dur="1" fill="hold">
                                          <p:stCondLst>
                                            <p:cond delay="0"/>
                                          </p:stCondLst>
                                        </p:cTn>
                                        <p:tgtEl>
                                          <p:spTgt spid="7"/>
                                        </p:tgtEl>
                                        <p:attrNameLst>
                                          <p:attrName>style.visibility</p:attrName>
                                        </p:attrNameLst>
                                      </p:cBhvr>
                                      <p:to>
                                        <p:strVal val="visible"/>
                                      </p:to>
                                    </p:set>
                                    <p:animEffect transition="in" filter="randombar(horizontal)">
                                      <p:cBhvr>
                                        <p:cTn id="72" dur="500"/>
                                        <p:tgtEl>
                                          <p:spTgt spid="7"/>
                                        </p:tgtEl>
                                      </p:cBhvr>
                                    </p:animEffect>
                                  </p:childTnLst>
                                </p:cTn>
                              </p:par>
                            </p:childTnLst>
                          </p:cTn>
                        </p:par>
                      </p:childTnLst>
                    </p:cTn>
                  </p:par>
                  <p:par>
                    <p:cTn id="73" fill="hold">
                      <p:stCondLst>
                        <p:cond delay="indefinite"/>
                      </p:stCondLst>
                      <p:childTnLst>
                        <p:par>
                          <p:cTn id="74" fill="hold">
                            <p:stCondLst>
                              <p:cond delay="0"/>
                            </p:stCondLst>
                            <p:childTnLst>
                              <p:par>
                                <p:cTn id="75" presetID="32" presetClass="emph" presetSubtype="0" fill="hold" grpId="1" nodeType="clickEffect">
                                  <p:stCondLst>
                                    <p:cond delay="0"/>
                                  </p:stCondLst>
                                  <p:childTnLst>
                                    <p:animRot by="120000">
                                      <p:cBhvr>
                                        <p:cTn id="76" dur="100" fill="hold">
                                          <p:stCondLst>
                                            <p:cond delay="0"/>
                                          </p:stCondLst>
                                        </p:cTn>
                                        <p:tgtEl>
                                          <p:spTgt spid="6"/>
                                        </p:tgtEl>
                                        <p:attrNameLst>
                                          <p:attrName>r</p:attrName>
                                        </p:attrNameLst>
                                      </p:cBhvr>
                                    </p:animRot>
                                    <p:animRot by="-240000">
                                      <p:cBhvr>
                                        <p:cTn id="77" dur="200" fill="hold">
                                          <p:stCondLst>
                                            <p:cond delay="200"/>
                                          </p:stCondLst>
                                        </p:cTn>
                                        <p:tgtEl>
                                          <p:spTgt spid="6"/>
                                        </p:tgtEl>
                                        <p:attrNameLst>
                                          <p:attrName>r</p:attrName>
                                        </p:attrNameLst>
                                      </p:cBhvr>
                                    </p:animRot>
                                    <p:animRot by="240000">
                                      <p:cBhvr>
                                        <p:cTn id="78" dur="200" fill="hold">
                                          <p:stCondLst>
                                            <p:cond delay="400"/>
                                          </p:stCondLst>
                                        </p:cTn>
                                        <p:tgtEl>
                                          <p:spTgt spid="6"/>
                                        </p:tgtEl>
                                        <p:attrNameLst>
                                          <p:attrName>r</p:attrName>
                                        </p:attrNameLst>
                                      </p:cBhvr>
                                    </p:animRot>
                                    <p:animRot by="-240000">
                                      <p:cBhvr>
                                        <p:cTn id="79" dur="200" fill="hold">
                                          <p:stCondLst>
                                            <p:cond delay="600"/>
                                          </p:stCondLst>
                                        </p:cTn>
                                        <p:tgtEl>
                                          <p:spTgt spid="6"/>
                                        </p:tgtEl>
                                        <p:attrNameLst>
                                          <p:attrName>r</p:attrName>
                                        </p:attrNameLst>
                                      </p:cBhvr>
                                    </p:animRot>
                                    <p:animRot by="120000">
                                      <p:cBhvr>
                                        <p:cTn id="80" dur="200" fill="hold">
                                          <p:stCondLst>
                                            <p:cond delay="800"/>
                                          </p:stCondLst>
                                        </p:cTn>
                                        <p:tgtEl>
                                          <p:spTgt spid="6"/>
                                        </p:tgtEl>
                                        <p:attrNameLst>
                                          <p:attrName>r</p:attrName>
                                        </p:attrNameLst>
                                      </p:cBhvr>
                                    </p:animRot>
                                  </p:childTnLst>
                                </p:cTn>
                              </p:par>
                              <p:par>
                                <p:cTn id="81" presetID="32" presetClass="emph" presetSubtype="0" fill="hold" grpId="1" nodeType="withEffect">
                                  <p:stCondLst>
                                    <p:cond delay="0"/>
                                  </p:stCondLst>
                                  <p:childTnLst>
                                    <p:animRot by="120000">
                                      <p:cBhvr>
                                        <p:cTn id="82" dur="100" fill="hold">
                                          <p:stCondLst>
                                            <p:cond delay="0"/>
                                          </p:stCondLst>
                                        </p:cTn>
                                        <p:tgtEl>
                                          <p:spTgt spid="7"/>
                                        </p:tgtEl>
                                        <p:attrNameLst>
                                          <p:attrName>r</p:attrName>
                                        </p:attrNameLst>
                                      </p:cBhvr>
                                    </p:animRot>
                                    <p:animRot by="-240000">
                                      <p:cBhvr>
                                        <p:cTn id="83" dur="200" fill="hold">
                                          <p:stCondLst>
                                            <p:cond delay="200"/>
                                          </p:stCondLst>
                                        </p:cTn>
                                        <p:tgtEl>
                                          <p:spTgt spid="7"/>
                                        </p:tgtEl>
                                        <p:attrNameLst>
                                          <p:attrName>r</p:attrName>
                                        </p:attrNameLst>
                                      </p:cBhvr>
                                    </p:animRot>
                                    <p:animRot by="240000">
                                      <p:cBhvr>
                                        <p:cTn id="84" dur="200" fill="hold">
                                          <p:stCondLst>
                                            <p:cond delay="400"/>
                                          </p:stCondLst>
                                        </p:cTn>
                                        <p:tgtEl>
                                          <p:spTgt spid="7"/>
                                        </p:tgtEl>
                                        <p:attrNameLst>
                                          <p:attrName>r</p:attrName>
                                        </p:attrNameLst>
                                      </p:cBhvr>
                                    </p:animRot>
                                    <p:animRot by="-240000">
                                      <p:cBhvr>
                                        <p:cTn id="85" dur="200" fill="hold">
                                          <p:stCondLst>
                                            <p:cond delay="600"/>
                                          </p:stCondLst>
                                        </p:cTn>
                                        <p:tgtEl>
                                          <p:spTgt spid="7"/>
                                        </p:tgtEl>
                                        <p:attrNameLst>
                                          <p:attrName>r</p:attrName>
                                        </p:attrNameLst>
                                      </p:cBhvr>
                                    </p:animRot>
                                    <p:animRot by="120000">
                                      <p:cBhvr>
                                        <p:cTn id="86" dur="200" fill="hold">
                                          <p:stCondLst>
                                            <p:cond delay="800"/>
                                          </p:stCondLst>
                                        </p:cTn>
                                        <p:tgtEl>
                                          <p:spTgt spid="7"/>
                                        </p:tgtEl>
                                        <p:attrNameLst>
                                          <p:attrName>r</p:attrName>
                                        </p:attrNameLst>
                                      </p:cBhvr>
                                    </p:animRot>
                                  </p:childTnLst>
                                </p:cTn>
                              </p:par>
                            </p:childTnLst>
                          </p:cTn>
                        </p:par>
                      </p:childTnLst>
                    </p:cTn>
                  </p:par>
                  <p:par>
                    <p:cTn id="87" fill="hold">
                      <p:stCondLst>
                        <p:cond delay="indefinite"/>
                      </p:stCondLst>
                      <p:childTnLst>
                        <p:par>
                          <p:cTn id="88" fill="hold">
                            <p:stCondLst>
                              <p:cond delay="0"/>
                            </p:stCondLst>
                            <p:childTnLst>
                              <p:par>
                                <p:cTn id="89" presetID="14" presetClass="entr" presetSubtype="10" fill="hold" grpId="0" nodeType="clickEffect">
                                  <p:stCondLst>
                                    <p:cond delay="0"/>
                                  </p:stCondLst>
                                  <p:childTnLst>
                                    <p:set>
                                      <p:cBhvr>
                                        <p:cTn id="90" dur="1" fill="hold">
                                          <p:stCondLst>
                                            <p:cond delay="0"/>
                                          </p:stCondLst>
                                        </p:cTn>
                                        <p:tgtEl>
                                          <p:spTgt spid="8"/>
                                        </p:tgtEl>
                                        <p:attrNameLst>
                                          <p:attrName>style.visibility</p:attrName>
                                        </p:attrNameLst>
                                      </p:cBhvr>
                                      <p:to>
                                        <p:strVal val="visible"/>
                                      </p:to>
                                    </p:set>
                                    <p:animEffect transition="in" filter="randombar(horizontal)">
                                      <p:cBhvr>
                                        <p:cTn id="91" dur="500"/>
                                        <p:tgtEl>
                                          <p:spTgt spid="8"/>
                                        </p:tgtEl>
                                      </p:cBhvr>
                                    </p:animEffect>
                                  </p:childTnLst>
                                </p:cTn>
                              </p:par>
                              <p:par>
                                <p:cTn id="92" presetID="14" presetClass="entr" presetSubtype="10" fill="hold" grpId="0" nodeType="withEffect">
                                  <p:stCondLst>
                                    <p:cond delay="0"/>
                                  </p:stCondLst>
                                  <p:childTnLst>
                                    <p:set>
                                      <p:cBhvr>
                                        <p:cTn id="93" dur="1" fill="hold">
                                          <p:stCondLst>
                                            <p:cond delay="0"/>
                                          </p:stCondLst>
                                        </p:cTn>
                                        <p:tgtEl>
                                          <p:spTgt spid="9"/>
                                        </p:tgtEl>
                                        <p:attrNameLst>
                                          <p:attrName>style.visibility</p:attrName>
                                        </p:attrNameLst>
                                      </p:cBhvr>
                                      <p:to>
                                        <p:strVal val="visible"/>
                                      </p:to>
                                    </p:set>
                                    <p:animEffect transition="in" filter="randombar(horizontal)">
                                      <p:cBhvr>
                                        <p:cTn id="94" dur="500"/>
                                        <p:tgtEl>
                                          <p:spTgt spid="9"/>
                                        </p:tgtEl>
                                      </p:cBhvr>
                                    </p:animEffect>
                                  </p:childTnLst>
                                </p:cTn>
                              </p:par>
                            </p:childTnLst>
                          </p:cTn>
                        </p:par>
                      </p:childTnLst>
                    </p:cTn>
                  </p:par>
                  <p:par>
                    <p:cTn id="95" fill="hold">
                      <p:stCondLst>
                        <p:cond delay="indefinite"/>
                      </p:stCondLst>
                      <p:childTnLst>
                        <p:par>
                          <p:cTn id="96" fill="hold">
                            <p:stCondLst>
                              <p:cond delay="0"/>
                            </p:stCondLst>
                            <p:childTnLst>
                              <p:par>
                                <p:cTn id="97" presetID="32" presetClass="emph" presetSubtype="0" fill="hold" grpId="1" nodeType="clickEffect">
                                  <p:stCondLst>
                                    <p:cond delay="0"/>
                                  </p:stCondLst>
                                  <p:childTnLst>
                                    <p:animRot by="120000">
                                      <p:cBhvr>
                                        <p:cTn id="98" dur="100" fill="hold">
                                          <p:stCondLst>
                                            <p:cond delay="0"/>
                                          </p:stCondLst>
                                        </p:cTn>
                                        <p:tgtEl>
                                          <p:spTgt spid="8"/>
                                        </p:tgtEl>
                                        <p:attrNameLst>
                                          <p:attrName>r</p:attrName>
                                        </p:attrNameLst>
                                      </p:cBhvr>
                                    </p:animRot>
                                    <p:animRot by="-240000">
                                      <p:cBhvr>
                                        <p:cTn id="99" dur="200" fill="hold">
                                          <p:stCondLst>
                                            <p:cond delay="200"/>
                                          </p:stCondLst>
                                        </p:cTn>
                                        <p:tgtEl>
                                          <p:spTgt spid="8"/>
                                        </p:tgtEl>
                                        <p:attrNameLst>
                                          <p:attrName>r</p:attrName>
                                        </p:attrNameLst>
                                      </p:cBhvr>
                                    </p:animRot>
                                    <p:animRot by="240000">
                                      <p:cBhvr>
                                        <p:cTn id="100" dur="200" fill="hold">
                                          <p:stCondLst>
                                            <p:cond delay="400"/>
                                          </p:stCondLst>
                                        </p:cTn>
                                        <p:tgtEl>
                                          <p:spTgt spid="8"/>
                                        </p:tgtEl>
                                        <p:attrNameLst>
                                          <p:attrName>r</p:attrName>
                                        </p:attrNameLst>
                                      </p:cBhvr>
                                    </p:animRot>
                                    <p:animRot by="-240000">
                                      <p:cBhvr>
                                        <p:cTn id="101" dur="200" fill="hold">
                                          <p:stCondLst>
                                            <p:cond delay="600"/>
                                          </p:stCondLst>
                                        </p:cTn>
                                        <p:tgtEl>
                                          <p:spTgt spid="8"/>
                                        </p:tgtEl>
                                        <p:attrNameLst>
                                          <p:attrName>r</p:attrName>
                                        </p:attrNameLst>
                                      </p:cBhvr>
                                    </p:animRot>
                                    <p:animRot by="120000">
                                      <p:cBhvr>
                                        <p:cTn id="102" dur="200" fill="hold">
                                          <p:stCondLst>
                                            <p:cond delay="800"/>
                                          </p:stCondLst>
                                        </p:cTn>
                                        <p:tgtEl>
                                          <p:spTgt spid="8"/>
                                        </p:tgtEl>
                                        <p:attrNameLst>
                                          <p:attrName>r</p:attrName>
                                        </p:attrNameLst>
                                      </p:cBhvr>
                                    </p:animRot>
                                  </p:childTnLst>
                                </p:cTn>
                              </p:par>
                              <p:par>
                                <p:cTn id="103" presetID="32" presetClass="emph" presetSubtype="0" fill="hold" grpId="1" nodeType="withEffect">
                                  <p:stCondLst>
                                    <p:cond delay="0"/>
                                  </p:stCondLst>
                                  <p:childTnLst>
                                    <p:animRot by="120000">
                                      <p:cBhvr>
                                        <p:cTn id="104" dur="100" fill="hold">
                                          <p:stCondLst>
                                            <p:cond delay="0"/>
                                          </p:stCondLst>
                                        </p:cTn>
                                        <p:tgtEl>
                                          <p:spTgt spid="9"/>
                                        </p:tgtEl>
                                        <p:attrNameLst>
                                          <p:attrName>r</p:attrName>
                                        </p:attrNameLst>
                                      </p:cBhvr>
                                    </p:animRot>
                                    <p:animRot by="-240000">
                                      <p:cBhvr>
                                        <p:cTn id="105" dur="200" fill="hold">
                                          <p:stCondLst>
                                            <p:cond delay="200"/>
                                          </p:stCondLst>
                                        </p:cTn>
                                        <p:tgtEl>
                                          <p:spTgt spid="9"/>
                                        </p:tgtEl>
                                        <p:attrNameLst>
                                          <p:attrName>r</p:attrName>
                                        </p:attrNameLst>
                                      </p:cBhvr>
                                    </p:animRot>
                                    <p:animRot by="240000">
                                      <p:cBhvr>
                                        <p:cTn id="106" dur="200" fill="hold">
                                          <p:stCondLst>
                                            <p:cond delay="400"/>
                                          </p:stCondLst>
                                        </p:cTn>
                                        <p:tgtEl>
                                          <p:spTgt spid="9"/>
                                        </p:tgtEl>
                                        <p:attrNameLst>
                                          <p:attrName>r</p:attrName>
                                        </p:attrNameLst>
                                      </p:cBhvr>
                                    </p:animRot>
                                    <p:animRot by="-240000">
                                      <p:cBhvr>
                                        <p:cTn id="107" dur="200" fill="hold">
                                          <p:stCondLst>
                                            <p:cond delay="600"/>
                                          </p:stCondLst>
                                        </p:cTn>
                                        <p:tgtEl>
                                          <p:spTgt spid="9"/>
                                        </p:tgtEl>
                                        <p:attrNameLst>
                                          <p:attrName>r</p:attrName>
                                        </p:attrNameLst>
                                      </p:cBhvr>
                                    </p:animRot>
                                    <p:animRot by="120000">
                                      <p:cBhvr>
                                        <p:cTn id="108" dur="200" fill="hold">
                                          <p:stCondLst>
                                            <p:cond delay="800"/>
                                          </p:stCondLst>
                                        </p:cTn>
                                        <p:tgtEl>
                                          <p:spTgt spid="9"/>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P spid="36" grpId="0" animBg="1"/>
      <p:bldP spid="36" grpId="1" animBg="1"/>
      <p:bldP spid="37" grpId="0"/>
      <p:bldP spid="37" grpId="1"/>
      <p:bldP spid="4" grpId="0" animBg="1"/>
      <p:bldP spid="4" grpId="1" animBg="1"/>
      <p:bldP spid="5" grpId="0"/>
      <p:bldP spid="5" grpId="1"/>
      <p:bldP spid="6" grpId="0" animBg="1"/>
      <p:bldP spid="6" grpId="1" animBg="1"/>
      <p:bldP spid="7" grpId="0"/>
      <p:bldP spid="7" grpId="1"/>
      <p:bldP spid="8" grpId="0" animBg="1"/>
      <p:bldP spid="8" grpId="1" animBg="1"/>
      <p:bldP spid="9" grpId="0"/>
      <p:bldP spid="9" grpId="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7" name="组合 26"/>
          <p:cNvGrpSpPr/>
          <p:nvPr/>
        </p:nvGrpSpPr>
        <p:grpSpPr>
          <a:xfrm>
            <a:off x="-1751070" y="-595"/>
            <a:ext cx="13943070" cy="7643924"/>
            <a:chOff x="-1751070" y="-595"/>
            <a:chExt cx="13943070" cy="7643924"/>
          </a:xfrm>
        </p:grpSpPr>
        <p:sp>
          <p:nvSpPr>
            <p:cNvPr id="28" name="任意多边形 27"/>
            <p:cNvSpPr/>
            <p:nvPr/>
          </p:nvSpPr>
          <p:spPr>
            <a:xfrm flipV="1">
              <a:off x="-1057" y="-595"/>
              <a:ext cx="12193057" cy="204370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29" name="任意多边形 28"/>
            <p:cNvSpPr/>
            <p:nvPr/>
          </p:nvSpPr>
          <p:spPr>
            <a:xfrm flipH="1">
              <a:off x="-10495" y="5744112"/>
              <a:ext cx="12193057" cy="111388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30" name="图片 29"/>
            <p:cNvPicPr>
              <a:picLocks noChangeAspect="1"/>
            </p:cNvPicPr>
            <p:nvPr/>
          </p:nvPicPr>
          <p:blipFill>
            <a:blip r:embed="rId3"/>
            <a:stretch>
              <a:fillRect/>
            </a:stretch>
          </p:blipFill>
          <p:spPr>
            <a:xfrm flipH="1">
              <a:off x="0" y="-594"/>
              <a:ext cx="3200677" cy="6858594"/>
            </a:xfrm>
            <a:prstGeom prst="rect">
              <a:avLst/>
            </a:prstGeom>
          </p:spPr>
        </p:pic>
        <p:pic>
          <p:nvPicPr>
            <p:cNvPr id="31" name="图片 30"/>
            <p:cNvPicPr>
              <a:picLocks noChangeAspect="1"/>
            </p:cNvPicPr>
            <p:nvPr/>
          </p:nvPicPr>
          <p:blipFill>
            <a:blip r:embed="rId4"/>
            <a:stretch>
              <a:fillRect/>
            </a:stretch>
          </p:blipFill>
          <p:spPr>
            <a:xfrm flipH="1">
              <a:off x="-1751070" y="1979654"/>
              <a:ext cx="4426080" cy="5663675"/>
            </a:xfrm>
            <a:prstGeom prst="rect">
              <a:avLst/>
            </a:prstGeom>
          </p:spPr>
        </p:pic>
      </p:grpSp>
      <p:grpSp>
        <p:nvGrpSpPr>
          <p:cNvPr id="46" name="组合 45"/>
          <p:cNvGrpSpPr/>
          <p:nvPr/>
        </p:nvGrpSpPr>
        <p:grpSpPr>
          <a:xfrm flipH="1">
            <a:off x="10321219" y="-416616"/>
            <a:ext cx="2144564" cy="1858297"/>
            <a:chOff x="-272172" y="-429972"/>
            <a:chExt cx="2144564" cy="1858297"/>
          </a:xfrm>
        </p:grpSpPr>
        <p:pic>
          <p:nvPicPr>
            <p:cNvPr id="47" name="图片 46"/>
            <p:cNvPicPr>
              <a:picLocks noChangeAspect="1"/>
            </p:cNvPicPr>
            <p:nvPr/>
          </p:nvPicPr>
          <p:blipFill rotWithShape="1">
            <a:blip r:embed="rId5"/>
            <a:srcRect l="20258" t="20188" r="22652" b="24369"/>
            <a:stretch/>
          </p:blipFill>
          <p:spPr>
            <a:xfrm flipH="1">
              <a:off x="-30150" y="-429972"/>
              <a:ext cx="1902542" cy="1858297"/>
            </a:xfrm>
            <a:prstGeom prst="rect">
              <a:avLst/>
            </a:prstGeom>
          </p:spPr>
        </p:pic>
        <p:pic>
          <p:nvPicPr>
            <p:cNvPr id="48" name="图片 47"/>
            <p:cNvPicPr>
              <a:picLocks noChangeAspect="1"/>
            </p:cNvPicPr>
            <p:nvPr/>
          </p:nvPicPr>
          <p:blipFill rotWithShape="1">
            <a:blip r:embed="rId5"/>
            <a:srcRect l="20258" t="20188" r="22652" b="24369"/>
            <a:stretch/>
          </p:blipFill>
          <p:spPr>
            <a:xfrm rot="2796470" flipH="1">
              <a:off x="-283864" y="63082"/>
              <a:ext cx="1005513" cy="982129"/>
            </a:xfrm>
            <a:prstGeom prst="rect">
              <a:avLst/>
            </a:prstGeom>
          </p:spPr>
        </p:pic>
      </p:grpSp>
      <p:sp>
        <p:nvSpPr>
          <p:cNvPr id="3" name="TextBox 2">
            <a:extLst>
              <a:ext uri="{FF2B5EF4-FFF2-40B4-BE49-F238E27FC236}">
                <a16:creationId xmlns="" xmlns:a16="http://schemas.microsoft.com/office/drawing/2014/main" id="{1A030809-7C2D-443E-8044-A3492C676C12}"/>
              </a:ext>
            </a:extLst>
          </p:cNvPr>
          <p:cNvSpPr txBox="1"/>
          <p:nvPr/>
        </p:nvSpPr>
        <p:spPr>
          <a:xfrm>
            <a:off x="4739825" y="275114"/>
            <a:ext cx="4251500" cy="584775"/>
          </a:xfrm>
          <a:prstGeom prst="rect">
            <a:avLst/>
          </a:prstGeom>
          <a:no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Coiny" panose="02000903060500060000" pitchFamily="2" charset="0"/>
                <a:ea typeface="+mn-ea"/>
                <a:cs typeface="Calibri" panose="020F0502020204030204" pitchFamily="34" charset="0"/>
              </a:rPr>
              <a:t>Lưu</a:t>
            </a:r>
            <a:r>
              <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Coiny" panose="02000903060500060000" pitchFamily="2" charset="0"/>
                <a:ea typeface="+mn-ea"/>
                <a:cs typeface="Calibri" panose="020F0502020204030204" pitchFamily="34" charset="0"/>
              </a:rPr>
              <a:t> ý </a:t>
            </a: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Coiny" panose="02000903060500060000" pitchFamily="2" charset="0"/>
                <a:ea typeface="+mn-ea"/>
                <a:cs typeface="Calibri" panose="020F0502020204030204" pitchFamily="34" charset="0"/>
              </a:rPr>
              <a:t>khi</a:t>
            </a:r>
            <a:r>
              <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Coiny" panose="02000903060500060000" pitchFamily="2" charset="0"/>
                <a:ea typeface="+mn-ea"/>
                <a:cs typeface="Calibri" panose="020F0502020204030204" pitchFamily="34" charset="0"/>
              </a:rPr>
              <a:t> </a:t>
            </a: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Coiny" panose="02000903060500060000" pitchFamily="2" charset="0"/>
                <a:ea typeface="+mn-ea"/>
                <a:cs typeface="Calibri" panose="020F0502020204030204" pitchFamily="34" charset="0"/>
              </a:rPr>
              <a:t>trình</a:t>
            </a:r>
            <a:r>
              <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Coiny" panose="02000903060500060000" pitchFamily="2" charset="0"/>
                <a:ea typeface="+mn-ea"/>
                <a:cs typeface="Calibri" panose="020F0502020204030204" pitchFamily="34" charset="0"/>
              </a:rPr>
              <a:t> </a:t>
            </a:r>
            <a:r>
              <a:rPr kumimoji="0" lang="en-US" sz="3200" b="0" i="0" u="none" strike="noStrike" kern="1200" cap="none" spc="0" normalizeH="0" baseline="0" noProof="0" dirty="0" err="1">
                <a:ln>
                  <a:noFill/>
                </a:ln>
                <a:solidFill>
                  <a:srgbClr val="FFC000">
                    <a:lumMod val="50000"/>
                  </a:srgbClr>
                </a:solidFill>
                <a:effectLst>
                  <a:glow rad="63500">
                    <a:srgbClr val="FFC000">
                      <a:satMod val="175000"/>
                      <a:alpha val="40000"/>
                    </a:srgbClr>
                  </a:glow>
                </a:effectLst>
                <a:uLnTx/>
                <a:uFillTx/>
                <a:latin typeface="Coiny" panose="02000903060500060000" pitchFamily="2" charset="0"/>
                <a:ea typeface="+mn-ea"/>
                <a:cs typeface="Calibri" panose="020F0502020204030204" pitchFamily="34" charset="0"/>
              </a:rPr>
              <a:t>bày</a:t>
            </a:r>
            <a:endParaRPr kumimoji="0" lang="en-US" sz="3200" b="0" i="0" u="none" strike="noStrike" kern="1200" cap="none" spc="0" normalizeH="0" baseline="0" noProof="0" dirty="0">
              <a:ln>
                <a:noFill/>
              </a:ln>
              <a:solidFill>
                <a:srgbClr val="FFC000">
                  <a:lumMod val="50000"/>
                </a:srgbClr>
              </a:solidFill>
              <a:effectLst>
                <a:glow rad="63500">
                  <a:srgbClr val="FFC000">
                    <a:satMod val="175000"/>
                    <a:alpha val="40000"/>
                  </a:srgbClr>
                </a:glow>
              </a:effectLst>
              <a:uLnTx/>
              <a:uFillTx/>
              <a:latin typeface="Coiny" panose="02000903060500060000" pitchFamily="2" charset="0"/>
              <a:ea typeface="+mn-ea"/>
              <a:cs typeface="Calibri" panose="020F0502020204030204" pitchFamily="34" charset="0"/>
            </a:endParaRPr>
          </a:p>
        </p:txBody>
      </p:sp>
      <p:pic>
        <p:nvPicPr>
          <p:cNvPr id="49" name="Picture 48">
            <a:extLst>
              <a:ext uri="{FF2B5EF4-FFF2-40B4-BE49-F238E27FC236}">
                <a16:creationId xmlns="" xmlns:a16="http://schemas.microsoft.com/office/drawing/2014/main" id="{BA503267-A6B1-4438-B8F3-9600E3A43738}"/>
              </a:ext>
            </a:extLst>
          </p:cNvPr>
          <p:cNvPicPr>
            <a:picLocks noChangeAspect="1"/>
          </p:cNvPicPr>
          <p:nvPr/>
        </p:nvPicPr>
        <p:blipFill>
          <a:blip r:embed="rId6">
            <a:duotone>
              <a:schemeClr val="accent6">
                <a:shade val="45000"/>
                <a:satMod val="135000"/>
              </a:schemeClr>
              <a:prstClr val="white"/>
            </a:duotone>
          </a:blip>
          <a:stretch>
            <a:fillRect/>
          </a:stretch>
        </p:blipFill>
        <p:spPr>
          <a:xfrm>
            <a:off x="2965219" y="2861897"/>
            <a:ext cx="1152114" cy="537654"/>
          </a:xfrm>
          <a:prstGeom prst="rect">
            <a:avLst/>
          </a:prstGeom>
        </p:spPr>
      </p:pic>
      <p:sp>
        <p:nvSpPr>
          <p:cNvPr id="50" name="Rectangle 49">
            <a:extLst>
              <a:ext uri="{FF2B5EF4-FFF2-40B4-BE49-F238E27FC236}">
                <a16:creationId xmlns="" xmlns:a16="http://schemas.microsoft.com/office/drawing/2014/main" id="{B66ABE27-204C-49E4-A581-CD42734C7439}"/>
              </a:ext>
            </a:extLst>
          </p:cNvPr>
          <p:cNvSpPr/>
          <p:nvPr/>
        </p:nvSpPr>
        <p:spPr>
          <a:xfrm>
            <a:off x="2182586" y="3308837"/>
            <a:ext cx="1965987" cy="584775"/>
          </a:xfrm>
          <a:prstGeom prst="rect">
            <a:avLst/>
          </a:prstGeom>
        </p:spPr>
        <p:txBody>
          <a:bodyPr wrap="non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err="1">
                <a:ln>
                  <a:noFill/>
                </a:ln>
                <a:solidFill>
                  <a:srgbClr val="70AD47">
                    <a:lumMod val="50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Lùi</a:t>
            </a:r>
            <a:r>
              <a:rPr kumimoji="0" lang="en-US" sz="32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 </a:t>
            </a:r>
            <a:r>
              <a:rPr kumimoji="0" lang="en-US" sz="3200" b="0" i="0" u="none" strike="noStrike" kern="1200" cap="none" spc="0" normalizeH="0" baseline="0" noProof="0" err="1">
                <a:ln>
                  <a:noFill/>
                </a:ln>
                <a:solidFill>
                  <a:srgbClr val="70AD47">
                    <a:lumMod val="50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vào</a:t>
            </a:r>
            <a:r>
              <a:rPr kumimoji="0" lang="en-US" sz="3200" b="0" i="0" u="none" strike="noStrike" kern="1200" cap="none" spc="0" normalizeH="0" baseline="0" noProof="0">
                <a:ln>
                  <a:noFill/>
                </a:ln>
                <a:solidFill>
                  <a:srgbClr val="70AD47">
                    <a:lumMod val="50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rPr>
              <a:t> 1 ô</a:t>
            </a:r>
            <a:endParaRPr kumimoji="0" lang="en-US" sz="3200" b="0" i="0" u="none" strike="noStrike" kern="1200" cap="none" spc="0" normalizeH="0" baseline="0" noProof="0" dirty="0">
              <a:ln>
                <a:noFill/>
              </a:ln>
              <a:solidFill>
                <a:srgbClr val="70AD47">
                  <a:lumMod val="50000"/>
                </a:srgbClr>
              </a:solidFill>
              <a:effectLst>
                <a:outerShdw blurRad="38100" dist="38100" dir="2700000" algn="tl">
                  <a:srgbClr val="000000">
                    <a:alpha val="43137"/>
                  </a:srgbClr>
                </a:outerShdw>
              </a:effectLst>
              <a:uLnTx/>
              <a:uFillTx/>
              <a:latin typeface="Calibri" panose="020F0502020204030204" pitchFamily="34" charset="0"/>
              <a:ea typeface="微软雅黑"/>
              <a:cs typeface="Calibri" panose="020F0502020204030204" pitchFamily="34" charset="0"/>
            </a:endParaRPr>
          </a:p>
        </p:txBody>
      </p:sp>
      <p:pic>
        <p:nvPicPr>
          <p:cNvPr id="51" name="Picture 50">
            <a:extLst>
              <a:ext uri="{FF2B5EF4-FFF2-40B4-BE49-F238E27FC236}">
                <a16:creationId xmlns="" xmlns:a16="http://schemas.microsoft.com/office/drawing/2014/main" id="{DBAA6EAD-7D69-42FD-9A9D-4AE1856B6731}"/>
              </a:ext>
            </a:extLst>
          </p:cNvPr>
          <p:cNvPicPr>
            <a:picLocks noChangeAspect="1"/>
          </p:cNvPicPr>
          <p:nvPr/>
        </p:nvPicPr>
        <p:blipFill>
          <a:blip r:embed="rId7"/>
          <a:stretch>
            <a:fillRect/>
          </a:stretch>
        </p:blipFill>
        <p:spPr>
          <a:xfrm>
            <a:off x="4951747" y="2459134"/>
            <a:ext cx="5556648" cy="3775684"/>
          </a:xfrm>
          <a:prstGeom prst="rect">
            <a:avLst/>
          </a:prstGeom>
        </p:spPr>
      </p:pic>
      <p:pic>
        <p:nvPicPr>
          <p:cNvPr id="52" name="Picture 51">
            <a:extLst>
              <a:ext uri="{FF2B5EF4-FFF2-40B4-BE49-F238E27FC236}">
                <a16:creationId xmlns="" xmlns:a16="http://schemas.microsoft.com/office/drawing/2014/main" id="{8BD58C19-9D50-404B-B31F-571EC2B0577D}"/>
              </a:ext>
            </a:extLst>
          </p:cNvPr>
          <p:cNvPicPr>
            <a:picLocks noChangeAspect="1"/>
          </p:cNvPicPr>
          <p:nvPr/>
        </p:nvPicPr>
        <p:blipFill>
          <a:blip r:embed="rId8"/>
          <a:stretch>
            <a:fillRect/>
          </a:stretch>
        </p:blipFill>
        <p:spPr>
          <a:xfrm>
            <a:off x="4979223" y="2914075"/>
            <a:ext cx="475529" cy="428137"/>
          </a:xfrm>
          <a:prstGeom prst="rect">
            <a:avLst/>
          </a:prstGeom>
        </p:spPr>
      </p:pic>
      <p:sp>
        <p:nvSpPr>
          <p:cNvPr id="19" name="Rectangle 18">
            <a:extLst>
              <a:ext uri="{FF2B5EF4-FFF2-40B4-BE49-F238E27FC236}">
                <a16:creationId xmlns="" xmlns:a16="http://schemas.microsoft.com/office/drawing/2014/main" id="{3599B40F-A546-47F9-B0C2-B3154076C51B}"/>
              </a:ext>
            </a:extLst>
          </p:cNvPr>
          <p:cNvSpPr/>
          <p:nvPr/>
        </p:nvSpPr>
        <p:spPr>
          <a:xfrm>
            <a:off x="5383263" y="2969401"/>
            <a:ext cx="4996881" cy="584775"/>
          </a:xfrm>
          <a:prstGeom prst="rect">
            <a:avLst/>
          </a:prstGeom>
        </p:spPr>
        <p:txBody>
          <a:bodyPr wrap="none">
            <a:spAutoFit/>
          </a:bodyPr>
          <a:lstStyle/>
          <a:p>
            <a:pPr lvl="0" defTabSz="457200">
              <a:defRPr/>
            </a:pPr>
            <a:r>
              <a:rPr lang="vi-VN" sz="3200" b="1">
                <a:solidFill>
                  <a:schemeClr val="tx1">
                    <a:lumMod val="50000"/>
                  </a:schemeClr>
                </a:solidFill>
                <a:latin typeface="HP001 4 hàng" panose="020B0603050302020204" pitchFamily="34" charset="0"/>
                <a:ea typeface="Arial-Rounded" panose="020B0500000000000000" pitchFamily="34" charset="0"/>
                <a:cs typeface="Arial-Rounded" panose="020B0500000000000000" pitchFamily="34" charset="0"/>
              </a:rPr>
              <a:t>Có jŎ </a:t>
            </a:r>
            <a:r>
              <a:rPr lang="el-GR" sz="3200" b="1">
                <a:solidFill>
                  <a:schemeClr val="tx1">
                    <a:lumMod val="50000"/>
                  </a:schemeClr>
                </a:solidFill>
                <a:latin typeface="HP001 4 hàng" panose="020B0603050302020204" pitchFamily="34" charset="0"/>
                <a:ea typeface="Arial-Rounded" panose="020B0500000000000000" pitchFamily="34" charset="0"/>
                <a:cs typeface="Arial-Rounded" panose="020B0500000000000000" pitchFamily="34" charset="0"/>
              </a:rPr>
              <a:t>ε</a:t>
            </a:r>
            <a:r>
              <a:rPr lang="vi-VN" sz="3200" b="1">
                <a:solidFill>
                  <a:schemeClr val="tx1">
                    <a:lumMod val="50000"/>
                  </a:schemeClr>
                </a:solidFill>
                <a:latin typeface="HP001 4 hàng" panose="020B0603050302020204" pitchFamily="34" charset="0"/>
                <a:ea typeface="Arial-Rounded" panose="020B0500000000000000" pitchFamily="34" charset="0"/>
                <a:cs typeface="Arial-Rounded" panose="020B0500000000000000" pitchFamily="34" charset="0"/>
              </a:rPr>
              <a:t>ú gấu ǟất </a:t>
            </a:r>
            <a:r>
              <a:rPr lang="el-GR" sz="3200" b="1">
                <a:solidFill>
                  <a:schemeClr val="tx1">
                    <a:lumMod val="50000"/>
                  </a:schemeClr>
                </a:solidFill>
                <a:latin typeface="HP001 4 hàng" panose="020B0603050302020204" pitchFamily="34" charset="0"/>
                <a:ea typeface="Arial-Rounded" panose="020B0500000000000000" pitchFamily="34" charset="0"/>
                <a:cs typeface="Arial-Rounded" panose="020B0500000000000000" pitchFamily="34" charset="0"/>
              </a:rPr>
              <a:t>κ</a:t>
            </a:r>
            <a:r>
              <a:rPr lang="vi-VN" sz="3200" b="1">
                <a:solidFill>
                  <a:schemeClr val="tx1">
                    <a:lumMod val="50000"/>
                  </a:schemeClr>
                </a:solidFill>
                <a:latin typeface="HP001 4 hàng" panose="020B0603050302020204" pitchFamily="34" charset="0"/>
                <a:ea typeface="Arial-Rounded" panose="020B0500000000000000" pitchFamily="34" charset="0"/>
                <a:cs typeface="Arial-Rounded" panose="020B0500000000000000" pitchFamily="34" charset="0"/>
              </a:rPr>
              <a:t>í</a:t>
            </a:r>
            <a:r>
              <a:rPr lang="el-GR" sz="3200" b="1">
                <a:solidFill>
                  <a:schemeClr val="tx1">
                    <a:lumMod val="50000"/>
                  </a:schemeClr>
                </a:solidFill>
                <a:latin typeface="HP001 4 hàng" panose="020B0603050302020204" pitchFamily="34" charset="0"/>
                <a:ea typeface="Arial-Rounded" panose="020B0500000000000000" pitchFamily="34" charset="0"/>
                <a:cs typeface="Arial-Rounded" panose="020B0500000000000000" pitchFamily="34" charset="0"/>
              </a:rPr>
              <a:t>ε</a:t>
            </a:r>
            <a:r>
              <a:rPr lang="en-US" sz="3200" b="1">
                <a:solidFill>
                  <a:schemeClr val="tx1">
                    <a:lumMod val="50000"/>
                  </a:schemeClr>
                </a:solidFill>
                <a:latin typeface="HP001 4 hàng" panose="020B0603050302020204" pitchFamily="34" charset="0"/>
                <a:ea typeface="Arial-Rounded" panose="020B0500000000000000" pitchFamily="34" charset="0"/>
                <a:cs typeface="Arial-Rounded" panose="020B0500000000000000" pitchFamily="34" charset="0"/>
              </a:rPr>
              <a:t>….</a:t>
            </a:r>
            <a:endParaRPr kumimoji="0" lang="en-US" sz="3200" b="1" i="0" u="none" strike="noStrike" kern="1200" cap="none" spc="0" normalizeH="0" baseline="0" noProof="0" dirty="0">
              <a:ln>
                <a:noFill/>
              </a:ln>
              <a:solidFill>
                <a:schemeClr val="tx1">
                  <a:lumMod val="50000"/>
                </a:schemeClr>
              </a:solidFill>
              <a:effectLst/>
              <a:uLnTx/>
              <a:uFillTx/>
              <a:latin typeface="HP001 4 hàng" panose="020B0603050302020204" pitchFamily="34" charset="0"/>
              <a:ea typeface="HP001" panose="020B0603050302020204" pitchFamily="34" charset="0"/>
              <a:cs typeface="Calibri" panose="020F0502020204030204" pitchFamily="34" charset="0"/>
            </a:endParaRPr>
          </a:p>
        </p:txBody>
      </p:sp>
    </p:spTree>
    <p:extLst>
      <p:ext uri="{BB962C8B-B14F-4D97-AF65-F5344CB8AC3E}">
        <p14:creationId xmlns:p14="http://schemas.microsoft.com/office/powerpoint/2010/main" val="219815799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additive="base">
                                        <p:cTn id="12" dur="500" fill="hold"/>
                                        <p:tgtEl>
                                          <p:spTgt spid="50"/>
                                        </p:tgtEl>
                                        <p:attrNameLst>
                                          <p:attrName>ppt_x</p:attrName>
                                        </p:attrNameLst>
                                      </p:cBhvr>
                                      <p:tavLst>
                                        <p:tav tm="0">
                                          <p:val>
                                            <p:strVal val="#ppt_x"/>
                                          </p:val>
                                        </p:tav>
                                        <p:tav tm="100000">
                                          <p:val>
                                            <p:strVal val="#ppt_x"/>
                                          </p:val>
                                        </p:tav>
                                      </p:tavLst>
                                    </p:anim>
                                    <p:anim calcmode="lin" valueType="num">
                                      <p:cBhvr additive="base">
                                        <p:cTn id="13" dur="500" fill="hold"/>
                                        <p:tgtEl>
                                          <p:spTgt spid="50"/>
                                        </p:tgtEl>
                                        <p:attrNameLst>
                                          <p:attrName>ppt_y</p:attrName>
                                        </p:attrNameLst>
                                      </p:cBhvr>
                                      <p:tavLst>
                                        <p:tav tm="0">
                                          <p:val>
                                            <p:strVal val="1+#ppt_h/2"/>
                                          </p:val>
                                        </p:tav>
                                        <p:tav tm="100000">
                                          <p:val>
                                            <p:strVal val="#ppt_y"/>
                                          </p:val>
                                        </p:tav>
                                      </p:tavLst>
                                    </p:anim>
                                  </p:childTnLst>
                                </p:cTn>
                              </p:par>
                              <p:par>
                                <p:cTn id="14" presetID="2" presetClass="entr" presetSubtype="4" fill="hold" nodeType="withEffect">
                                  <p:stCondLst>
                                    <p:cond delay="0"/>
                                  </p:stCondLst>
                                  <p:childTnLst>
                                    <p:set>
                                      <p:cBhvr>
                                        <p:cTn id="15" dur="1" fill="hold">
                                          <p:stCondLst>
                                            <p:cond delay="0"/>
                                          </p:stCondLst>
                                        </p:cTn>
                                        <p:tgtEl>
                                          <p:spTgt spid="49"/>
                                        </p:tgtEl>
                                        <p:attrNameLst>
                                          <p:attrName>style.visibility</p:attrName>
                                        </p:attrNameLst>
                                      </p:cBhvr>
                                      <p:to>
                                        <p:strVal val="visible"/>
                                      </p:to>
                                    </p:set>
                                    <p:anim calcmode="lin" valueType="num">
                                      <p:cBhvr additive="base">
                                        <p:cTn id="16" dur="500" fill="hold"/>
                                        <p:tgtEl>
                                          <p:spTgt spid="49"/>
                                        </p:tgtEl>
                                        <p:attrNameLst>
                                          <p:attrName>ppt_x</p:attrName>
                                        </p:attrNameLst>
                                      </p:cBhvr>
                                      <p:tavLst>
                                        <p:tav tm="0">
                                          <p:val>
                                            <p:strVal val="#ppt_x"/>
                                          </p:val>
                                        </p:tav>
                                        <p:tav tm="100000">
                                          <p:val>
                                            <p:strVal val="#ppt_x"/>
                                          </p:val>
                                        </p:tav>
                                      </p:tavLst>
                                    </p:anim>
                                    <p:anim calcmode="lin" valueType="num">
                                      <p:cBhvr additive="base">
                                        <p:cTn id="17" dur="500" fill="hold"/>
                                        <p:tgtEl>
                                          <p:spTgt spid="49"/>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52"/>
                                        </p:tgtEl>
                                        <p:attrNameLst>
                                          <p:attrName>style.visibility</p:attrName>
                                        </p:attrNameLst>
                                      </p:cBhvr>
                                      <p:to>
                                        <p:strVal val="visible"/>
                                      </p:to>
                                    </p:set>
                                    <p:anim calcmode="lin" valueType="num">
                                      <p:cBhvr additive="base">
                                        <p:cTn id="20" dur="500" fill="hold"/>
                                        <p:tgtEl>
                                          <p:spTgt spid="52"/>
                                        </p:tgtEl>
                                        <p:attrNameLst>
                                          <p:attrName>ppt_x</p:attrName>
                                        </p:attrNameLst>
                                      </p:cBhvr>
                                      <p:tavLst>
                                        <p:tav tm="0">
                                          <p:val>
                                            <p:strVal val="#ppt_x"/>
                                          </p:val>
                                        </p:tav>
                                        <p:tav tm="100000">
                                          <p:val>
                                            <p:strVal val="#ppt_x"/>
                                          </p:val>
                                        </p:tav>
                                      </p:tavLst>
                                    </p:anim>
                                    <p:anim calcmode="lin" valueType="num">
                                      <p:cBhvr additive="base">
                                        <p:cTn id="21" dur="500" fill="hold"/>
                                        <p:tgtEl>
                                          <p:spTgt spid="52"/>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grpId="0" nodeType="click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inVertical)">
                                      <p:cBhvr>
                                        <p:cTn id="2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0" grpId="0"/>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图片 39"/>
          <p:cNvPicPr>
            <a:picLocks noChangeAspect="1"/>
          </p:cNvPicPr>
          <p:nvPr/>
        </p:nvPicPr>
        <p:blipFill>
          <a:blip r:embed="rId3"/>
          <a:stretch>
            <a:fillRect/>
          </a:stretch>
        </p:blipFill>
        <p:spPr>
          <a:xfrm>
            <a:off x="-1057" y="2712361"/>
            <a:ext cx="12193057" cy="4145639"/>
          </a:xfrm>
          <a:prstGeom prst="rect">
            <a:avLst/>
          </a:prstGeom>
        </p:spPr>
      </p:pic>
      <p:grpSp>
        <p:nvGrpSpPr>
          <p:cNvPr id="2" name="组合 1"/>
          <p:cNvGrpSpPr/>
          <p:nvPr/>
        </p:nvGrpSpPr>
        <p:grpSpPr>
          <a:xfrm>
            <a:off x="2198838" y="-6329"/>
            <a:ext cx="7418455" cy="1591453"/>
            <a:chOff x="3562538" y="-43319"/>
            <a:chExt cx="6379796" cy="1036890"/>
          </a:xfrm>
        </p:grpSpPr>
        <p:grpSp>
          <p:nvGrpSpPr>
            <p:cNvPr id="35" name="组合 34"/>
            <p:cNvGrpSpPr/>
            <p:nvPr/>
          </p:nvGrpSpPr>
          <p:grpSpPr>
            <a:xfrm>
              <a:off x="3562538" y="-43319"/>
              <a:ext cx="5252849" cy="1036890"/>
              <a:chOff x="2072664" y="2866785"/>
              <a:chExt cx="4409098" cy="941580"/>
            </a:xfrm>
          </p:grpSpPr>
          <p:pic>
            <p:nvPicPr>
              <p:cNvPr id="12" name="图片 11"/>
              <p:cNvPicPr>
                <a:picLocks noChangeAspect="1"/>
              </p:cNvPicPr>
              <p:nvPr/>
            </p:nvPicPr>
            <p:blipFill>
              <a:blip r:embed="rId4"/>
              <a:stretch>
                <a:fillRect/>
              </a:stretch>
            </p:blipFill>
            <p:spPr>
              <a:xfrm rot="1207112" flipH="1">
                <a:off x="2072664" y="2866785"/>
                <a:ext cx="1544656" cy="930843"/>
              </a:xfrm>
              <a:prstGeom prst="rect">
                <a:avLst/>
              </a:prstGeom>
            </p:spPr>
          </p:pic>
          <p:grpSp>
            <p:nvGrpSpPr>
              <p:cNvPr id="34" name="组合 33"/>
              <p:cNvGrpSpPr/>
              <p:nvPr/>
            </p:nvGrpSpPr>
            <p:grpSpPr>
              <a:xfrm>
                <a:off x="3197491" y="3060132"/>
                <a:ext cx="3284271" cy="748233"/>
                <a:chOff x="3197491" y="3060132"/>
                <a:chExt cx="3284271" cy="748233"/>
              </a:xfrm>
            </p:grpSpPr>
            <p:grpSp>
              <p:nvGrpSpPr>
                <p:cNvPr id="20" name="组合 19"/>
                <p:cNvGrpSpPr/>
                <p:nvPr/>
              </p:nvGrpSpPr>
              <p:grpSpPr>
                <a:xfrm>
                  <a:off x="3752849" y="3114655"/>
                  <a:ext cx="2728913" cy="693710"/>
                  <a:chOff x="3752849" y="3114655"/>
                  <a:chExt cx="2728913" cy="693710"/>
                </a:xfrm>
              </p:grpSpPr>
              <p:sp>
                <p:nvSpPr>
                  <p:cNvPr id="15" name="任意多边形 14"/>
                  <p:cNvSpPr/>
                  <p:nvPr/>
                </p:nvSpPr>
                <p:spPr>
                  <a:xfrm flipH="1">
                    <a:off x="5810250" y="3301157"/>
                    <a:ext cx="671512" cy="507208"/>
                  </a:xfrm>
                  <a:custGeom>
                    <a:avLst/>
                    <a:gdLst>
                      <a:gd name="connsiteX0" fmla="*/ 0 w 671512"/>
                      <a:gd name="connsiteY0" fmla="*/ 0 h 507206"/>
                      <a:gd name="connsiteX1" fmla="*/ 671512 w 671512"/>
                      <a:gd name="connsiteY1" fmla="*/ 0 h 507206"/>
                      <a:gd name="connsiteX2" fmla="*/ 671512 w 671512"/>
                      <a:gd name="connsiteY2" fmla="*/ 507206 h 507206"/>
                      <a:gd name="connsiteX3" fmla="*/ 0 w 671512"/>
                      <a:gd name="connsiteY3" fmla="*/ 507206 h 507206"/>
                      <a:gd name="connsiteX4" fmla="*/ 253603 w 671512"/>
                      <a:gd name="connsiteY4" fmla="*/ 253603 h 50720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71512" h="507206">
                        <a:moveTo>
                          <a:pt x="0" y="0"/>
                        </a:moveTo>
                        <a:lnTo>
                          <a:pt x="671512" y="0"/>
                        </a:lnTo>
                        <a:lnTo>
                          <a:pt x="671512" y="507206"/>
                        </a:lnTo>
                        <a:lnTo>
                          <a:pt x="0" y="507206"/>
                        </a:lnTo>
                        <a:lnTo>
                          <a:pt x="253603" y="253603"/>
                        </a:lnTo>
                        <a:close/>
                      </a:path>
                    </a:pathLst>
                  </a:custGeom>
                  <a:solidFill>
                    <a:srgbClr val="3B5D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7" name="直角三角形 16"/>
                  <p:cNvSpPr/>
                  <p:nvPr/>
                </p:nvSpPr>
                <p:spPr>
                  <a:xfrm rot="5400000">
                    <a:off x="5861363" y="3568037"/>
                    <a:ext cx="183524" cy="285749"/>
                  </a:xfrm>
                  <a:prstGeom prst="rtTriangle">
                    <a:avLst/>
                  </a:prstGeom>
                  <a:solidFill>
                    <a:schemeClr val="accent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16" name="矩形 15"/>
                  <p:cNvSpPr/>
                  <p:nvPr/>
                </p:nvSpPr>
                <p:spPr>
                  <a:xfrm>
                    <a:off x="3752849" y="3114655"/>
                    <a:ext cx="2343151" cy="501516"/>
                  </a:xfrm>
                  <a:prstGeom prst="rect">
                    <a:avLst/>
                  </a:prstGeom>
                  <a:solidFill>
                    <a:srgbClr val="3B5DA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sp>
              <p:nvSpPr>
                <p:cNvPr id="32" name="等腰三角形 31"/>
                <p:cNvSpPr/>
                <p:nvPr/>
              </p:nvSpPr>
              <p:spPr>
                <a:xfrm rot="16200000">
                  <a:off x="3162058" y="3150088"/>
                  <a:ext cx="513779" cy="442913"/>
                </a:xfrm>
                <a:prstGeom prst="triangle">
                  <a:avLst/>
                </a:prstGeom>
                <a:noFill/>
                <a:ln w="5715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sp>
              <p:nvSpPr>
                <p:cNvPr id="33" name="圆角矩形 32"/>
                <p:cNvSpPr/>
                <p:nvPr/>
              </p:nvSpPr>
              <p:spPr>
                <a:xfrm>
                  <a:off x="3597124" y="3060132"/>
                  <a:ext cx="155725" cy="596564"/>
                </a:xfrm>
                <a:prstGeom prst="round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grpSp>
        </p:grpSp>
        <p:sp>
          <p:nvSpPr>
            <p:cNvPr id="18" name="文本框 17"/>
            <p:cNvSpPr txBox="1"/>
            <p:nvPr/>
          </p:nvSpPr>
          <p:spPr>
            <a:xfrm>
              <a:off x="5577282" y="342996"/>
              <a:ext cx="4365052" cy="3408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Lưu</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 ý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tư</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thế</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ngồi</a:t>
              </a:r>
              <a:r>
                <a:rPr kumimoji="0" lang="en-US" altLang="zh-CN"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 </a:t>
              </a:r>
              <a:r>
                <a:rPr kumimoji="0" lang="en-US" altLang="zh-CN" sz="2800" b="0" i="0" u="none" strike="noStrike" kern="1200" cap="none" spc="0" normalizeH="0" baseline="0" noProof="0" dirty="0" err="1">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rPr>
                <a:t>viết</a:t>
              </a:r>
              <a:endParaRPr kumimoji="0" lang="zh-CN" altLang="en-US" sz="2800" b="0" i="0" u="none" strike="noStrike" kern="1200" cap="none" spc="0" normalizeH="0" baseline="0" noProof="0" dirty="0">
                <a:ln>
                  <a:noFill/>
                </a:ln>
                <a:solidFill>
                  <a:prstClr val="white"/>
                </a:solidFill>
                <a:effectLst>
                  <a:innerShdw blurRad="63500" dist="50800" dir="13500000">
                    <a:prstClr val="black">
                      <a:alpha val="50000"/>
                    </a:prstClr>
                  </a:innerShdw>
                </a:effectLst>
                <a:uLnTx/>
                <a:uFillTx/>
                <a:latin typeface="Times New Roman" panose="02020603050405020304" pitchFamily="18" charset="0"/>
                <a:ea typeface="印品溜溜圆" panose="02000000000000000000" pitchFamily="2" charset="-122"/>
                <a:cs typeface="Times New Roman" panose="02020603050405020304" pitchFamily="18" charset="0"/>
              </a:endParaRPr>
            </a:p>
          </p:txBody>
        </p:sp>
      </p:grpSp>
      <p:grpSp>
        <p:nvGrpSpPr>
          <p:cNvPr id="19" name="组合 18"/>
          <p:cNvGrpSpPr/>
          <p:nvPr/>
        </p:nvGrpSpPr>
        <p:grpSpPr>
          <a:xfrm>
            <a:off x="-48487" y="-274449"/>
            <a:ext cx="12235943" cy="6890955"/>
            <a:chOff x="-44450" y="-32955"/>
            <a:chExt cx="12235943" cy="6890955"/>
          </a:xfrm>
        </p:grpSpPr>
        <p:pic>
          <p:nvPicPr>
            <p:cNvPr id="21" name="图片 20"/>
            <p:cNvPicPr>
              <a:picLocks noChangeAspect="1"/>
            </p:cNvPicPr>
            <p:nvPr/>
          </p:nvPicPr>
          <p:blipFill rotWithShape="1">
            <a:blip r:embed="rId5"/>
            <a:srcRect r="10008" b="29584"/>
            <a:stretch/>
          </p:blipFill>
          <p:spPr>
            <a:xfrm>
              <a:off x="-44450" y="4674078"/>
              <a:ext cx="2200275" cy="2183922"/>
            </a:xfrm>
            <a:prstGeom prst="rect">
              <a:avLst/>
            </a:prstGeom>
          </p:spPr>
        </p:pic>
        <p:pic>
          <p:nvPicPr>
            <p:cNvPr id="23" name="图片 22"/>
            <p:cNvPicPr>
              <a:picLocks noChangeAspect="1"/>
            </p:cNvPicPr>
            <p:nvPr/>
          </p:nvPicPr>
          <p:blipFill>
            <a:blip r:embed="rId6"/>
            <a:stretch>
              <a:fillRect/>
            </a:stretch>
          </p:blipFill>
          <p:spPr>
            <a:xfrm>
              <a:off x="8990816" y="-32955"/>
              <a:ext cx="3200677" cy="6858594"/>
            </a:xfrm>
            <a:prstGeom prst="rect">
              <a:avLst/>
            </a:prstGeom>
          </p:spPr>
        </p:pic>
      </p:grpSp>
      <p:grpSp>
        <p:nvGrpSpPr>
          <p:cNvPr id="36" name="组合 35"/>
          <p:cNvGrpSpPr/>
          <p:nvPr/>
        </p:nvGrpSpPr>
        <p:grpSpPr>
          <a:xfrm>
            <a:off x="-272172" y="-429972"/>
            <a:ext cx="2144564" cy="1858297"/>
            <a:chOff x="-272172" y="-429972"/>
            <a:chExt cx="2144564" cy="1858297"/>
          </a:xfrm>
        </p:grpSpPr>
        <p:pic>
          <p:nvPicPr>
            <p:cNvPr id="37" name="图片 36"/>
            <p:cNvPicPr>
              <a:picLocks noChangeAspect="1"/>
            </p:cNvPicPr>
            <p:nvPr/>
          </p:nvPicPr>
          <p:blipFill rotWithShape="1">
            <a:blip r:embed="rId7"/>
            <a:srcRect l="20258" t="20188" r="22652" b="24369"/>
            <a:stretch/>
          </p:blipFill>
          <p:spPr>
            <a:xfrm flipH="1">
              <a:off x="-30150" y="-429972"/>
              <a:ext cx="1902542" cy="1858297"/>
            </a:xfrm>
            <a:prstGeom prst="rect">
              <a:avLst/>
            </a:prstGeom>
          </p:spPr>
        </p:pic>
        <p:pic>
          <p:nvPicPr>
            <p:cNvPr id="39" name="图片 38"/>
            <p:cNvPicPr>
              <a:picLocks noChangeAspect="1"/>
            </p:cNvPicPr>
            <p:nvPr/>
          </p:nvPicPr>
          <p:blipFill rotWithShape="1">
            <a:blip r:embed="rId7"/>
            <a:srcRect l="20258" t="20188" r="22652" b="24369"/>
            <a:stretch/>
          </p:blipFill>
          <p:spPr>
            <a:xfrm rot="2796470" flipH="1">
              <a:off x="-283864" y="63082"/>
              <a:ext cx="1005513" cy="982129"/>
            </a:xfrm>
            <a:prstGeom prst="rect">
              <a:avLst/>
            </a:prstGeom>
          </p:spPr>
        </p:pic>
      </p:grpSp>
      <p:pic>
        <p:nvPicPr>
          <p:cNvPr id="42" name="Picture 18">
            <a:extLst>
              <a:ext uri="{FF2B5EF4-FFF2-40B4-BE49-F238E27FC236}">
                <a16:creationId xmlns="" xmlns:a16="http://schemas.microsoft.com/office/drawing/2014/main" id="{87BA0718-FD91-4BAF-BF16-6B23EA18B77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96569" y="1825218"/>
            <a:ext cx="4274100" cy="1013552"/>
          </a:xfrm>
          <a:prstGeom prst="rect">
            <a:avLst/>
          </a:prstGeom>
        </p:spPr>
      </p:pic>
      <p:sp>
        <p:nvSpPr>
          <p:cNvPr id="43" name="TextBox 42">
            <a:extLst>
              <a:ext uri="{FF2B5EF4-FFF2-40B4-BE49-F238E27FC236}">
                <a16:creationId xmlns="" xmlns:a16="http://schemas.microsoft.com/office/drawing/2014/main" id="{5F28A7EF-056D-4B3D-97AA-9A491B66975F}"/>
              </a:ext>
            </a:extLst>
          </p:cNvPr>
          <p:cNvSpPr txBox="1"/>
          <p:nvPr/>
        </p:nvSpPr>
        <p:spPr>
          <a:xfrm>
            <a:off x="559849" y="1849195"/>
            <a:ext cx="3347539" cy="954107"/>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Thẳng</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lưng</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chân</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đặt</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đúng</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vị</a:t>
            </a:r>
            <a:r>
              <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 </a:t>
            </a:r>
            <a:r>
              <a:rPr kumimoji="0" lang="en-US" sz="2800" b="0" i="0" u="none" strike="noStrike" kern="0" cap="none" spc="0" normalizeH="0" baseline="0" noProof="0" dirty="0" err="1">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rPr>
              <a:t>trí</a:t>
            </a:r>
            <a:endParaRPr kumimoji="0" lang="en-US" sz="2800" b="0" i="0" u="none" strike="noStrike" kern="0" cap="none" spc="0" normalizeH="0" baseline="0" noProof="0" dirty="0">
              <a:ln>
                <a:noFill/>
              </a:ln>
              <a:solidFill>
                <a:srgbClr val="70AD47">
                  <a:lumMod val="50000"/>
                </a:srgbClr>
              </a:solidFill>
              <a:effectLst/>
              <a:uLnTx/>
              <a:uFillTx/>
              <a:latin typeface="Times New Roman" panose="02020603050405020304" pitchFamily="18" charset="0"/>
              <a:cs typeface="Times New Roman" panose="02020603050405020304" pitchFamily="18" charset="0"/>
              <a:sym typeface="Arial"/>
            </a:endParaRPr>
          </a:p>
        </p:txBody>
      </p:sp>
      <p:pic>
        <p:nvPicPr>
          <p:cNvPr id="44" name="Picture 18">
            <a:extLst>
              <a:ext uri="{FF2B5EF4-FFF2-40B4-BE49-F238E27FC236}">
                <a16:creationId xmlns="" xmlns:a16="http://schemas.microsoft.com/office/drawing/2014/main" id="{7F8B7EF2-9F41-47AA-8570-624DE136D4AA}"/>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 xmlns:asvg="http://schemas.microsoft.com/office/drawing/2016/SVG/main" r:embed="rId11"/>
              </a:ext>
            </a:extLst>
          </a:blip>
          <a:srcRect/>
          <a:stretch>
            <a:fillRect/>
          </a:stretch>
        </p:blipFill>
        <p:spPr>
          <a:xfrm>
            <a:off x="6694749" y="1819472"/>
            <a:ext cx="4274100" cy="1013552"/>
          </a:xfrm>
          <a:prstGeom prst="rect">
            <a:avLst/>
          </a:prstGeom>
        </p:spPr>
      </p:pic>
      <p:sp>
        <p:nvSpPr>
          <p:cNvPr id="45" name="TextBox 44">
            <a:extLst>
              <a:ext uri="{FF2B5EF4-FFF2-40B4-BE49-F238E27FC236}">
                <a16:creationId xmlns="" xmlns:a16="http://schemas.microsoft.com/office/drawing/2014/main" id="{E391306D-D053-44DF-8CBB-E7EC2820C79F}"/>
              </a:ext>
            </a:extLst>
          </p:cNvPr>
          <p:cNvSpPr txBox="1"/>
          <p:nvPr/>
        </p:nvSpPr>
        <p:spPr>
          <a:xfrm>
            <a:off x="7258612" y="1871832"/>
            <a:ext cx="3346698" cy="95410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Khoảng</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cách</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từ</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mắt</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đến</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vở</a:t>
            </a:r>
            <a:r>
              <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 25 – </a:t>
            </a:r>
            <a:r>
              <a:rPr kumimoji="0" lang="en-US" sz="2800" b="0" i="0" u="none" strike="noStrike" kern="1200" cap="none" spc="0" normalizeH="0" baseline="0" noProof="0" dirty="0" err="1">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rPr>
              <a:t>30cm</a:t>
            </a:r>
            <a:endParaRPr kumimoji="0" lang="en-US" sz="2800" b="0" i="0" u="none" strike="noStrike" kern="1200" cap="none" spc="0" normalizeH="0" baseline="0" noProof="0" dirty="0">
              <a:ln>
                <a:noFill/>
              </a:ln>
              <a:solidFill>
                <a:srgbClr val="4472C4">
                  <a:lumMod val="75000"/>
                </a:srgbClr>
              </a:solidFill>
              <a:effectLst/>
              <a:uLnTx/>
              <a:uFillTx/>
              <a:latin typeface="Times New Roman" panose="02020603050405020304" pitchFamily="18" charset="0"/>
              <a:ea typeface="微软雅黑"/>
              <a:cs typeface="Times New Roman" panose="02020603050405020304" pitchFamily="18" charset="0"/>
            </a:endParaRPr>
          </a:p>
        </p:txBody>
      </p:sp>
      <p:pic>
        <p:nvPicPr>
          <p:cNvPr id="46" name="Picture 18">
            <a:extLst>
              <a:ext uri="{FF2B5EF4-FFF2-40B4-BE49-F238E27FC236}">
                <a16:creationId xmlns="" xmlns:a16="http://schemas.microsoft.com/office/drawing/2014/main" id="{72A95FDD-6EC7-43B7-823A-2C34706F3D51}"/>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3532405" y="5323406"/>
            <a:ext cx="4274100" cy="1013552"/>
          </a:xfrm>
          <a:prstGeom prst="rect">
            <a:avLst/>
          </a:prstGeom>
        </p:spPr>
      </p:pic>
      <p:sp>
        <p:nvSpPr>
          <p:cNvPr id="47" name="TextBox 46">
            <a:extLst>
              <a:ext uri="{FF2B5EF4-FFF2-40B4-BE49-F238E27FC236}">
                <a16:creationId xmlns="" xmlns:a16="http://schemas.microsoft.com/office/drawing/2014/main" id="{EE1BB9E6-33C0-461B-BB4A-4B02DCC8AACB}"/>
              </a:ext>
            </a:extLst>
          </p:cNvPr>
          <p:cNvSpPr txBox="1"/>
          <p:nvPr/>
        </p:nvSpPr>
        <p:spPr>
          <a:xfrm>
            <a:off x="3994179" y="5346637"/>
            <a:ext cx="3178629" cy="954107"/>
          </a:xfrm>
          <a:prstGeom prst="rect">
            <a:avLst/>
          </a:prstGeom>
          <a:noFill/>
        </p:spPr>
        <p:txBody>
          <a:bodyPr wrap="square">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1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tay</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cầm</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viết</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1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tay</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giữ</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trang</a:t>
            </a:r>
            <a:r>
              <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rPr>
              <a:t> </a:t>
            </a:r>
            <a:r>
              <a:rPr kumimoji="0" lang="en-US" sz="2800" b="0" i="0" u="none" strike="noStrike" kern="1200" cap="none" spc="0" normalizeH="0" baseline="0" noProof="0" dirty="0" err="1">
                <a:ln>
                  <a:noFill/>
                </a:ln>
                <a:solidFill>
                  <a:srgbClr val="554335"/>
                </a:solidFill>
                <a:effectLst/>
                <a:uLnTx/>
                <a:uFillTx/>
                <a:latin typeface="Times New Roman" panose="02020603050405020304" pitchFamily="18" charset="0"/>
                <a:ea typeface="微软雅黑"/>
                <a:cs typeface="Times New Roman" panose="02020603050405020304" pitchFamily="18" charset="0"/>
              </a:rPr>
              <a:t>vở</a:t>
            </a:r>
            <a:endParaRPr kumimoji="0" lang="en-US" sz="2800" b="0" i="0" u="none" strike="noStrike" kern="1200" cap="none" spc="0" normalizeH="0" baseline="0" noProof="0" dirty="0">
              <a:ln>
                <a:noFill/>
              </a:ln>
              <a:solidFill>
                <a:srgbClr val="554335"/>
              </a:solidFill>
              <a:effectLst/>
              <a:uLnTx/>
              <a:uFillTx/>
              <a:latin typeface="Times New Roman" panose="02020603050405020304" pitchFamily="18" charset="0"/>
              <a:ea typeface="微软雅黑"/>
              <a:cs typeface="Times New Roman" panose="02020603050405020304" pitchFamily="18" charset="0"/>
            </a:endParaRPr>
          </a:p>
        </p:txBody>
      </p:sp>
      <p:pic>
        <p:nvPicPr>
          <p:cNvPr id="48" name="Picture 27">
            <a:extLst>
              <a:ext uri="{FF2B5EF4-FFF2-40B4-BE49-F238E27FC236}">
                <a16:creationId xmlns="" xmlns:a16="http://schemas.microsoft.com/office/drawing/2014/main" id="{EB3966D3-3CB1-4A0C-A500-557A038D1099}"/>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7306626" y="5257848"/>
            <a:ext cx="1013552" cy="1013552"/>
          </a:xfrm>
          <a:prstGeom prst="rect">
            <a:avLst/>
          </a:prstGeom>
          <a:effectLst>
            <a:glow rad="127000">
              <a:schemeClr val="accent4">
                <a:lumMod val="20000"/>
                <a:lumOff val="80000"/>
              </a:schemeClr>
            </a:glow>
          </a:effectLst>
        </p:spPr>
      </p:pic>
      <p:pic>
        <p:nvPicPr>
          <p:cNvPr id="49" name="Picture 27">
            <a:extLst>
              <a:ext uri="{FF2B5EF4-FFF2-40B4-BE49-F238E27FC236}">
                <a16:creationId xmlns="" xmlns:a16="http://schemas.microsoft.com/office/drawing/2014/main" id="{64585837-B4A7-4E9F-9AB9-B1E7DC45D66E}"/>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3874143" y="1789750"/>
            <a:ext cx="1013552" cy="1013552"/>
          </a:xfrm>
          <a:prstGeom prst="rect">
            <a:avLst/>
          </a:prstGeom>
          <a:effectLst>
            <a:glow rad="127000">
              <a:schemeClr val="accent4">
                <a:lumMod val="20000"/>
                <a:lumOff val="80000"/>
              </a:schemeClr>
            </a:glow>
          </a:effectLst>
        </p:spPr>
      </p:pic>
      <p:pic>
        <p:nvPicPr>
          <p:cNvPr id="50" name="Picture 27">
            <a:extLst>
              <a:ext uri="{FF2B5EF4-FFF2-40B4-BE49-F238E27FC236}">
                <a16:creationId xmlns="" xmlns:a16="http://schemas.microsoft.com/office/drawing/2014/main" id="{50162BB4-7644-4CEF-8D23-24437B362956}"/>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 xmlns:asvg="http://schemas.microsoft.com/office/drawing/2016/SVG/main" r:embed="rId15"/>
              </a:ext>
            </a:extLst>
          </a:blip>
          <a:srcRect/>
          <a:stretch>
            <a:fillRect/>
          </a:stretch>
        </p:blipFill>
        <p:spPr>
          <a:xfrm>
            <a:off x="10491166" y="1723879"/>
            <a:ext cx="1013552" cy="1013552"/>
          </a:xfrm>
          <a:prstGeom prst="rect">
            <a:avLst/>
          </a:prstGeom>
          <a:effectLst>
            <a:glow rad="127000">
              <a:schemeClr val="accent4">
                <a:lumMod val="20000"/>
                <a:lumOff val="80000"/>
              </a:schemeClr>
            </a:glow>
          </a:effectLst>
        </p:spPr>
      </p:pic>
      <p:pic>
        <p:nvPicPr>
          <p:cNvPr id="30" name="Picture 2">
            <a:extLst>
              <a:ext uri="{FF2B5EF4-FFF2-40B4-BE49-F238E27FC236}">
                <a16:creationId xmlns="" xmlns:a16="http://schemas.microsoft.com/office/drawing/2014/main" id="{A89983C5-F342-4F11-8E77-7305156595B0}"/>
              </a:ext>
            </a:extLst>
          </p:cNvPr>
          <p:cNvPicPr>
            <a:picLocks noChangeAspect="1"/>
          </p:cNvPicPr>
          <p:nvPr/>
        </p:nvPicPr>
        <p:blipFill rotWithShape="1">
          <a:blip r:embed="rId17" cstate="print">
            <a:extLst>
              <a:ext uri="{28A0092B-C50C-407E-A947-70E740481C1C}">
                <a14:useLocalDpi xmlns:a14="http://schemas.microsoft.com/office/drawing/2010/main" val="0"/>
              </a:ext>
            </a:extLst>
          </a:blip>
          <a:srcRect b="6927"/>
          <a:stretch/>
        </p:blipFill>
        <p:spPr>
          <a:xfrm>
            <a:off x="4475868" y="2175346"/>
            <a:ext cx="2540775" cy="2943529"/>
          </a:xfrm>
          <a:prstGeom prst="rect">
            <a:avLst/>
          </a:prstGeom>
        </p:spPr>
      </p:pic>
    </p:spTree>
    <p:extLst>
      <p:ext uri="{BB962C8B-B14F-4D97-AF65-F5344CB8AC3E}">
        <p14:creationId xmlns:p14="http://schemas.microsoft.com/office/powerpoint/2010/main" val="1205847453"/>
      </p:ext>
    </p:extLst>
  </p:cSld>
  <p:clrMapOvr>
    <a:masterClrMapping/>
  </p:clrMapOvr>
  <mc:AlternateContent xmlns:mc="http://schemas.openxmlformats.org/markup-compatibility/2006" xmlns:p14="http://schemas.microsoft.com/office/powerpoint/2010/main">
    <mc:Choice Requires="p14">
      <p:transition spd="slow" p14:dur="2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nodeType="clickEffect">
                                  <p:stCondLst>
                                    <p:cond delay="0"/>
                                  </p:stCondLst>
                                  <p:childTnLst>
                                    <p:set>
                                      <p:cBhvr>
                                        <p:cTn id="11" dur="1" fill="hold">
                                          <p:stCondLst>
                                            <p:cond delay="0"/>
                                          </p:stCondLst>
                                        </p:cTn>
                                        <p:tgtEl>
                                          <p:spTgt spid="49"/>
                                        </p:tgtEl>
                                        <p:attrNameLst>
                                          <p:attrName>style.visibility</p:attrName>
                                        </p:attrNameLst>
                                      </p:cBhvr>
                                      <p:to>
                                        <p:strVal val="visible"/>
                                      </p:to>
                                    </p:set>
                                    <p:animEffect transition="in" filter="wipe(down)">
                                      <p:cBhvr>
                                        <p:cTn id="12" dur="580">
                                          <p:stCondLst>
                                            <p:cond delay="0"/>
                                          </p:stCondLst>
                                        </p:cTn>
                                        <p:tgtEl>
                                          <p:spTgt spid="49"/>
                                        </p:tgtEl>
                                      </p:cBhvr>
                                    </p:animEffect>
                                    <p:anim calcmode="lin" valueType="num">
                                      <p:cBhvr>
                                        <p:cTn id="13"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8" dur="26">
                                          <p:stCondLst>
                                            <p:cond delay="650"/>
                                          </p:stCondLst>
                                        </p:cTn>
                                        <p:tgtEl>
                                          <p:spTgt spid="49"/>
                                        </p:tgtEl>
                                      </p:cBhvr>
                                      <p:to x="100000" y="60000"/>
                                    </p:animScale>
                                    <p:animScale>
                                      <p:cBhvr>
                                        <p:cTn id="19" dur="166" decel="50000">
                                          <p:stCondLst>
                                            <p:cond delay="676"/>
                                          </p:stCondLst>
                                        </p:cTn>
                                        <p:tgtEl>
                                          <p:spTgt spid="49"/>
                                        </p:tgtEl>
                                      </p:cBhvr>
                                      <p:to x="100000" y="100000"/>
                                    </p:animScale>
                                    <p:animScale>
                                      <p:cBhvr>
                                        <p:cTn id="20" dur="26">
                                          <p:stCondLst>
                                            <p:cond delay="1312"/>
                                          </p:stCondLst>
                                        </p:cTn>
                                        <p:tgtEl>
                                          <p:spTgt spid="49"/>
                                        </p:tgtEl>
                                      </p:cBhvr>
                                      <p:to x="100000" y="80000"/>
                                    </p:animScale>
                                    <p:animScale>
                                      <p:cBhvr>
                                        <p:cTn id="21" dur="166" decel="50000">
                                          <p:stCondLst>
                                            <p:cond delay="1338"/>
                                          </p:stCondLst>
                                        </p:cTn>
                                        <p:tgtEl>
                                          <p:spTgt spid="49"/>
                                        </p:tgtEl>
                                      </p:cBhvr>
                                      <p:to x="100000" y="100000"/>
                                    </p:animScale>
                                    <p:animScale>
                                      <p:cBhvr>
                                        <p:cTn id="22" dur="26">
                                          <p:stCondLst>
                                            <p:cond delay="1642"/>
                                          </p:stCondLst>
                                        </p:cTn>
                                        <p:tgtEl>
                                          <p:spTgt spid="49"/>
                                        </p:tgtEl>
                                      </p:cBhvr>
                                      <p:to x="100000" y="90000"/>
                                    </p:animScale>
                                    <p:animScale>
                                      <p:cBhvr>
                                        <p:cTn id="23" dur="166" decel="50000">
                                          <p:stCondLst>
                                            <p:cond delay="1668"/>
                                          </p:stCondLst>
                                        </p:cTn>
                                        <p:tgtEl>
                                          <p:spTgt spid="49"/>
                                        </p:tgtEl>
                                      </p:cBhvr>
                                      <p:to x="100000" y="100000"/>
                                    </p:animScale>
                                    <p:animScale>
                                      <p:cBhvr>
                                        <p:cTn id="24" dur="26">
                                          <p:stCondLst>
                                            <p:cond delay="1808"/>
                                          </p:stCondLst>
                                        </p:cTn>
                                        <p:tgtEl>
                                          <p:spTgt spid="49"/>
                                        </p:tgtEl>
                                      </p:cBhvr>
                                      <p:to x="100000" y="95000"/>
                                    </p:animScale>
                                    <p:animScale>
                                      <p:cBhvr>
                                        <p:cTn id="25" dur="166" decel="50000">
                                          <p:stCondLst>
                                            <p:cond delay="1834"/>
                                          </p:stCondLst>
                                        </p:cTn>
                                        <p:tgtEl>
                                          <p:spTgt spid="49"/>
                                        </p:tgtEl>
                                      </p:cBhvr>
                                      <p:to x="100000" y="100000"/>
                                    </p:animScale>
                                  </p:childTnLst>
                                </p:cTn>
                              </p:par>
                              <p:par>
                                <p:cTn id="26" presetID="26" presetClass="entr" presetSubtype="0" fill="hold" grpId="0" nodeType="withEffect">
                                  <p:stCondLst>
                                    <p:cond delay="0"/>
                                  </p:stCondLst>
                                  <p:childTnLst>
                                    <p:set>
                                      <p:cBhvr>
                                        <p:cTn id="27" dur="1" fill="hold">
                                          <p:stCondLst>
                                            <p:cond delay="0"/>
                                          </p:stCondLst>
                                        </p:cTn>
                                        <p:tgtEl>
                                          <p:spTgt spid="43"/>
                                        </p:tgtEl>
                                        <p:attrNameLst>
                                          <p:attrName>style.visibility</p:attrName>
                                        </p:attrNameLst>
                                      </p:cBhvr>
                                      <p:to>
                                        <p:strVal val="visible"/>
                                      </p:to>
                                    </p:set>
                                    <p:animEffect transition="in" filter="wipe(down)">
                                      <p:cBhvr>
                                        <p:cTn id="28" dur="580">
                                          <p:stCondLst>
                                            <p:cond delay="0"/>
                                          </p:stCondLst>
                                        </p:cTn>
                                        <p:tgtEl>
                                          <p:spTgt spid="43"/>
                                        </p:tgtEl>
                                      </p:cBhvr>
                                    </p:animEffect>
                                    <p:anim calcmode="lin" valueType="num">
                                      <p:cBhvr>
                                        <p:cTn id="29"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30"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31"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32"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33"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34" dur="26">
                                          <p:stCondLst>
                                            <p:cond delay="650"/>
                                          </p:stCondLst>
                                        </p:cTn>
                                        <p:tgtEl>
                                          <p:spTgt spid="43"/>
                                        </p:tgtEl>
                                      </p:cBhvr>
                                      <p:to x="100000" y="60000"/>
                                    </p:animScale>
                                    <p:animScale>
                                      <p:cBhvr>
                                        <p:cTn id="35" dur="166" decel="50000">
                                          <p:stCondLst>
                                            <p:cond delay="676"/>
                                          </p:stCondLst>
                                        </p:cTn>
                                        <p:tgtEl>
                                          <p:spTgt spid="43"/>
                                        </p:tgtEl>
                                      </p:cBhvr>
                                      <p:to x="100000" y="100000"/>
                                    </p:animScale>
                                    <p:animScale>
                                      <p:cBhvr>
                                        <p:cTn id="36" dur="26">
                                          <p:stCondLst>
                                            <p:cond delay="1312"/>
                                          </p:stCondLst>
                                        </p:cTn>
                                        <p:tgtEl>
                                          <p:spTgt spid="43"/>
                                        </p:tgtEl>
                                      </p:cBhvr>
                                      <p:to x="100000" y="80000"/>
                                    </p:animScale>
                                    <p:animScale>
                                      <p:cBhvr>
                                        <p:cTn id="37" dur="166" decel="50000">
                                          <p:stCondLst>
                                            <p:cond delay="1338"/>
                                          </p:stCondLst>
                                        </p:cTn>
                                        <p:tgtEl>
                                          <p:spTgt spid="43"/>
                                        </p:tgtEl>
                                      </p:cBhvr>
                                      <p:to x="100000" y="100000"/>
                                    </p:animScale>
                                    <p:animScale>
                                      <p:cBhvr>
                                        <p:cTn id="38" dur="26">
                                          <p:stCondLst>
                                            <p:cond delay="1642"/>
                                          </p:stCondLst>
                                        </p:cTn>
                                        <p:tgtEl>
                                          <p:spTgt spid="43"/>
                                        </p:tgtEl>
                                      </p:cBhvr>
                                      <p:to x="100000" y="90000"/>
                                    </p:animScale>
                                    <p:animScale>
                                      <p:cBhvr>
                                        <p:cTn id="39" dur="166" decel="50000">
                                          <p:stCondLst>
                                            <p:cond delay="1668"/>
                                          </p:stCondLst>
                                        </p:cTn>
                                        <p:tgtEl>
                                          <p:spTgt spid="43"/>
                                        </p:tgtEl>
                                      </p:cBhvr>
                                      <p:to x="100000" y="100000"/>
                                    </p:animScale>
                                    <p:animScale>
                                      <p:cBhvr>
                                        <p:cTn id="40" dur="26">
                                          <p:stCondLst>
                                            <p:cond delay="1808"/>
                                          </p:stCondLst>
                                        </p:cTn>
                                        <p:tgtEl>
                                          <p:spTgt spid="43"/>
                                        </p:tgtEl>
                                      </p:cBhvr>
                                      <p:to x="100000" y="95000"/>
                                    </p:animScale>
                                    <p:animScale>
                                      <p:cBhvr>
                                        <p:cTn id="41" dur="166" decel="50000">
                                          <p:stCondLst>
                                            <p:cond delay="1834"/>
                                          </p:stCondLst>
                                        </p:cTn>
                                        <p:tgtEl>
                                          <p:spTgt spid="43"/>
                                        </p:tgtEl>
                                      </p:cBhvr>
                                      <p:to x="100000" y="100000"/>
                                    </p:animScale>
                                  </p:childTnLst>
                                </p:cTn>
                              </p:par>
                              <p:par>
                                <p:cTn id="42" presetID="26" presetClass="entr" presetSubtype="0" fill="hold" nodeType="withEffect">
                                  <p:stCondLst>
                                    <p:cond delay="0"/>
                                  </p:stCondLst>
                                  <p:childTnLst>
                                    <p:set>
                                      <p:cBhvr>
                                        <p:cTn id="43" dur="1" fill="hold">
                                          <p:stCondLst>
                                            <p:cond delay="0"/>
                                          </p:stCondLst>
                                        </p:cTn>
                                        <p:tgtEl>
                                          <p:spTgt spid="42"/>
                                        </p:tgtEl>
                                        <p:attrNameLst>
                                          <p:attrName>style.visibility</p:attrName>
                                        </p:attrNameLst>
                                      </p:cBhvr>
                                      <p:to>
                                        <p:strVal val="visible"/>
                                      </p:to>
                                    </p:set>
                                    <p:animEffect transition="in" filter="wipe(down)">
                                      <p:cBhvr>
                                        <p:cTn id="44" dur="580">
                                          <p:stCondLst>
                                            <p:cond delay="0"/>
                                          </p:stCondLst>
                                        </p:cTn>
                                        <p:tgtEl>
                                          <p:spTgt spid="42"/>
                                        </p:tgtEl>
                                      </p:cBhvr>
                                    </p:animEffect>
                                    <p:anim calcmode="lin" valueType="num">
                                      <p:cBhvr>
                                        <p:cTn id="45"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46"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47"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48"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49"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50" dur="26">
                                          <p:stCondLst>
                                            <p:cond delay="650"/>
                                          </p:stCondLst>
                                        </p:cTn>
                                        <p:tgtEl>
                                          <p:spTgt spid="42"/>
                                        </p:tgtEl>
                                      </p:cBhvr>
                                      <p:to x="100000" y="60000"/>
                                    </p:animScale>
                                    <p:animScale>
                                      <p:cBhvr>
                                        <p:cTn id="51" dur="166" decel="50000">
                                          <p:stCondLst>
                                            <p:cond delay="676"/>
                                          </p:stCondLst>
                                        </p:cTn>
                                        <p:tgtEl>
                                          <p:spTgt spid="42"/>
                                        </p:tgtEl>
                                      </p:cBhvr>
                                      <p:to x="100000" y="100000"/>
                                    </p:animScale>
                                    <p:animScale>
                                      <p:cBhvr>
                                        <p:cTn id="52" dur="26">
                                          <p:stCondLst>
                                            <p:cond delay="1312"/>
                                          </p:stCondLst>
                                        </p:cTn>
                                        <p:tgtEl>
                                          <p:spTgt spid="42"/>
                                        </p:tgtEl>
                                      </p:cBhvr>
                                      <p:to x="100000" y="80000"/>
                                    </p:animScale>
                                    <p:animScale>
                                      <p:cBhvr>
                                        <p:cTn id="53" dur="166" decel="50000">
                                          <p:stCondLst>
                                            <p:cond delay="1338"/>
                                          </p:stCondLst>
                                        </p:cTn>
                                        <p:tgtEl>
                                          <p:spTgt spid="42"/>
                                        </p:tgtEl>
                                      </p:cBhvr>
                                      <p:to x="100000" y="100000"/>
                                    </p:animScale>
                                    <p:animScale>
                                      <p:cBhvr>
                                        <p:cTn id="54" dur="26">
                                          <p:stCondLst>
                                            <p:cond delay="1642"/>
                                          </p:stCondLst>
                                        </p:cTn>
                                        <p:tgtEl>
                                          <p:spTgt spid="42"/>
                                        </p:tgtEl>
                                      </p:cBhvr>
                                      <p:to x="100000" y="90000"/>
                                    </p:animScale>
                                    <p:animScale>
                                      <p:cBhvr>
                                        <p:cTn id="55" dur="166" decel="50000">
                                          <p:stCondLst>
                                            <p:cond delay="1668"/>
                                          </p:stCondLst>
                                        </p:cTn>
                                        <p:tgtEl>
                                          <p:spTgt spid="42"/>
                                        </p:tgtEl>
                                      </p:cBhvr>
                                      <p:to x="100000" y="100000"/>
                                    </p:animScale>
                                    <p:animScale>
                                      <p:cBhvr>
                                        <p:cTn id="56" dur="26">
                                          <p:stCondLst>
                                            <p:cond delay="1808"/>
                                          </p:stCondLst>
                                        </p:cTn>
                                        <p:tgtEl>
                                          <p:spTgt spid="42"/>
                                        </p:tgtEl>
                                      </p:cBhvr>
                                      <p:to x="100000" y="95000"/>
                                    </p:animScale>
                                    <p:animScale>
                                      <p:cBhvr>
                                        <p:cTn id="57" dur="166" decel="50000">
                                          <p:stCondLst>
                                            <p:cond delay="1834"/>
                                          </p:stCondLst>
                                        </p:cTn>
                                        <p:tgtEl>
                                          <p:spTgt spid="42"/>
                                        </p:tgtEl>
                                      </p:cBhvr>
                                      <p:to x="100000" y="100000"/>
                                    </p:animScale>
                                  </p:childTnLst>
                                </p:cTn>
                              </p:par>
                            </p:childTnLst>
                          </p:cTn>
                        </p:par>
                      </p:childTnLst>
                    </p:cTn>
                  </p:par>
                  <p:par>
                    <p:cTn id="58" fill="hold">
                      <p:stCondLst>
                        <p:cond delay="indefinite"/>
                      </p:stCondLst>
                      <p:childTnLst>
                        <p:par>
                          <p:cTn id="59" fill="hold">
                            <p:stCondLst>
                              <p:cond delay="0"/>
                            </p:stCondLst>
                            <p:childTnLst>
                              <p:par>
                                <p:cTn id="60" presetID="26" presetClass="entr" presetSubtype="0" fill="hold" nodeType="clickEffect">
                                  <p:stCondLst>
                                    <p:cond delay="0"/>
                                  </p:stCondLst>
                                  <p:childTnLst>
                                    <p:set>
                                      <p:cBhvr>
                                        <p:cTn id="61" dur="1" fill="hold">
                                          <p:stCondLst>
                                            <p:cond delay="0"/>
                                          </p:stCondLst>
                                        </p:cTn>
                                        <p:tgtEl>
                                          <p:spTgt spid="44"/>
                                        </p:tgtEl>
                                        <p:attrNameLst>
                                          <p:attrName>style.visibility</p:attrName>
                                        </p:attrNameLst>
                                      </p:cBhvr>
                                      <p:to>
                                        <p:strVal val="visible"/>
                                      </p:to>
                                    </p:set>
                                    <p:animEffect transition="in" filter="wipe(down)">
                                      <p:cBhvr>
                                        <p:cTn id="62" dur="580">
                                          <p:stCondLst>
                                            <p:cond delay="0"/>
                                          </p:stCondLst>
                                        </p:cTn>
                                        <p:tgtEl>
                                          <p:spTgt spid="44"/>
                                        </p:tgtEl>
                                      </p:cBhvr>
                                    </p:animEffect>
                                    <p:anim calcmode="lin" valueType="num">
                                      <p:cBhvr>
                                        <p:cTn id="63"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64"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65"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66"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67"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68" dur="26">
                                          <p:stCondLst>
                                            <p:cond delay="650"/>
                                          </p:stCondLst>
                                        </p:cTn>
                                        <p:tgtEl>
                                          <p:spTgt spid="44"/>
                                        </p:tgtEl>
                                      </p:cBhvr>
                                      <p:to x="100000" y="60000"/>
                                    </p:animScale>
                                    <p:animScale>
                                      <p:cBhvr>
                                        <p:cTn id="69" dur="166" decel="50000">
                                          <p:stCondLst>
                                            <p:cond delay="676"/>
                                          </p:stCondLst>
                                        </p:cTn>
                                        <p:tgtEl>
                                          <p:spTgt spid="44"/>
                                        </p:tgtEl>
                                      </p:cBhvr>
                                      <p:to x="100000" y="100000"/>
                                    </p:animScale>
                                    <p:animScale>
                                      <p:cBhvr>
                                        <p:cTn id="70" dur="26">
                                          <p:stCondLst>
                                            <p:cond delay="1312"/>
                                          </p:stCondLst>
                                        </p:cTn>
                                        <p:tgtEl>
                                          <p:spTgt spid="44"/>
                                        </p:tgtEl>
                                      </p:cBhvr>
                                      <p:to x="100000" y="80000"/>
                                    </p:animScale>
                                    <p:animScale>
                                      <p:cBhvr>
                                        <p:cTn id="71" dur="166" decel="50000">
                                          <p:stCondLst>
                                            <p:cond delay="1338"/>
                                          </p:stCondLst>
                                        </p:cTn>
                                        <p:tgtEl>
                                          <p:spTgt spid="44"/>
                                        </p:tgtEl>
                                      </p:cBhvr>
                                      <p:to x="100000" y="100000"/>
                                    </p:animScale>
                                    <p:animScale>
                                      <p:cBhvr>
                                        <p:cTn id="72" dur="26">
                                          <p:stCondLst>
                                            <p:cond delay="1642"/>
                                          </p:stCondLst>
                                        </p:cTn>
                                        <p:tgtEl>
                                          <p:spTgt spid="44"/>
                                        </p:tgtEl>
                                      </p:cBhvr>
                                      <p:to x="100000" y="90000"/>
                                    </p:animScale>
                                    <p:animScale>
                                      <p:cBhvr>
                                        <p:cTn id="73" dur="166" decel="50000">
                                          <p:stCondLst>
                                            <p:cond delay="1668"/>
                                          </p:stCondLst>
                                        </p:cTn>
                                        <p:tgtEl>
                                          <p:spTgt spid="44"/>
                                        </p:tgtEl>
                                      </p:cBhvr>
                                      <p:to x="100000" y="100000"/>
                                    </p:animScale>
                                    <p:animScale>
                                      <p:cBhvr>
                                        <p:cTn id="74" dur="26">
                                          <p:stCondLst>
                                            <p:cond delay="1808"/>
                                          </p:stCondLst>
                                        </p:cTn>
                                        <p:tgtEl>
                                          <p:spTgt spid="44"/>
                                        </p:tgtEl>
                                      </p:cBhvr>
                                      <p:to x="100000" y="95000"/>
                                    </p:animScale>
                                    <p:animScale>
                                      <p:cBhvr>
                                        <p:cTn id="75" dur="166" decel="50000">
                                          <p:stCondLst>
                                            <p:cond delay="1834"/>
                                          </p:stCondLst>
                                        </p:cTn>
                                        <p:tgtEl>
                                          <p:spTgt spid="44"/>
                                        </p:tgtEl>
                                      </p:cBhvr>
                                      <p:to x="100000" y="100000"/>
                                    </p:animScale>
                                  </p:childTnLst>
                                </p:cTn>
                              </p:par>
                              <p:par>
                                <p:cTn id="76" presetID="26" presetClass="entr" presetSubtype="0" fill="hold" grpId="0" nodeType="withEffect">
                                  <p:stCondLst>
                                    <p:cond delay="0"/>
                                  </p:stCondLst>
                                  <p:childTnLst>
                                    <p:set>
                                      <p:cBhvr>
                                        <p:cTn id="77" dur="1" fill="hold">
                                          <p:stCondLst>
                                            <p:cond delay="0"/>
                                          </p:stCondLst>
                                        </p:cTn>
                                        <p:tgtEl>
                                          <p:spTgt spid="45"/>
                                        </p:tgtEl>
                                        <p:attrNameLst>
                                          <p:attrName>style.visibility</p:attrName>
                                        </p:attrNameLst>
                                      </p:cBhvr>
                                      <p:to>
                                        <p:strVal val="visible"/>
                                      </p:to>
                                    </p:set>
                                    <p:animEffect transition="in" filter="wipe(down)">
                                      <p:cBhvr>
                                        <p:cTn id="78" dur="580">
                                          <p:stCondLst>
                                            <p:cond delay="0"/>
                                          </p:stCondLst>
                                        </p:cTn>
                                        <p:tgtEl>
                                          <p:spTgt spid="45"/>
                                        </p:tgtEl>
                                      </p:cBhvr>
                                    </p:animEffect>
                                    <p:anim calcmode="lin" valueType="num">
                                      <p:cBhvr>
                                        <p:cTn id="79"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80"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81"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82"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83"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84" dur="26">
                                          <p:stCondLst>
                                            <p:cond delay="650"/>
                                          </p:stCondLst>
                                        </p:cTn>
                                        <p:tgtEl>
                                          <p:spTgt spid="45"/>
                                        </p:tgtEl>
                                      </p:cBhvr>
                                      <p:to x="100000" y="60000"/>
                                    </p:animScale>
                                    <p:animScale>
                                      <p:cBhvr>
                                        <p:cTn id="85" dur="166" decel="50000">
                                          <p:stCondLst>
                                            <p:cond delay="676"/>
                                          </p:stCondLst>
                                        </p:cTn>
                                        <p:tgtEl>
                                          <p:spTgt spid="45"/>
                                        </p:tgtEl>
                                      </p:cBhvr>
                                      <p:to x="100000" y="100000"/>
                                    </p:animScale>
                                    <p:animScale>
                                      <p:cBhvr>
                                        <p:cTn id="86" dur="26">
                                          <p:stCondLst>
                                            <p:cond delay="1312"/>
                                          </p:stCondLst>
                                        </p:cTn>
                                        <p:tgtEl>
                                          <p:spTgt spid="45"/>
                                        </p:tgtEl>
                                      </p:cBhvr>
                                      <p:to x="100000" y="80000"/>
                                    </p:animScale>
                                    <p:animScale>
                                      <p:cBhvr>
                                        <p:cTn id="87" dur="166" decel="50000">
                                          <p:stCondLst>
                                            <p:cond delay="1338"/>
                                          </p:stCondLst>
                                        </p:cTn>
                                        <p:tgtEl>
                                          <p:spTgt spid="45"/>
                                        </p:tgtEl>
                                      </p:cBhvr>
                                      <p:to x="100000" y="100000"/>
                                    </p:animScale>
                                    <p:animScale>
                                      <p:cBhvr>
                                        <p:cTn id="88" dur="26">
                                          <p:stCondLst>
                                            <p:cond delay="1642"/>
                                          </p:stCondLst>
                                        </p:cTn>
                                        <p:tgtEl>
                                          <p:spTgt spid="45"/>
                                        </p:tgtEl>
                                      </p:cBhvr>
                                      <p:to x="100000" y="90000"/>
                                    </p:animScale>
                                    <p:animScale>
                                      <p:cBhvr>
                                        <p:cTn id="89" dur="166" decel="50000">
                                          <p:stCondLst>
                                            <p:cond delay="1668"/>
                                          </p:stCondLst>
                                        </p:cTn>
                                        <p:tgtEl>
                                          <p:spTgt spid="45"/>
                                        </p:tgtEl>
                                      </p:cBhvr>
                                      <p:to x="100000" y="100000"/>
                                    </p:animScale>
                                    <p:animScale>
                                      <p:cBhvr>
                                        <p:cTn id="90" dur="26">
                                          <p:stCondLst>
                                            <p:cond delay="1808"/>
                                          </p:stCondLst>
                                        </p:cTn>
                                        <p:tgtEl>
                                          <p:spTgt spid="45"/>
                                        </p:tgtEl>
                                      </p:cBhvr>
                                      <p:to x="100000" y="95000"/>
                                    </p:animScale>
                                    <p:animScale>
                                      <p:cBhvr>
                                        <p:cTn id="91" dur="166" decel="50000">
                                          <p:stCondLst>
                                            <p:cond delay="1834"/>
                                          </p:stCondLst>
                                        </p:cTn>
                                        <p:tgtEl>
                                          <p:spTgt spid="45"/>
                                        </p:tgtEl>
                                      </p:cBhvr>
                                      <p:to x="100000" y="100000"/>
                                    </p:animScale>
                                  </p:childTnLst>
                                </p:cTn>
                              </p:par>
                              <p:par>
                                <p:cTn id="92" presetID="26"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down)">
                                      <p:cBhvr>
                                        <p:cTn id="94" dur="580">
                                          <p:stCondLst>
                                            <p:cond delay="0"/>
                                          </p:stCondLst>
                                        </p:cTn>
                                        <p:tgtEl>
                                          <p:spTgt spid="50"/>
                                        </p:tgtEl>
                                      </p:cBhvr>
                                    </p:animEffect>
                                    <p:anim calcmode="lin" valueType="num">
                                      <p:cBhvr>
                                        <p:cTn id="95"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96"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97"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98"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99"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00" dur="26">
                                          <p:stCondLst>
                                            <p:cond delay="650"/>
                                          </p:stCondLst>
                                        </p:cTn>
                                        <p:tgtEl>
                                          <p:spTgt spid="50"/>
                                        </p:tgtEl>
                                      </p:cBhvr>
                                      <p:to x="100000" y="60000"/>
                                    </p:animScale>
                                    <p:animScale>
                                      <p:cBhvr>
                                        <p:cTn id="101" dur="166" decel="50000">
                                          <p:stCondLst>
                                            <p:cond delay="676"/>
                                          </p:stCondLst>
                                        </p:cTn>
                                        <p:tgtEl>
                                          <p:spTgt spid="50"/>
                                        </p:tgtEl>
                                      </p:cBhvr>
                                      <p:to x="100000" y="100000"/>
                                    </p:animScale>
                                    <p:animScale>
                                      <p:cBhvr>
                                        <p:cTn id="102" dur="26">
                                          <p:stCondLst>
                                            <p:cond delay="1312"/>
                                          </p:stCondLst>
                                        </p:cTn>
                                        <p:tgtEl>
                                          <p:spTgt spid="50"/>
                                        </p:tgtEl>
                                      </p:cBhvr>
                                      <p:to x="100000" y="80000"/>
                                    </p:animScale>
                                    <p:animScale>
                                      <p:cBhvr>
                                        <p:cTn id="103" dur="166" decel="50000">
                                          <p:stCondLst>
                                            <p:cond delay="1338"/>
                                          </p:stCondLst>
                                        </p:cTn>
                                        <p:tgtEl>
                                          <p:spTgt spid="50"/>
                                        </p:tgtEl>
                                      </p:cBhvr>
                                      <p:to x="100000" y="100000"/>
                                    </p:animScale>
                                    <p:animScale>
                                      <p:cBhvr>
                                        <p:cTn id="104" dur="26">
                                          <p:stCondLst>
                                            <p:cond delay="1642"/>
                                          </p:stCondLst>
                                        </p:cTn>
                                        <p:tgtEl>
                                          <p:spTgt spid="50"/>
                                        </p:tgtEl>
                                      </p:cBhvr>
                                      <p:to x="100000" y="90000"/>
                                    </p:animScale>
                                    <p:animScale>
                                      <p:cBhvr>
                                        <p:cTn id="105" dur="166" decel="50000">
                                          <p:stCondLst>
                                            <p:cond delay="1668"/>
                                          </p:stCondLst>
                                        </p:cTn>
                                        <p:tgtEl>
                                          <p:spTgt spid="50"/>
                                        </p:tgtEl>
                                      </p:cBhvr>
                                      <p:to x="100000" y="100000"/>
                                    </p:animScale>
                                    <p:animScale>
                                      <p:cBhvr>
                                        <p:cTn id="106" dur="26">
                                          <p:stCondLst>
                                            <p:cond delay="1808"/>
                                          </p:stCondLst>
                                        </p:cTn>
                                        <p:tgtEl>
                                          <p:spTgt spid="50"/>
                                        </p:tgtEl>
                                      </p:cBhvr>
                                      <p:to x="100000" y="95000"/>
                                    </p:animScale>
                                    <p:animScale>
                                      <p:cBhvr>
                                        <p:cTn id="107" dur="166" decel="50000">
                                          <p:stCondLst>
                                            <p:cond delay="1834"/>
                                          </p:stCondLst>
                                        </p:cTn>
                                        <p:tgtEl>
                                          <p:spTgt spid="50"/>
                                        </p:tgtEl>
                                      </p:cBhvr>
                                      <p:to x="100000" y="100000"/>
                                    </p:animScale>
                                  </p:childTnLst>
                                </p:cTn>
                              </p:par>
                            </p:childTnLst>
                          </p:cTn>
                        </p:par>
                      </p:childTnLst>
                    </p:cTn>
                  </p:par>
                  <p:par>
                    <p:cTn id="108" fill="hold">
                      <p:stCondLst>
                        <p:cond delay="indefinite"/>
                      </p:stCondLst>
                      <p:childTnLst>
                        <p:par>
                          <p:cTn id="109" fill="hold">
                            <p:stCondLst>
                              <p:cond delay="0"/>
                            </p:stCondLst>
                            <p:childTnLst>
                              <p:par>
                                <p:cTn id="110" presetID="26" presetClass="entr" presetSubtype="0" fill="hold" nodeType="clickEffect">
                                  <p:stCondLst>
                                    <p:cond delay="0"/>
                                  </p:stCondLst>
                                  <p:childTnLst>
                                    <p:set>
                                      <p:cBhvr>
                                        <p:cTn id="111" dur="1" fill="hold">
                                          <p:stCondLst>
                                            <p:cond delay="0"/>
                                          </p:stCondLst>
                                        </p:cTn>
                                        <p:tgtEl>
                                          <p:spTgt spid="48"/>
                                        </p:tgtEl>
                                        <p:attrNameLst>
                                          <p:attrName>style.visibility</p:attrName>
                                        </p:attrNameLst>
                                      </p:cBhvr>
                                      <p:to>
                                        <p:strVal val="visible"/>
                                      </p:to>
                                    </p:set>
                                    <p:animEffect transition="in" filter="wipe(down)">
                                      <p:cBhvr>
                                        <p:cTn id="112" dur="580">
                                          <p:stCondLst>
                                            <p:cond delay="0"/>
                                          </p:stCondLst>
                                        </p:cTn>
                                        <p:tgtEl>
                                          <p:spTgt spid="48"/>
                                        </p:tgtEl>
                                      </p:cBhvr>
                                    </p:animEffect>
                                    <p:anim calcmode="lin" valueType="num">
                                      <p:cBhvr>
                                        <p:cTn id="113"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114"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115"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116"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117"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118" dur="26">
                                          <p:stCondLst>
                                            <p:cond delay="650"/>
                                          </p:stCondLst>
                                        </p:cTn>
                                        <p:tgtEl>
                                          <p:spTgt spid="48"/>
                                        </p:tgtEl>
                                      </p:cBhvr>
                                      <p:to x="100000" y="60000"/>
                                    </p:animScale>
                                    <p:animScale>
                                      <p:cBhvr>
                                        <p:cTn id="119" dur="166" decel="50000">
                                          <p:stCondLst>
                                            <p:cond delay="676"/>
                                          </p:stCondLst>
                                        </p:cTn>
                                        <p:tgtEl>
                                          <p:spTgt spid="48"/>
                                        </p:tgtEl>
                                      </p:cBhvr>
                                      <p:to x="100000" y="100000"/>
                                    </p:animScale>
                                    <p:animScale>
                                      <p:cBhvr>
                                        <p:cTn id="120" dur="26">
                                          <p:stCondLst>
                                            <p:cond delay="1312"/>
                                          </p:stCondLst>
                                        </p:cTn>
                                        <p:tgtEl>
                                          <p:spTgt spid="48"/>
                                        </p:tgtEl>
                                      </p:cBhvr>
                                      <p:to x="100000" y="80000"/>
                                    </p:animScale>
                                    <p:animScale>
                                      <p:cBhvr>
                                        <p:cTn id="121" dur="166" decel="50000">
                                          <p:stCondLst>
                                            <p:cond delay="1338"/>
                                          </p:stCondLst>
                                        </p:cTn>
                                        <p:tgtEl>
                                          <p:spTgt spid="48"/>
                                        </p:tgtEl>
                                      </p:cBhvr>
                                      <p:to x="100000" y="100000"/>
                                    </p:animScale>
                                    <p:animScale>
                                      <p:cBhvr>
                                        <p:cTn id="122" dur="26">
                                          <p:stCondLst>
                                            <p:cond delay="1642"/>
                                          </p:stCondLst>
                                        </p:cTn>
                                        <p:tgtEl>
                                          <p:spTgt spid="48"/>
                                        </p:tgtEl>
                                      </p:cBhvr>
                                      <p:to x="100000" y="90000"/>
                                    </p:animScale>
                                    <p:animScale>
                                      <p:cBhvr>
                                        <p:cTn id="123" dur="166" decel="50000">
                                          <p:stCondLst>
                                            <p:cond delay="1668"/>
                                          </p:stCondLst>
                                        </p:cTn>
                                        <p:tgtEl>
                                          <p:spTgt spid="48"/>
                                        </p:tgtEl>
                                      </p:cBhvr>
                                      <p:to x="100000" y="100000"/>
                                    </p:animScale>
                                    <p:animScale>
                                      <p:cBhvr>
                                        <p:cTn id="124" dur="26">
                                          <p:stCondLst>
                                            <p:cond delay="1808"/>
                                          </p:stCondLst>
                                        </p:cTn>
                                        <p:tgtEl>
                                          <p:spTgt spid="48"/>
                                        </p:tgtEl>
                                      </p:cBhvr>
                                      <p:to x="100000" y="95000"/>
                                    </p:animScale>
                                    <p:animScale>
                                      <p:cBhvr>
                                        <p:cTn id="125" dur="166" decel="50000">
                                          <p:stCondLst>
                                            <p:cond delay="1834"/>
                                          </p:stCondLst>
                                        </p:cTn>
                                        <p:tgtEl>
                                          <p:spTgt spid="48"/>
                                        </p:tgtEl>
                                      </p:cBhvr>
                                      <p:to x="100000" y="100000"/>
                                    </p:animScale>
                                  </p:childTnLst>
                                </p:cTn>
                              </p:par>
                              <p:par>
                                <p:cTn id="126" presetID="26" presetClass="entr" presetSubtype="0" fill="hold" grpId="0" nodeType="withEffect">
                                  <p:stCondLst>
                                    <p:cond delay="0"/>
                                  </p:stCondLst>
                                  <p:childTnLst>
                                    <p:set>
                                      <p:cBhvr>
                                        <p:cTn id="127" dur="1" fill="hold">
                                          <p:stCondLst>
                                            <p:cond delay="0"/>
                                          </p:stCondLst>
                                        </p:cTn>
                                        <p:tgtEl>
                                          <p:spTgt spid="47"/>
                                        </p:tgtEl>
                                        <p:attrNameLst>
                                          <p:attrName>style.visibility</p:attrName>
                                        </p:attrNameLst>
                                      </p:cBhvr>
                                      <p:to>
                                        <p:strVal val="visible"/>
                                      </p:to>
                                    </p:set>
                                    <p:animEffect transition="in" filter="wipe(down)">
                                      <p:cBhvr>
                                        <p:cTn id="128" dur="580">
                                          <p:stCondLst>
                                            <p:cond delay="0"/>
                                          </p:stCondLst>
                                        </p:cTn>
                                        <p:tgtEl>
                                          <p:spTgt spid="47"/>
                                        </p:tgtEl>
                                      </p:cBhvr>
                                    </p:animEffect>
                                    <p:anim calcmode="lin" valueType="num">
                                      <p:cBhvr>
                                        <p:cTn id="129"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130"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131"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132"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133"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134" dur="26">
                                          <p:stCondLst>
                                            <p:cond delay="650"/>
                                          </p:stCondLst>
                                        </p:cTn>
                                        <p:tgtEl>
                                          <p:spTgt spid="47"/>
                                        </p:tgtEl>
                                      </p:cBhvr>
                                      <p:to x="100000" y="60000"/>
                                    </p:animScale>
                                    <p:animScale>
                                      <p:cBhvr>
                                        <p:cTn id="135" dur="166" decel="50000">
                                          <p:stCondLst>
                                            <p:cond delay="676"/>
                                          </p:stCondLst>
                                        </p:cTn>
                                        <p:tgtEl>
                                          <p:spTgt spid="47"/>
                                        </p:tgtEl>
                                      </p:cBhvr>
                                      <p:to x="100000" y="100000"/>
                                    </p:animScale>
                                    <p:animScale>
                                      <p:cBhvr>
                                        <p:cTn id="136" dur="26">
                                          <p:stCondLst>
                                            <p:cond delay="1312"/>
                                          </p:stCondLst>
                                        </p:cTn>
                                        <p:tgtEl>
                                          <p:spTgt spid="47"/>
                                        </p:tgtEl>
                                      </p:cBhvr>
                                      <p:to x="100000" y="80000"/>
                                    </p:animScale>
                                    <p:animScale>
                                      <p:cBhvr>
                                        <p:cTn id="137" dur="166" decel="50000">
                                          <p:stCondLst>
                                            <p:cond delay="1338"/>
                                          </p:stCondLst>
                                        </p:cTn>
                                        <p:tgtEl>
                                          <p:spTgt spid="47"/>
                                        </p:tgtEl>
                                      </p:cBhvr>
                                      <p:to x="100000" y="100000"/>
                                    </p:animScale>
                                    <p:animScale>
                                      <p:cBhvr>
                                        <p:cTn id="138" dur="26">
                                          <p:stCondLst>
                                            <p:cond delay="1642"/>
                                          </p:stCondLst>
                                        </p:cTn>
                                        <p:tgtEl>
                                          <p:spTgt spid="47"/>
                                        </p:tgtEl>
                                      </p:cBhvr>
                                      <p:to x="100000" y="90000"/>
                                    </p:animScale>
                                    <p:animScale>
                                      <p:cBhvr>
                                        <p:cTn id="139" dur="166" decel="50000">
                                          <p:stCondLst>
                                            <p:cond delay="1668"/>
                                          </p:stCondLst>
                                        </p:cTn>
                                        <p:tgtEl>
                                          <p:spTgt spid="47"/>
                                        </p:tgtEl>
                                      </p:cBhvr>
                                      <p:to x="100000" y="100000"/>
                                    </p:animScale>
                                    <p:animScale>
                                      <p:cBhvr>
                                        <p:cTn id="140" dur="26">
                                          <p:stCondLst>
                                            <p:cond delay="1808"/>
                                          </p:stCondLst>
                                        </p:cTn>
                                        <p:tgtEl>
                                          <p:spTgt spid="47"/>
                                        </p:tgtEl>
                                      </p:cBhvr>
                                      <p:to x="100000" y="95000"/>
                                    </p:animScale>
                                    <p:animScale>
                                      <p:cBhvr>
                                        <p:cTn id="141" dur="166" decel="50000">
                                          <p:stCondLst>
                                            <p:cond delay="1834"/>
                                          </p:stCondLst>
                                        </p:cTn>
                                        <p:tgtEl>
                                          <p:spTgt spid="47"/>
                                        </p:tgtEl>
                                      </p:cBhvr>
                                      <p:to x="100000" y="100000"/>
                                    </p:animScale>
                                  </p:childTnLst>
                                </p:cTn>
                              </p:par>
                              <p:par>
                                <p:cTn id="142" presetID="26" presetClass="entr" presetSubtype="0" fill="hold" nodeType="withEffect">
                                  <p:stCondLst>
                                    <p:cond delay="0"/>
                                  </p:stCondLst>
                                  <p:childTnLst>
                                    <p:set>
                                      <p:cBhvr>
                                        <p:cTn id="143" dur="1" fill="hold">
                                          <p:stCondLst>
                                            <p:cond delay="0"/>
                                          </p:stCondLst>
                                        </p:cTn>
                                        <p:tgtEl>
                                          <p:spTgt spid="46"/>
                                        </p:tgtEl>
                                        <p:attrNameLst>
                                          <p:attrName>style.visibility</p:attrName>
                                        </p:attrNameLst>
                                      </p:cBhvr>
                                      <p:to>
                                        <p:strVal val="visible"/>
                                      </p:to>
                                    </p:set>
                                    <p:animEffect transition="in" filter="wipe(down)">
                                      <p:cBhvr>
                                        <p:cTn id="144" dur="580">
                                          <p:stCondLst>
                                            <p:cond delay="0"/>
                                          </p:stCondLst>
                                        </p:cTn>
                                        <p:tgtEl>
                                          <p:spTgt spid="46"/>
                                        </p:tgtEl>
                                      </p:cBhvr>
                                    </p:animEffect>
                                    <p:anim calcmode="lin" valueType="num">
                                      <p:cBhvr>
                                        <p:cTn id="145" dur="1822" tmFilter="0,0; 0.14,0.36; 0.43,0.73; 0.71,0.91; 1.0,1.0">
                                          <p:stCondLst>
                                            <p:cond delay="0"/>
                                          </p:stCondLst>
                                        </p:cTn>
                                        <p:tgtEl>
                                          <p:spTgt spid="46"/>
                                        </p:tgtEl>
                                        <p:attrNameLst>
                                          <p:attrName>ppt_x</p:attrName>
                                        </p:attrNameLst>
                                      </p:cBhvr>
                                      <p:tavLst>
                                        <p:tav tm="0">
                                          <p:val>
                                            <p:strVal val="#ppt_x-0.25"/>
                                          </p:val>
                                        </p:tav>
                                        <p:tav tm="100000">
                                          <p:val>
                                            <p:strVal val="#ppt_x"/>
                                          </p:val>
                                        </p:tav>
                                      </p:tavLst>
                                    </p:anim>
                                    <p:anim calcmode="lin" valueType="num">
                                      <p:cBhvr>
                                        <p:cTn id="146" dur="664" tmFilter="0.0,0.0; 0.25,0.07; 0.50,0.2; 0.75,0.467; 1.0,1.0">
                                          <p:stCondLst>
                                            <p:cond delay="0"/>
                                          </p:stCondLst>
                                        </p:cTn>
                                        <p:tgtEl>
                                          <p:spTgt spid="46"/>
                                        </p:tgtEl>
                                        <p:attrNameLst>
                                          <p:attrName>ppt_y</p:attrName>
                                        </p:attrNameLst>
                                      </p:cBhvr>
                                      <p:tavLst>
                                        <p:tav tm="0" fmla="#ppt_y-sin(pi*$)/3">
                                          <p:val>
                                            <p:fltVal val="0.5"/>
                                          </p:val>
                                        </p:tav>
                                        <p:tav tm="100000">
                                          <p:val>
                                            <p:fltVal val="1"/>
                                          </p:val>
                                        </p:tav>
                                      </p:tavLst>
                                    </p:anim>
                                    <p:anim calcmode="lin" valueType="num">
                                      <p:cBhvr>
                                        <p:cTn id="147" dur="664" tmFilter="0, 0; 0.125,0.2665; 0.25,0.4; 0.375,0.465; 0.5,0.5;  0.625,0.535; 0.75,0.6; 0.875,0.7335; 1,1">
                                          <p:stCondLst>
                                            <p:cond delay="664"/>
                                          </p:stCondLst>
                                        </p:cTn>
                                        <p:tgtEl>
                                          <p:spTgt spid="46"/>
                                        </p:tgtEl>
                                        <p:attrNameLst>
                                          <p:attrName>ppt_y</p:attrName>
                                        </p:attrNameLst>
                                      </p:cBhvr>
                                      <p:tavLst>
                                        <p:tav tm="0" fmla="#ppt_y-sin(pi*$)/9">
                                          <p:val>
                                            <p:fltVal val="0"/>
                                          </p:val>
                                        </p:tav>
                                        <p:tav tm="100000">
                                          <p:val>
                                            <p:fltVal val="1"/>
                                          </p:val>
                                        </p:tav>
                                      </p:tavLst>
                                    </p:anim>
                                    <p:anim calcmode="lin" valueType="num">
                                      <p:cBhvr>
                                        <p:cTn id="148" dur="332" tmFilter="0, 0; 0.125,0.2665; 0.25,0.4; 0.375,0.465; 0.5,0.5;  0.625,0.535; 0.75,0.6; 0.875,0.7335; 1,1">
                                          <p:stCondLst>
                                            <p:cond delay="1324"/>
                                          </p:stCondLst>
                                        </p:cTn>
                                        <p:tgtEl>
                                          <p:spTgt spid="46"/>
                                        </p:tgtEl>
                                        <p:attrNameLst>
                                          <p:attrName>ppt_y</p:attrName>
                                        </p:attrNameLst>
                                      </p:cBhvr>
                                      <p:tavLst>
                                        <p:tav tm="0" fmla="#ppt_y-sin(pi*$)/27">
                                          <p:val>
                                            <p:fltVal val="0"/>
                                          </p:val>
                                        </p:tav>
                                        <p:tav tm="100000">
                                          <p:val>
                                            <p:fltVal val="1"/>
                                          </p:val>
                                        </p:tav>
                                      </p:tavLst>
                                    </p:anim>
                                    <p:anim calcmode="lin" valueType="num">
                                      <p:cBhvr>
                                        <p:cTn id="149" dur="164" tmFilter="0, 0; 0.125,0.2665; 0.25,0.4; 0.375,0.465; 0.5,0.5;  0.625,0.535; 0.75,0.6; 0.875,0.7335; 1,1">
                                          <p:stCondLst>
                                            <p:cond delay="1656"/>
                                          </p:stCondLst>
                                        </p:cTn>
                                        <p:tgtEl>
                                          <p:spTgt spid="46"/>
                                        </p:tgtEl>
                                        <p:attrNameLst>
                                          <p:attrName>ppt_y</p:attrName>
                                        </p:attrNameLst>
                                      </p:cBhvr>
                                      <p:tavLst>
                                        <p:tav tm="0" fmla="#ppt_y-sin(pi*$)/81">
                                          <p:val>
                                            <p:fltVal val="0"/>
                                          </p:val>
                                        </p:tav>
                                        <p:tav tm="100000">
                                          <p:val>
                                            <p:fltVal val="1"/>
                                          </p:val>
                                        </p:tav>
                                      </p:tavLst>
                                    </p:anim>
                                    <p:animScale>
                                      <p:cBhvr>
                                        <p:cTn id="150" dur="26">
                                          <p:stCondLst>
                                            <p:cond delay="650"/>
                                          </p:stCondLst>
                                        </p:cTn>
                                        <p:tgtEl>
                                          <p:spTgt spid="46"/>
                                        </p:tgtEl>
                                      </p:cBhvr>
                                      <p:to x="100000" y="60000"/>
                                    </p:animScale>
                                    <p:animScale>
                                      <p:cBhvr>
                                        <p:cTn id="151" dur="166" decel="50000">
                                          <p:stCondLst>
                                            <p:cond delay="676"/>
                                          </p:stCondLst>
                                        </p:cTn>
                                        <p:tgtEl>
                                          <p:spTgt spid="46"/>
                                        </p:tgtEl>
                                      </p:cBhvr>
                                      <p:to x="100000" y="100000"/>
                                    </p:animScale>
                                    <p:animScale>
                                      <p:cBhvr>
                                        <p:cTn id="152" dur="26">
                                          <p:stCondLst>
                                            <p:cond delay="1312"/>
                                          </p:stCondLst>
                                        </p:cTn>
                                        <p:tgtEl>
                                          <p:spTgt spid="46"/>
                                        </p:tgtEl>
                                      </p:cBhvr>
                                      <p:to x="100000" y="80000"/>
                                    </p:animScale>
                                    <p:animScale>
                                      <p:cBhvr>
                                        <p:cTn id="153" dur="166" decel="50000">
                                          <p:stCondLst>
                                            <p:cond delay="1338"/>
                                          </p:stCondLst>
                                        </p:cTn>
                                        <p:tgtEl>
                                          <p:spTgt spid="46"/>
                                        </p:tgtEl>
                                      </p:cBhvr>
                                      <p:to x="100000" y="100000"/>
                                    </p:animScale>
                                    <p:animScale>
                                      <p:cBhvr>
                                        <p:cTn id="154" dur="26">
                                          <p:stCondLst>
                                            <p:cond delay="1642"/>
                                          </p:stCondLst>
                                        </p:cTn>
                                        <p:tgtEl>
                                          <p:spTgt spid="46"/>
                                        </p:tgtEl>
                                      </p:cBhvr>
                                      <p:to x="100000" y="90000"/>
                                    </p:animScale>
                                    <p:animScale>
                                      <p:cBhvr>
                                        <p:cTn id="155" dur="166" decel="50000">
                                          <p:stCondLst>
                                            <p:cond delay="1668"/>
                                          </p:stCondLst>
                                        </p:cTn>
                                        <p:tgtEl>
                                          <p:spTgt spid="46"/>
                                        </p:tgtEl>
                                      </p:cBhvr>
                                      <p:to x="100000" y="100000"/>
                                    </p:animScale>
                                    <p:animScale>
                                      <p:cBhvr>
                                        <p:cTn id="156" dur="26">
                                          <p:stCondLst>
                                            <p:cond delay="1808"/>
                                          </p:stCondLst>
                                        </p:cTn>
                                        <p:tgtEl>
                                          <p:spTgt spid="46"/>
                                        </p:tgtEl>
                                      </p:cBhvr>
                                      <p:to x="100000" y="95000"/>
                                    </p:animScale>
                                    <p:animScale>
                                      <p:cBhvr>
                                        <p:cTn id="157" dur="166" decel="50000">
                                          <p:stCondLst>
                                            <p:cond delay="1834"/>
                                          </p:stCondLst>
                                        </p:cTn>
                                        <p:tgtEl>
                                          <p:spTgt spid="4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p:bldP spid="45" grpId="0"/>
      <p:bldP spid="4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44450" y="-32955"/>
            <a:ext cx="12235943" cy="6890955"/>
            <a:chOff x="-44450" y="-32955"/>
            <a:chExt cx="12235943" cy="6890955"/>
          </a:xfrm>
        </p:grpSpPr>
        <p:pic>
          <p:nvPicPr>
            <p:cNvPr id="19" name="图片 18"/>
            <p:cNvPicPr>
              <a:picLocks noChangeAspect="1"/>
            </p:cNvPicPr>
            <p:nvPr/>
          </p:nvPicPr>
          <p:blipFill rotWithShape="1">
            <a:blip r:embed="rId3"/>
            <a:srcRect r="10008" b="29584"/>
            <a:stretch/>
          </p:blipFill>
          <p:spPr>
            <a:xfrm>
              <a:off x="-44450" y="4674078"/>
              <a:ext cx="2200275" cy="2183922"/>
            </a:xfrm>
            <a:prstGeom prst="rect">
              <a:avLst/>
            </a:prstGeom>
          </p:spPr>
        </p:pic>
        <p:sp>
          <p:nvSpPr>
            <p:cNvPr id="21" name="任意多边形 20"/>
            <p:cNvSpPr/>
            <p:nvPr/>
          </p:nvSpPr>
          <p:spPr>
            <a:xfrm flipH="1">
              <a:off x="-10495" y="5744112"/>
              <a:ext cx="12193057" cy="1113888"/>
            </a:xfrm>
            <a:custGeom>
              <a:avLst/>
              <a:gdLst>
                <a:gd name="connsiteX0" fmla="*/ 0 w 12193057"/>
                <a:gd name="connsiteY0" fmla="*/ 1212649 h 1212649"/>
                <a:gd name="connsiteX1" fmla="*/ 7375825 w 12193057"/>
                <a:gd name="connsiteY1" fmla="*/ 1212649 h 1212649"/>
                <a:gd name="connsiteX2" fmla="*/ 7375528 w 12193057"/>
                <a:gd name="connsiteY2" fmla="*/ 1212055 h 1212649"/>
                <a:gd name="connsiteX3" fmla="*/ 12193057 w 12193057"/>
                <a:gd name="connsiteY3" fmla="*/ 1212055 h 1212649"/>
                <a:gd name="connsiteX4" fmla="*/ 12130097 w 12193057"/>
                <a:gd name="connsiteY4" fmla="*/ 1086194 h 1212649"/>
                <a:gd name="connsiteX5" fmla="*/ 11180166 w 12193057"/>
                <a:gd name="connsiteY5" fmla="*/ 538162 h 1212649"/>
                <a:gd name="connsiteX6" fmla="*/ 10734256 w 12193057"/>
                <a:gd name="connsiteY6" fmla="*/ 635844 h 1212649"/>
                <a:gd name="connsiteX7" fmla="*/ 10724744 w 12193057"/>
                <a:gd name="connsiteY7" fmla="*/ 640816 h 1212649"/>
                <a:gd name="connsiteX8" fmla="*/ 10641812 w 12193057"/>
                <a:gd name="connsiteY8" fmla="*/ 548032 h 1212649"/>
                <a:gd name="connsiteX9" fmla="*/ 9125342 w 12193057"/>
                <a:gd name="connsiteY9" fmla="*/ 0 h 1212649"/>
                <a:gd name="connsiteX10" fmla="*/ 7714151 w 12193057"/>
                <a:gd name="connsiteY10" fmla="*/ 452341 h 1212649"/>
                <a:gd name="connsiteX11" fmla="*/ 7628937 w 12193057"/>
                <a:gd name="connsiteY11" fmla="*/ 529795 h 1212649"/>
                <a:gd name="connsiteX12" fmla="*/ 7351169 w 12193057"/>
                <a:gd name="connsiteY12" fmla="*/ 459711 h 1212649"/>
                <a:gd name="connsiteX13" fmla="*/ 6639318 w 12193057"/>
                <a:gd name="connsiteY13" fmla="*/ 392906 h 1212649"/>
                <a:gd name="connsiteX14" fmla="*/ 6010516 w 12193057"/>
                <a:gd name="connsiteY14" fmla="*/ 444490 h 1212649"/>
                <a:gd name="connsiteX15" fmla="*/ 5766752 w 12193057"/>
                <a:gd name="connsiteY15" fmla="*/ 497353 h 1212649"/>
                <a:gd name="connsiteX16" fmla="*/ 5690953 w 12193057"/>
                <a:gd name="connsiteY16" fmla="*/ 430147 h 1212649"/>
                <a:gd name="connsiteX17" fmla="*/ 4308110 w 12193057"/>
                <a:gd name="connsiteY17" fmla="*/ 594 h 1212649"/>
                <a:gd name="connsiteX18" fmla="*/ 2896919 w 12193057"/>
                <a:gd name="connsiteY18" fmla="*/ 452935 h 1212649"/>
                <a:gd name="connsiteX19" fmla="*/ 2811705 w 12193057"/>
                <a:gd name="connsiteY19" fmla="*/ 530389 h 1212649"/>
                <a:gd name="connsiteX20" fmla="*/ 2533937 w 12193057"/>
                <a:gd name="connsiteY20" fmla="*/ 460305 h 1212649"/>
                <a:gd name="connsiteX21" fmla="*/ 1822086 w 12193057"/>
                <a:gd name="connsiteY21" fmla="*/ 393500 h 1212649"/>
                <a:gd name="connsiteX22" fmla="*/ 30441 w 12193057"/>
                <a:gd name="connsiteY22" fmla="*/ 1072281 h 12126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12193057" h="1212649">
                  <a:moveTo>
                    <a:pt x="0" y="1212649"/>
                  </a:moveTo>
                  <a:lnTo>
                    <a:pt x="7375825" y="1212649"/>
                  </a:lnTo>
                  <a:lnTo>
                    <a:pt x="7375528" y="1212055"/>
                  </a:lnTo>
                  <a:lnTo>
                    <a:pt x="12193057" y="1212055"/>
                  </a:lnTo>
                  <a:lnTo>
                    <a:pt x="12130097" y="1086194"/>
                  </a:lnTo>
                  <a:cubicBezTo>
                    <a:pt x="11924228" y="755551"/>
                    <a:pt x="11575594" y="538162"/>
                    <a:pt x="11180166" y="538162"/>
                  </a:cubicBezTo>
                  <a:cubicBezTo>
                    <a:pt x="11021995" y="538162"/>
                    <a:pt x="10871311" y="572944"/>
                    <a:pt x="10734256" y="635844"/>
                  </a:cubicBezTo>
                  <a:lnTo>
                    <a:pt x="10724744" y="640816"/>
                  </a:lnTo>
                  <a:lnTo>
                    <a:pt x="10641812" y="548032"/>
                  </a:lnTo>
                  <a:cubicBezTo>
                    <a:pt x="10313163" y="217388"/>
                    <a:pt x="9756603" y="0"/>
                    <a:pt x="9125342" y="0"/>
                  </a:cubicBezTo>
                  <a:cubicBezTo>
                    <a:pt x="8557207" y="0"/>
                    <a:pt x="8049580" y="176085"/>
                    <a:pt x="7714151" y="452341"/>
                  </a:cubicBezTo>
                  <a:lnTo>
                    <a:pt x="7628937" y="529795"/>
                  </a:lnTo>
                  <a:lnTo>
                    <a:pt x="7351169" y="459711"/>
                  </a:lnTo>
                  <a:cubicBezTo>
                    <a:pt x="7132375" y="416694"/>
                    <a:pt x="6891823" y="392906"/>
                    <a:pt x="6639318" y="392906"/>
                  </a:cubicBezTo>
                  <a:cubicBezTo>
                    <a:pt x="6418377" y="392906"/>
                    <a:pt x="6206586" y="411119"/>
                    <a:pt x="6010516" y="444490"/>
                  </a:cubicBezTo>
                  <a:lnTo>
                    <a:pt x="5766752" y="497353"/>
                  </a:lnTo>
                  <a:lnTo>
                    <a:pt x="5690953" y="430147"/>
                  </a:lnTo>
                  <a:cubicBezTo>
                    <a:pt x="5355624" y="167032"/>
                    <a:pt x="4860464" y="594"/>
                    <a:pt x="4308110" y="594"/>
                  </a:cubicBezTo>
                  <a:cubicBezTo>
                    <a:pt x="3739975" y="594"/>
                    <a:pt x="3232348" y="176679"/>
                    <a:pt x="2896919" y="452935"/>
                  </a:cubicBezTo>
                  <a:lnTo>
                    <a:pt x="2811705" y="530389"/>
                  </a:lnTo>
                  <a:lnTo>
                    <a:pt x="2533937" y="460305"/>
                  </a:lnTo>
                  <a:cubicBezTo>
                    <a:pt x="2315143" y="417288"/>
                    <a:pt x="2074591" y="393500"/>
                    <a:pt x="1822086" y="393500"/>
                  </a:cubicBezTo>
                  <a:cubicBezTo>
                    <a:pt x="938320" y="393500"/>
                    <a:pt x="200970" y="684902"/>
                    <a:pt x="30441" y="1072281"/>
                  </a:cubicBez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等线" panose="020F0502020204030204"/>
                <a:ea typeface="等线" panose="02010600030101010101" pitchFamily="2" charset="-122"/>
                <a:cs typeface="+mn-cs"/>
              </a:endParaRPr>
            </a:p>
          </p:txBody>
        </p:sp>
        <p:pic>
          <p:nvPicPr>
            <p:cNvPr id="22" name="图片 21"/>
            <p:cNvPicPr>
              <a:picLocks noChangeAspect="1"/>
            </p:cNvPicPr>
            <p:nvPr/>
          </p:nvPicPr>
          <p:blipFill>
            <a:blip r:embed="rId4"/>
            <a:stretch>
              <a:fillRect/>
            </a:stretch>
          </p:blipFill>
          <p:spPr>
            <a:xfrm>
              <a:off x="8990816" y="-32955"/>
              <a:ext cx="3200677" cy="6858594"/>
            </a:xfrm>
            <a:prstGeom prst="rect">
              <a:avLst/>
            </a:prstGeom>
          </p:spPr>
        </p:pic>
      </p:grpSp>
      <p:grpSp>
        <p:nvGrpSpPr>
          <p:cNvPr id="48" name="组合 47"/>
          <p:cNvGrpSpPr/>
          <p:nvPr/>
        </p:nvGrpSpPr>
        <p:grpSpPr>
          <a:xfrm>
            <a:off x="-272172" y="-429972"/>
            <a:ext cx="2144564" cy="1858297"/>
            <a:chOff x="-272172" y="-429972"/>
            <a:chExt cx="2144564" cy="1858297"/>
          </a:xfrm>
        </p:grpSpPr>
        <p:pic>
          <p:nvPicPr>
            <p:cNvPr id="49" name="图片 48"/>
            <p:cNvPicPr>
              <a:picLocks noChangeAspect="1"/>
            </p:cNvPicPr>
            <p:nvPr/>
          </p:nvPicPr>
          <p:blipFill rotWithShape="1">
            <a:blip r:embed="rId5"/>
            <a:srcRect l="20258" t="20188" r="22652" b="24369"/>
            <a:stretch/>
          </p:blipFill>
          <p:spPr>
            <a:xfrm flipH="1">
              <a:off x="-30150" y="-429972"/>
              <a:ext cx="1902542" cy="1858297"/>
            </a:xfrm>
            <a:prstGeom prst="rect">
              <a:avLst/>
            </a:prstGeom>
          </p:spPr>
        </p:pic>
        <p:pic>
          <p:nvPicPr>
            <p:cNvPr id="50" name="图片 49"/>
            <p:cNvPicPr>
              <a:picLocks noChangeAspect="1"/>
            </p:cNvPicPr>
            <p:nvPr/>
          </p:nvPicPr>
          <p:blipFill rotWithShape="1">
            <a:blip r:embed="rId5"/>
            <a:srcRect l="20258" t="20188" r="22652" b="24369"/>
            <a:stretch/>
          </p:blipFill>
          <p:spPr>
            <a:xfrm rot="2796470" flipH="1">
              <a:off x="-283864" y="63082"/>
              <a:ext cx="1005513" cy="982129"/>
            </a:xfrm>
            <a:prstGeom prst="rect">
              <a:avLst/>
            </a:prstGeom>
          </p:spPr>
        </p:pic>
      </p:grpSp>
      <p:pic>
        <p:nvPicPr>
          <p:cNvPr id="20" name="Picture 10">
            <a:extLst>
              <a:ext uri="{FF2B5EF4-FFF2-40B4-BE49-F238E27FC236}">
                <a16:creationId xmlns="" xmlns:a16="http://schemas.microsoft.com/office/drawing/2014/main" id="{183CA52B-7CA6-4A4D-B21F-0EF7A6F862F8}"/>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 xmlns:asvg="http://schemas.microsoft.com/office/drawing/2016/SVG/main" r:embed="rId7"/>
              </a:ext>
            </a:extLst>
          </a:blip>
          <a:srcRect/>
          <a:stretch>
            <a:fillRect/>
          </a:stretch>
        </p:blipFill>
        <p:spPr>
          <a:xfrm>
            <a:off x="456973" y="2154155"/>
            <a:ext cx="4159632" cy="2582962"/>
          </a:xfrm>
          <a:prstGeom prst="rect">
            <a:avLst/>
          </a:prstGeom>
        </p:spPr>
      </p:pic>
      <p:pic>
        <p:nvPicPr>
          <p:cNvPr id="23" name="Picture 18">
            <a:extLst>
              <a:ext uri="{FF2B5EF4-FFF2-40B4-BE49-F238E27FC236}">
                <a16:creationId xmlns="" xmlns:a16="http://schemas.microsoft.com/office/drawing/2014/main" id="{E2F41A7C-D1BD-41FA-A91D-4A5858046BAD}"/>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 xmlns:asvg="http://schemas.microsoft.com/office/drawing/2016/SVG/main" r:embed="rId9"/>
              </a:ext>
            </a:extLst>
          </a:blip>
          <a:srcRect/>
          <a:stretch>
            <a:fillRect/>
          </a:stretch>
        </p:blipFill>
        <p:spPr>
          <a:xfrm>
            <a:off x="107824" y="4472931"/>
            <a:ext cx="1623524" cy="2346999"/>
          </a:xfrm>
          <a:prstGeom prst="rect">
            <a:avLst/>
          </a:prstGeom>
        </p:spPr>
      </p:pic>
      <p:sp>
        <p:nvSpPr>
          <p:cNvPr id="24" name="TextBox 23">
            <a:extLst>
              <a:ext uri="{FF2B5EF4-FFF2-40B4-BE49-F238E27FC236}">
                <a16:creationId xmlns="" xmlns:a16="http://schemas.microsoft.com/office/drawing/2014/main" id="{F61FAA03-E8C5-41E0-9E7A-1C64558513C7}"/>
              </a:ext>
            </a:extLst>
          </p:cNvPr>
          <p:cNvSpPr txBox="1"/>
          <p:nvPr/>
        </p:nvSpPr>
        <p:spPr>
          <a:xfrm>
            <a:off x="616650" y="2384735"/>
            <a:ext cx="3840278" cy="1754326"/>
          </a:xfrm>
          <a:prstGeom prst="rect">
            <a:avLst/>
          </a:prstGeom>
          <a:noFill/>
        </p:spPr>
        <p:txBody>
          <a:bodyPr wrap="square">
            <a:spAutoFit/>
          </a:bodyPr>
          <a:lstStyle/>
          <a:p>
            <a:pPr algn="ctr">
              <a:defRPr/>
            </a:pPr>
            <a:r>
              <a:rPr lang="nl-NL" sz="2400">
                <a:solidFill>
                  <a:schemeClr val="tx1">
                    <a:lumMod val="50000"/>
                  </a:schemeClr>
                </a:solidFill>
                <a:latin typeface="Times New Roman" panose="02020603050405020304" pitchFamily="18" charset="0"/>
                <a:cs typeface="Times New Roman" panose="02020603050405020304" pitchFamily="18" charset="0"/>
              </a:rPr>
              <a:t>Cùng nhau quan sát tranh, tìm từ chỉ sự vật, đặc điểm có</a:t>
            </a:r>
            <a:r>
              <a:rPr lang="nl-NL" sz="2400" b="1">
                <a:solidFill>
                  <a:schemeClr val="tx1">
                    <a:lumMod val="50000"/>
                  </a:schemeClr>
                </a:solidFill>
                <a:latin typeface="Times New Roman" panose="02020603050405020304" pitchFamily="18" charset="0"/>
                <a:cs typeface="Times New Roman" panose="02020603050405020304" pitchFamily="18" charset="0"/>
              </a:rPr>
              <a:t> </a:t>
            </a:r>
            <a:r>
              <a:rPr lang="nl-NL" sz="2400">
                <a:solidFill>
                  <a:schemeClr val="tx1">
                    <a:lumMod val="50000"/>
                  </a:schemeClr>
                </a:solidFill>
                <a:latin typeface="Times New Roman" panose="02020603050405020304" pitchFamily="18" charset="0"/>
                <a:cs typeface="Times New Roman" panose="02020603050405020304" pitchFamily="18" charset="0"/>
              </a:rPr>
              <a:t>tiếng bắt đầu bằng </a:t>
            </a:r>
            <a:r>
              <a:rPr lang="nl-NL" sz="2400" i="1">
                <a:solidFill>
                  <a:schemeClr val="tx1">
                    <a:lumMod val="50000"/>
                  </a:schemeClr>
                </a:solidFill>
                <a:latin typeface="Times New Roman" panose="02020603050405020304" pitchFamily="18" charset="0"/>
                <a:cs typeface="Times New Roman" panose="02020603050405020304" pitchFamily="18" charset="0"/>
              </a:rPr>
              <a:t>s</a:t>
            </a:r>
            <a:r>
              <a:rPr lang="nl-NL" sz="2400">
                <a:solidFill>
                  <a:schemeClr val="tx1">
                    <a:lumMod val="50000"/>
                  </a:schemeClr>
                </a:solidFill>
                <a:latin typeface="Times New Roman" panose="02020603050405020304" pitchFamily="18" charset="0"/>
                <a:cs typeface="Times New Roman" panose="02020603050405020304" pitchFamily="18" charset="0"/>
              </a:rPr>
              <a:t> hay </a:t>
            </a:r>
            <a:r>
              <a:rPr lang="nl-NL" sz="2400" i="1">
                <a:solidFill>
                  <a:schemeClr val="tx1">
                    <a:lumMod val="50000"/>
                  </a:schemeClr>
                </a:solidFill>
                <a:latin typeface="Times New Roman" panose="02020603050405020304" pitchFamily="18" charset="0"/>
                <a:cs typeface="Times New Roman" panose="02020603050405020304" pitchFamily="18" charset="0"/>
              </a:rPr>
              <a:t>x ( ẩn trong tranh)</a:t>
            </a:r>
            <a:r>
              <a:rPr lang="en-US" sz="3600" dirty="0">
                <a:solidFill>
                  <a:schemeClr val="tx1">
                    <a:lumMod val="50000"/>
                  </a:schemeClr>
                </a:solidFill>
                <a:latin typeface="Times New Roman" panose="02020603050405020304" pitchFamily="18" charset="0"/>
                <a:cs typeface="Times New Roman" panose="02020603050405020304" pitchFamily="18" charset="0"/>
              </a:rPr>
              <a:t>.</a:t>
            </a:r>
            <a:endParaRPr lang="en-US" sz="2400">
              <a:solidFill>
                <a:schemeClr val="tx1">
                  <a:lumMod val="50000"/>
                </a:schemeClr>
              </a:solidFill>
              <a:latin typeface="Times New Roman" panose="02020603050405020304" pitchFamily="18" charset="0"/>
              <a:cs typeface="Times New Roman" panose="02020603050405020304" pitchFamily="18" charset="0"/>
            </a:endParaRPr>
          </a:p>
        </p:txBody>
      </p:sp>
      <p:pic>
        <p:nvPicPr>
          <p:cNvPr id="25" name="图片 15">
            <a:extLst>
              <a:ext uri="{FF2B5EF4-FFF2-40B4-BE49-F238E27FC236}">
                <a16:creationId xmlns="" xmlns:a16="http://schemas.microsoft.com/office/drawing/2014/main" id="{749445BA-4C3A-411A-9EAC-FE3EEC7CABE0}"/>
              </a:ext>
            </a:extLst>
          </p:cNvPr>
          <p:cNvPicPr>
            <a:picLocks noChangeAspect="1"/>
          </p:cNvPicPr>
          <p:nvPr/>
        </p:nvPicPr>
        <p:blipFill>
          <a:blip r:embed="rId10"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rot="19737081">
            <a:off x="369835" y="-62377"/>
            <a:ext cx="988549" cy="1290605"/>
          </a:xfrm>
          <a:prstGeom prst="rect">
            <a:avLst/>
          </a:prstGeom>
        </p:spPr>
      </p:pic>
      <p:sp>
        <p:nvSpPr>
          <p:cNvPr id="26" name="TextBox 25">
            <a:extLst>
              <a:ext uri="{FF2B5EF4-FFF2-40B4-BE49-F238E27FC236}">
                <a16:creationId xmlns="" xmlns:a16="http://schemas.microsoft.com/office/drawing/2014/main" id="{8BCB18A5-2CB4-4D02-9F96-D88624A6800E}"/>
              </a:ext>
            </a:extLst>
          </p:cNvPr>
          <p:cNvSpPr txBox="1"/>
          <p:nvPr/>
        </p:nvSpPr>
        <p:spPr>
          <a:xfrm>
            <a:off x="1377422" y="195163"/>
            <a:ext cx="7991661"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029" sz="3600" b="1" i="0" u="none" strike="noStrike" kern="1200" cap="none" spc="0" normalizeH="0" baseline="0" noProof="0">
                <a:ln w="22225">
                  <a:solidFill>
                    <a:srgbClr val="ED7D31"/>
                  </a:solidFill>
                  <a:prstDash val="solid"/>
                </a:ln>
                <a:solidFill>
                  <a:srgbClr val="ED7D31">
                    <a:lumMod val="40000"/>
                    <a:lumOff val="60000"/>
                  </a:srgbClr>
                </a:solidFill>
                <a:effectLst/>
                <a:uLnTx/>
                <a:uFillTx/>
                <a:latin typeface="Times New Roman" panose="02020603050405020304" pitchFamily="18" charset="0"/>
                <a:ea typeface="Times New Roman" panose="02020603050405020304" pitchFamily="18" charset="0"/>
                <a:cs typeface="Times New Roman" panose="02020603050405020304" pitchFamily="18" charset="0"/>
              </a:rPr>
              <a:t>2. Làm bài tập a hoặc b</a:t>
            </a:r>
            <a:endParaRPr kumimoji="0" lang="en-US" sz="3600" b="1" i="0" u="none" strike="noStrike" kern="1200" cap="none" spc="0" normalizeH="0" baseline="0" noProof="0" dirty="0">
              <a:ln w="22225">
                <a:solidFill>
                  <a:srgbClr val="ED7D31"/>
                </a:solidFill>
                <a:prstDash val="solid"/>
              </a:ln>
              <a:solidFill>
                <a:srgbClr val="ED7D31">
                  <a:lumMod val="40000"/>
                  <a:lumOff val="60000"/>
                </a:srgbClr>
              </a:solidFill>
              <a:effectLst/>
              <a:uLnTx/>
              <a:uFillTx/>
              <a:latin typeface="Times New Roman" panose="02020603050405020304" pitchFamily="18" charset="0"/>
              <a:cs typeface="Times New Roman" panose="02020603050405020304" pitchFamily="18" charset="0"/>
            </a:endParaRPr>
          </a:p>
        </p:txBody>
      </p:sp>
      <p:pic>
        <p:nvPicPr>
          <p:cNvPr id="27" name="Picture 11">
            <a:extLst>
              <a:ext uri="{FF2B5EF4-FFF2-40B4-BE49-F238E27FC236}">
                <a16:creationId xmlns="" xmlns:a16="http://schemas.microsoft.com/office/drawing/2014/main" id="{9791373A-92EC-412B-A026-734C9A75C4C4}"/>
              </a:ext>
            </a:extLst>
          </p:cNvPr>
          <p:cNvPicPr>
            <a:picLocks noChangeAspect="1"/>
          </p:cNvPicPr>
          <p:nvPr/>
        </p:nvPicPr>
        <p:blipFill>
          <a:blip r:embed="rId11">
            <a:duotone>
              <a:prstClr val="black"/>
              <a:schemeClr val="accent2">
                <a:tint val="45000"/>
                <a:satMod val="400000"/>
              </a:schemeClr>
            </a:duotone>
          </a:blip>
          <a:srcRect/>
          <a:stretch>
            <a:fillRect/>
          </a:stretch>
        </p:blipFill>
        <p:spPr>
          <a:xfrm>
            <a:off x="1997233" y="586384"/>
            <a:ext cx="9031169" cy="1508408"/>
          </a:xfrm>
          <a:prstGeom prst="rect">
            <a:avLst/>
          </a:prstGeom>
        </p:spPr>
      </p:pic>
      <p:pic>
        <p:nvPicPr>
          <p:cNvPr id="29" name="Picture 11">
            <a:extLst>
              <a:ext uri="{FF2B5EF4-FFF2-40B4-BE49-F238E27FC236}">
                <a16:creationId xmlns="" xmlns:a16="http://schemas.microsoft.com/office/drawing/2014/main" id="{9958EB1E-6805-4500-A373-118DC0DCD30C}"/>
              </a:ext>
            </a:extLst>
          </p:cNvPr>
          <p:cNvPicPr>
            <a:picLocks noChangeAspect="1"/>
          </p:cNvPicPr>
          <p:nvPr/>
        </p:nvPicPr>
        <p:blipFill>
          <a:blip r:embed="rId12" cstate="print">
            <a:extLst>
              <a:ext uri="{28A0092B-C50C-407E-A947-70E740481C1C}">
                <a14:useLocalDpi xmlns:a14="http://schemas.microsoft.com/office/drawing/2010/main" val="0"/>
              </a:ext>
              <a:ext uri="{96DAC541-7B7A-43D3-8B79-37D633B846F1}">
                <asvg:svgBlip xmlns="" xmlns:asvg="http://schemas.microsoft.com/office/drawing/2016/SVG/main" r:embed="rId13"/>
              </a:ext>
            </a:extLst>
          </a:blip>
          <a:srcRect/>
          <a:stretch>
            <a:fillRect/>
          </a:stretch>
        </p:blipFill>
        <p:spPr>
          <a:xfrm>
            <a:off x="4505594" y="1820068"/>
            <a:ext cx="7229434" cy="5423792"/>
          </a:xfrm>
          <a:prstGeom prst="rect">
            <a:avLst/>
          </a:prstGeom>
          <a:effectLst>
            <a:glow rad="63500">
              <a:schemeClr val="accent2">
                <a:satMod val="175000"/>
                <a:alpha val="40000"/>
              </a:schemeClr>
            </a:glow>
          </a:effectLst>
        </p:spPr>
      </p:pic>
      <p:sp>
        <p:nvSpPr>
          <p:cNvPr id="32" name="TextBox 31">
            <a:extLst>
              <a:ext uri="{FF2B5EF4-FFF2-40B4-BE49-F238E27FC236}">
                <a16:creationId xmlns="" xmlns:a16="http://schemas.microsoft.com/office/drawing/2014/main" id="{ADAC403F-F56B-480D-847C-018F7A68D8D6}"/>
              </a:ext>
            </a:extLst>
          </p:cNvPr>
          <p:cNvSpPr txBox="1"/>
          <p:nvPr/>
        </p:nvSpPr>
        <p:spPr>
          <a:xfrm>
            <a:off x="3024679" y="955316"/>
            <a:ext cx="7229434" cy="830997"/>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l-NL" sz="2400" b="1">
                <a:effectLst/>
                <a:latin typeface="Times New Roman" panose="02020603050405020304" pitchFamily="18" charset="0"/>
                <a:ea typeface="Times New Roman" panose="02020603050405020304" pitchFamily="18" charset="0"/>
              </a:rPr>
              <a:t>a. Tìm từ chỉ sự vật, đặc điểm có tiếng đầu bắt đầu bằng s hoặc x.</a:t>
            </a:r>
            <a:endParaRPr kumimoji="0" lang="en-US" sz="4000" b="0" i="0" u="none" strike="noStrike" kern="1200" cap="none" spc="0" normalizeH="0" baseline="0" noProof="0" dirty="0">
              <a:ln>
                <a:noFill/>
              </a:ln>
              <a:solidFill>
                <a:srgbClr val="70AD47">
                  <a:lumMod val="75000"/>
                </a:srgbClr>
              </a:solidFill>
              <a:effectLst/>
              <a:uLnTx/>
              <a:uFillTx/>
              <a:latin typeface="Baloo" panose="03080902040302020200" pitchFamily="66" charset="0"/>
              <a:ea typeface="+mn-ea"/>
              <a:cs typeface="Baloo" panose="03080902040302020200" pitchFamily="66" charset="0"/>
            </a:endParaRPr>
          </a:p>
        </p:txBody>
      </p:sp>
      <p:pic>
        <p:nvPicPr>
          <p:cNvPr id="3" name="Picture 2">
            <a:extLst>
              <a:ext uri="{FF2B5EF4-FFF2-40B4-BE49-F238E27FC236}">
                <a16:creationId xmlns="" xmlns:a16="http://schemas.microsoft.com/office/drawing/2014/main" id="{D89A5EFA-F2CA-C9F0-CE4A-745F1EEE0FEA}"/>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5286736" y="2463724"/>
            <a:ext cx="5214872" cy="3955392"/>
          </a:xfrm>
          <a:prstGeom prst="ellipse">
            <a:avLst/>
          </a:prstGeom>
          <a:ln>
            <a:noFill/>
          </a:ln>
          <a:effectLst>
            <a:softEdge rad="112500"/>
          </a:effectLst>
        </p:spPr>
      </p:pic>
    </p:spTree>
    <p:extLst>
      <p:ext uri="{BB962C8B-B14F-4D97-AF65-F5344CB8AC3E}">
        <p14:creationId xmlns:p14="http://schemas.microsoft.com/office/powerpoint/2010/main" val="244100411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fade">
                                      <p:cBhvr>
                                        <p:cTn id="7" dur="1000"/>
                                        <p:tgtEl>
                                          <p:spTgt spid="23"/>
                                        </p:tgtEl>
                                      </p:cBhvr>
                                    </p:animEffect>
                                    <p:anim calcmode="lin" valueType="num">
                                      <p:cBhvr>
                                        <p:cTn id="8" dur="1000" fill="hold"/>
                                        <p:tgtEl>
                                          <p:spTgt spid="23"/>
                                        </p:tgtEl>
                                        <p:attrNameLst>
                                          <p:attrName>ppt_x</p:attrName>
                                        </p:attrNameLst>
                                      </p:cBhvr>
                                      <p:tavLst>
                                        <p:tav tm="0">
                                          <p:val>
                                            <p:strVal val="#ppt_x"/>
                                          </p:val>
                                        </p:tav>
                                        <p:tav tm="100000">
                                          <p:val>
                                            <p:strVal val="#ppt_x"/>
                                          </p:val>
                                        </p:tav>
                                      </p:tavLst>
                                    </p:anim>
                                    <p:anim calcmode="lin" valueType="num">
                                      <p:cBhvr>
                                        <p:cTn id="9" dur="1000" fill="hold"/>
                                        <p:tgtEl>
                                          <p:spTgt spid="23"/>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fade">
                                      <p:cBhvr>
                                        <p:cTn id="12" dur="1000"/>
                                        <p:tgtEl>
                                          <p:spTgt spid="20"/>
                                        </p:tgtEl>
                                      </p:cBhvr>
                                    </p:animEffect>
                                    <p:anim calcmode="lin" valueType="num">
                                      <p:cBhvr>
                                        <p:cTn id="13" dur="1000" fill="hold"/>
                                        <p:tgtEl>
                                          <p:spTgt spid="20"/>
                                        </p:tgtEl>
                                        <p:attrNameLst>
                                          <p:attrName>ppt_x</p:attrName>
                                        </p:attrNameLst>
                                      </p:cBhvr>
                                      <p:tavLst>
                                        <p:tav tm="0">
                                          <p:val>
                                            <p:strVal val="#ppt_x"/>
                                          </p:val>
                                        </p:tav>
                                        <p:tav tm="100000">
                                          <p:val>
                                            <p:strVal val="#ppt_x"/>
                                          </p:val>
                                        </p:tav>
                                      </p:tavLst>
                                    </p:anim>
                                    <p:anim calcmode="lin" valueType="num">
                                      <p:cBhvr>
                                        <p:cTn id="14" dur="1000" fill="hold"/>
                                        <p:tgtEl>
                                          <p:spTgt spid="20"/>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1000"/>
                                        <p:tgtEl>
                                          <p:spTgt spid="24"/>
                                        </p:tgtEl>
                                      </p:cBhvr>
                                    </p:animEffect>
                                    <p:anim calcmode="lin" valueType="num">
                                      <p:cBhvr>
                                        <p:cTn id="18" dur="1000" fill="hold"/>
                                        <p:tgtEl>
                                          <p:spTgt spid="24"/>
                                        </p:tgtEl>
                                        <p:attrNameLst>
                                          <p:attrName>ppt_x</p:attrName>
                                        </p:attrNameLst>
                                      </p:cBhvr>
                                      <p:tavLst>
                                        <p:tav tm="0">
                                          <p:val>
                                            <p:strVal val="#ppt_x"/>
                                          </p:val>
                                        </p:tav>
                                        <p:tav tm="100000">
                                          <p:val>
                                            <p:strVal val="#ppt_x"/>
                                          </p:val>
                                        </p:tav>
                                      </p:tavLst>
                                    </p:anim>
                                    <p:anim calcmode="lin" valueType="num">
                                      <p:cBhvr>
                                        <p:cTn id="19"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email">
            <a:alphaModFix amt="5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pic>
        <p:nvPicPr>
          <p:cNvPr id="9" name="图片 8">
            <a:extLst>
              <a:ext uri="{FF2B5EF4-FFF2-40B4-BE49-F238E27FC236}">
                <a16:creationId xmlns="" xmlns:a16="http://schemas.microsoft.com/office/drawing/2014/main" id="{55E8258E-48F1-4E18-9E55-2839FD815F5F}"/>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a:fillRect/>
          </a:stretch>
        </p:blipFill>
        <p:spPr>
          <a:xfrm>
            <a:off x="0" y="42106"/>
            <a:ext cx="12192000" cy="6858000"/>
          </a:xfrm>
          <a:prstGeom prst="rect">
            <a:avLst/>
          </a:prstGeom>
        </p:spPr>
      </p:pic>
      <p:sp>
        <p:nvSpPr>
          <p:cNvPr id="6" name="矩形 5"/>
          <p:cNvSpPr/>
          <p:nvPr/>
        </p:nvSpPr>
        <p:spPr>
          <a:xfrm>
            <a:off x="4355806" y="2277118"/>
            <a:ext cx="7021032" cy="1323439"/>
          </a:xfrm>
          <a:prstGeom prst="rect">
            <a:avLst/>
          </a:prstGeom>
          <a:noFill/>
        </p:spPr>
        <p:txBody>
          <a:bodyPr wrap="square" rtlCol="0">
            <a:spAutoFit/>
          </a:bodyPr>
          <a:lstStyle/>
          <a:p>
            <a:pPr lvl="0" algn="ctr" defTabSz="457200">
              <a:defRPr/>
            </a:pPr>
            <a:r>
              <a:rPr lang="en-US" altLang="zh-CN" sz="4000" b="1" dirty="0">
                <a:ln w="47625" cmpd="thinThick">
                  <a:solidFill>
                    <a:srgbClr val="C00000"/>
                  </a:solidFill>
                </a:ln>
                <a:solidFill>
                  <a:srgbClr val="FFC000"/>
                </a:solidFill>
                <a:latin typeface="Times New Roman" panose="02020603050405020304" pitchFamily="18" charset="0"/>
                <a:ea typeface="微软雅黑" panose="020B0503020204020204" charset="-122"/>
                <a:cs typeface="Times New Roman" panose="02020603050405020304" pitchFamily="18" charset="0"/>
              </a:rPr>
              <a:t>3</a:t>
            </a:r>
            <a:r>
              <a:rPr lang="en-US" altLang="zh-CN" sz="4000" b="1">
                <a:ln w="47625" cmpd="thinThick">
                  <a:solidFill>
                    <a:srgbClr val="C00000"/>
                  </a:solidFill>
                </a:ln>
                <a:solidFill>
                  <a:srgbClr val="FFC000"/>
                </a:solidFill>
                <a:latin typeface="Times New Roman" panose="02020603050405020304" pitchFamily="18" charset="0"/>
                <a:ea typeface="微软雅黑" panose="020B0503020204020204" charset="-122"/>
                <a:cs typeface="Times New Roman" panose="02020603050405020304" pitchFamily="18" charset="0"/>
              </a:rPr>
              <a:t>. </a:t>
            </a:r>
            <a:r>
              <a:rPr lang="nl-NL" sz="4000" b="1">
                <a:ln w="47625" cmpd="thinThick">
                  <a:solidFill>
                    <a:srgbClr val="C00000"/>
                  </a:solidFill>
                </a:ln>
                <a:solidFill>
                  <a:srgbClr val="FFC000"/>
                </a:solidFill>
                <a:latin typeface="Times New Roman" panose="02020603050405020304" pitchFamily="18" charset="0"/>
                <a:ea typeface="微软雅黑" panose="020B0503020204020204" charset="-122"/>
                <a:cs typeface="Times New Roman" panose="02020603050405020304" pitchFamily="18" charset="0"/>
              </a:rPr>
              <a:t>Đặt 2 câu với từ ngữ vừa tìm được ở bài tập 2</a:t>
            </a:r>
            <a:endParaRPr lang="en-US" altLang="zh-CN" sz="4000" b="1" dirty="0">
              <a:ln w="47625" cmpd="thinThick">
                <a:solidFill>
                  <a:srgbClr val="C00000"/>
                </a:solidFill>
              </a:ln>
              <a:solidFill>
                <a:srgbClr val="FFC000"/>
              </a:solidFill>
              <a:latin typeface="Times New Roman" panose="02020603050405020304" pitchFamily="18" charset="0"/>
              <a:ea typeface="微软雅黑" panose="020B0503020204020204" charset="-122"/>
              <a:cs typeface="Times New Roman" panose="02020603050405020304" pitchFamily="18" charset="0"/>
            </a:endParaRPr>
          </a:p>
        </p:txBody>
      </p:sp>
      <p:pic>
        <p:nvPicPr>
          <p:cNvPr id="4" name="图片 3" descr="图片包含 LEGO, 玩具&#10;&#10;已生成极高可信度的说明">
            <a:extLst>
              <a:ext uri="{FF2B5EF4-FFF2-40B4-BE49-F238E27FC236}">
                <a16:creationId xmlns="" xmlns:a16="http://schemas.microsoft.com/office/drawing/2014/main" id="{4E11DDF2-A4C1-4A3E-94A7-7D2DCDE1D5A0}"/>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758831" y="1215169"/>
            <a:ext cx="2255937" cy="2255937"/>
          </a:xfrm>
          <a:prstGeom prst="rect">
            <a:avLst/>
          </a:prstGeom>
        </p:spPr>
      </p:pic>
      <p:pic>
        <p:nvPicPr>
          <p:cNvPr id="10" name="图片 9">
            <a:extLst>
              <a:ext uri="{FF2B5EF4-FFF2-40B4-BE49-F238E27FC236}">
                <a16:creationId xmlns="" xmlns:a16="http://schemas.microsoft.com/office/drawing/2014/main" id="{560F390E-CC45-4818-89F9-BDFCD7FB45B4}"/>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2475406" y="42106"/>
            <a:ext cx="1371224" cy="1213990"/>
          </a:xfrm>
          <a:prstGeom prst="rect">
            <a:avLst/>
          </a:prstGeom>
        </p:spPr>
      </p:pic>
    </p:spTree>
    <p:extLst>
      <p:ext uri="{BB962C8B-B14F-4D97-AF65-F5344CB8AC3E}">
        <p14:creationId xmlns:p14="http://schemas.microsoft.com/office/powerpoint/2010/main" val="3776452601"/>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0" presetClass="path" presetSubtype="0" accel="50000" decel="50000" fill="hold" nodeType="afterEffect">
                                  <p:stCondLst>
                                    <p:cond delay="0"/>
                                  </p:stCondLst>
                                  <p:childTnLst>
                                    <p:animMotion origin="layout" path="M -0.03021 0.03171 L -0.03021 0.03194 C -0.03034 0.0324 -0.03086 0.04676 -0.03164 0.05 C -0.03255 0.05301 -0.03451 0.05856 -0.03451 0.05879 C -0.03477 0.06041 -0.0349 0.06273 -0.03529 0.06435 C -0.03555 0.06597 -0.03659 0.06689 -0.03659 0.06875 C -0.03724 0.07384 -0.03698 0.07939 -0.03737 0.08449 C -0.0375 0.08611 -0.03789 0.08726 -0.03802 0.08865 C -0.03828 0.11111 -0.03854 0.13379 -0.0388 0.15625 C -0.03907 0.16851 -0.0392 0.18125 -0.03946 0.19351 C -0.03959 0.19513 -0.03985 0.19652 -0.04024 0.19768 C -0.04102 0.20092 -0.04167 0.20439 -0.04297 0.20648 L -0.04519 0.20926 C -0.04779 0.21713 -0.04519 0.21041 -0.0487 0.21643 C -0.05222 0.22245 -0.04922 0.21967 -0.053 0.22222 C -0.05365 0.22361 -0.0543 0.22546 -0.05508 0.22638 C -0.05573 0.22731 -0.05664 0.22708 -0.05716 0.22801 C -0.05873 0.22963 -0.06029 0.23125 -0.06146 0.23356 C -0.06211 0.23518 -0.06276 0.23703 -0.06354 0.23796 C -0.06498 0.23958 -0.06784 0.24074 -0.06784 0.24097 C -0.06849 0.24236 -0.06914 0.24421 -0.06992 0.24513 C -0.07136 0.24676 -0.07422 0.24791 -0.07422 0.24814 C -0.07552 0.25069 -0.07683 0.2537 -0.07839 0.25509 C -0.07943 0.25601 -0.08047 0.25601 -0.08125 0.25648 C -0.08216 0.25717 -0.08282 0.25763 -0.08347 0.2581 C -0.08451 0.25902 -0.08529 0.26018 -0.0862 0.26088 C -0.08854 0.26296 -0.08933 0.2625 -0.09193 0.26365 C -0.09271 0.26435 -0.09336 0.26504 -0.09401 0.26527 C -0.09545 0.26597 -0.09701 0.2662 -0.09831 0.26666 C -0.09909 0.26713 -0.09974 0.26782 -0.10039 0.26805 C -0.1013 0.26875 -0.10235 0.26898 -0.10326 0.26944 C -0.10391 0.27037 -0.10495 0.27129 -0.10534 0.27245 C -0.10586 0.27361 -0.10586 0.27546 -0.10612 0.27662 C -0.10651 0.27824 -0.10703 0.27963 -0.10742 0.28101 C -0.10769 0.28472 -0.10795 0.28865 -0.10821 0.29236 C -0.10847 0.29421 -0.10886 0.29537 -0.10886 0.29676 C -0.10938 0.32361 -0.10899 0.35023 -0.10964 0.37708 C -0.10977 0.37893 -0.11055 0.38032 -0.11107 0.38148 C -0.11237 0.38449 -0.1138 0.38842 -0.11602 0.38865 C -0.12565 0.38958 -0.13529 0.38958 -0.14505 0.39004 C -0.14597 0.39051 -0.14688 0.39097 -0.14792 0.39143 C -0.14857 0.39189 -0.14922 0.39259 -0.15 0.39282 C -0.1517 0.39375 -0.15417 0.39398 -0.1556 0.39583 C -0.15651 0.39676 -0.15703 0.39791 -0.15782 0.39861 C -0.15873 0.39953 -0.15964 0.39953 -0.16068 0.4 C -0.16198 0.40092 -0.16341 0.40208 -0.16485 0.40301 L -0.16693 0.40439 C -0.16771 0.40486 -0.16836 0.40578 -0.16914 0.40578 C -0.17266 0.40671 -0.17513 0.40694 -0.17839 0.40856 C -0.17904 0.40926 -0.17969 0.40995 -0.18047 0.41018 C -0.18138 0.41088 -0.18229 0.41111 -0.18334 0.41157 C -0.18399 0.41203 -0.18464 0.41273 -0.18542 0.41296 C -0.18659 0.41365 -0.18776 0.41388 -0.18894 0.41435 C -0.18985 0.41527 -0.19089 0.41666 -0.1918 0.41736 C -0.19245 0.41805 -0.19336 0.41782 -0.19388 0.41875 C -0.19479 0.42037 -0.19532 0.42245 -0.1961 0.42453 C -0.19805 0.43657 -0.19727 0.42986 -0.1961 0.45463 C -0.1961 0.45625 -0.19571 0.45763 -0.19532 0.45879 C -0.1944 0.46296 -0.19349 0.46435 -0.1918 0.46759 C -0.18998 0.47847 -0.19245 0.46504 -0.18972 0.47615 C -0.18685 0.48796 -0.19167 0.47245 -0.1875 0.48472 C -0.18724 0.48912 -0.18711 0.49328 -0.18685 0.49768 C -0.18659 0.50439 -0.18672 0.51134 -0.18607 0.51759 C -0.18594 0.51921 -0.18581 0.51481 -0.18542 0.51342 C -0.18503 0.51203 -0.18464 0.51018 -0.18399 0.50902 C -0.18034 0.50324 -0.18295 0.51203 -0.18112 0.50486 L -0.18047 0.50324 L -0.18047 0.5037 " pathEditMode="relative" rAng="0" ptsTypes="AAAAAAAAAAAAAAAAAAAAAAAAAAAAAAAAAAAAAAAAAAAAAAAAAAAAAAAAAAAAAAAAAAAA">
                                      <p:cBhvr>
                                        <p:cTn id="12" dur="2000" fill="hold"/>
                                        <p:tgtEl>
                                          <p:spTgt spid="10"/>
                                        </p:tgtEl>
                                        <p:attrNameLst>
                                          <p:attrName>ppt_x</p:attrName>
                                          <p:attrName>ppt_y</p:attrName>
                                        </p:attrNameLst>
                                      </p:cBhvr>
                                      <p:rCtr x="-8359" y="24306"/>
                                    </p:animMotion>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down)">
                                      <p:cBhvr>
                                        <p:cTn id="17" dur="500"/>
                                        <p:tgtEl>
                                          <p:spTgt spid="4"/>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theme/theme1.xml><?xml version="1.0" encoding="utf-8"?>
<a:theme xmlns:a="http://schemas.openxmlformats.org/drawingml/2006/main" name="1_Office Theme">
  <a:themeElements>
    <a:clrScheme name="自定义 2">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F79646"/>
      </a:hlink>
      <a:folHlink>
        <a:srgbClr val="F79646"/>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主题​​">
  <a:themeElements>
    <a:clrScheme name="自定义 2">
      <a:dk1>
        <a:srgbClr val="3F3F3F"/>
      </a:dk1>
      <a:lt1>
        <a:sysClr val="window" lastClr="FFFFFF"/>
      </a:lt1>
      <a:dk2>
        <a:srgbClr val="FFFFFF"/>
      </a:dk2>
      <a:lt2>
        <a:srgbClr val="E7E6E6"/>
      </a:lt2>
      <a:accent1>
        <a:srgbClr val="554335"/>
      </a:accent1>
      <a:accent2>
        <a:srgbClr val="FFC000"/>
      </a:accent2>
      <a:accent3>
        <a:srgbClr val="8496B0"/>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1_Office 主题​​">
  <a:themeElements>
    <a:clrScheme name="自定义 2">
      <a:dk1>
        <a:srgbClr val="3F3F3F"/>
      </a:dk1>
      <a:lt1>
        <a:sysClr val="window" lastClr="FFFFFF"/>
      </a:lt1>
      <a:dk2>
        <a:srgbClr val="FFFFFF"/>
      </a:dk2>
      <a:lt2>
        <a:srgbClr val="E7E6E6"/>
      </a:lt2>
      <a:accent1>
        <a:srgbClr val="554335"/>
      </a:accent1>
      <a:accent2>
        <a:srgbClr val="FFC000"/>
      </a:accent2>
      <a:accent3>
        <a:srgbClr val="8496B0"/>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179</TotalTime>
  <Words>338</Words>
  <Application>Microsoft Office PowerPoint</Application>
  <PresentationFormat>Custom</PresentationFormat>
  <Paragraphs>51</Paragraphs>
  <Slides>14</Slides>
  <Notes>13</Notes>
  <HiddenSlides>0</HiddenSlides>
  <MMClips>0</MMClips>
  <ScaleCrop>false</ScaleCrop>
  <HeadingPairs>
    <vt:vector size="4" baseType="variant">
      <vt:variant>
        <vt:lpstr>Theme</vt:lpstr>
      </vt:variant>
      <vt:variant>
        <vt:i4>3</vt:i4>
      </vt:variant>
      <vt:variant>
        <vt:lpstr>Slide Titles</vt:lpstr>
      </vt:variant>
      <vt:variant>
        <vt:i4>14</vt:i4>
      </vt:variant>
    </vt:vector>
  </HeadingPairs>
  <TitlesOfParts>
    <vt:vector size="17" baseType="lpstr">
      <vt:lpstr>1_Office Theme</vt:lpstr>
      <vt:lpstr>Office 主题​​</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dc:creator>
  <cp:lastModifiedBy>Minhthangpc.VN</cp:lastModifiedBy>
  <cp:revision>32</cp:revision>
  <dcterms:created xsi:type="dcterms:W3CDTF">2022-06-13T02:36:19Z</dcterms:created>
  <dcterms:modified xsi:type="dcterms:W3CDTF">2023-03-12T00:06:07Z</dcterms:modified>
</cp:coreProperties>
</file>