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7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R7ftFsrRbq0X3eH18DyDfig+I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4958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231" name="Google Shape;23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253" name="Google Shape;25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273" name="Google Shape;27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292" name="Google Shape;2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127" name="Google Shape;12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CHÚNG MÌNH ĐÃ SẴN SÀNG XUẤT PHÁT CHƯA NÀO. </a:t>
            </a:r>
            <a:endParaRPr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r="1860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/>
          </a:blip>
          <a:srcRect r="1860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r="1860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1"/>
          <p:cNvPicPr preferRelativeResize="0"/>
          <p:nvPr/>
        </p:nvPicPr>
        <p:blipFill rotWithShape="1">
          <a:blip r:embed="rId2">
            <a:alphaModFix/>
          </a:blip>
          <a:srcRect r="1860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1"/>
          <p:cNvPicPr preferRelativeResize="0"/>
          <p:nvPr/>
        </p:nvPicPr>
        <p:blipFill rotWithShape="1">
          <a:blip r:embed="rId3">
            <a:alphaModFix/>
          </a:blip>
          <a:srcRect t="55219" r="78499"/>
          <a:stretch/>
        </p:blipFill>
        <p:spPr>
          <a:xfrm>
            <a:off x="0" y="4335341"/>
            <a:ext cx="898346" cy="80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1"/>
          <p:cNvPicPr preferRelativeResize="0"/>
          <p:nvPr/>
        </p:nvPicPr>
        <p:blipFill rotWithShape="1">
          <a:blip r:embed="rId4">
            <a:alphaModFix/>
          </a:blip>
          <a:srcRect l="17601" t="61811" r="41987" b="725"/>
          <a:stretch/>
        </p:blipFill>
        <p:spPr>
          <a:xfrm>
            <a:off x="907090" y="4412693"/>
            <a:ext cx="1867700" cy="74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1"/>
          <p:cNvPicPr preferRelativeResize="0"/>
          <p:nvPr/>
        </p:nvPicPr>
        <p:blipFill rotWithShape="1">
          <a:blip r:embed="rId4">
            <a:alphaModFix/>
          </a:blip>
          <a:srcRect l="17601" t="61811" r="41987" b="725"/>
          <a:stretch/>
        </p:blipFill>
        <p:spPr>
          <a:xfrm>
            <a:off x="2694394" y="4397213"/>
            <a:ext cx="1867700" cy="74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/>
          <p:cNvPicPr preferRelativeResize="0"/>
          <p:nvPr/>
        </p:nvPicPr>
        <p:blipFill rotWithShape="1">
          <a:blip r:embed="rId4">
            <a:alphaModFix/>
          </a:blip>
          <a:srcRect l="17601" t="61811" r="41987" b="725"/>
          <a:stretch/>
        </p:blipFill>
        <p:spPr>
          <a:xfrm>
            <a:off x="4581907" y="4397213"/>
            <a:ext cx="1867700" cy="74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1"/>
          <p:cNvPicPr preferRelativeResize="0"/>
          <p:nvPr/>
        </p:nvPicPr>
        <p:blipFill rotWithShape="1">
          <a:blip r:embed="rId4">
            <a:alphaModFix/>
          </a:blip>
          <a:srcRect l="17601" t="61811" r="22795" b="-666"/>
          <a:stretch/>
        </p:blipFill>
        <p:spPr>
          <a:xfrm>
            <a:off x="6369213" y="4385188"/>
            <a:ext cx="2754667" cy="76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5">
            <a:alphaModFix/>
          </a:blip>
          <a:srcRect l="10057" t="35821" r="77721" b="22171"/>
          <a:stretch/>
        </p:blipFill>
        <p:spPr>
          <a:xfrm>
            <a:off x="359064" y="1626091"/>
            <a:ext cx="675014" cy="100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/>
          <p:cNvPicPr preferRelativeResize="0"/>
          <p:nvPr/>
        </p:nvPicPr>
        <p:blipFill rotWithShape="1">
          <a:blip r:embed="rId6">
            <a:alphaModFix/>
          </a:blip>
          <a:srcRect l="52281" t="53696" r="31567" b="21620"/>
          <a:stretch/>
        </p:blipFill>
        <p:spPr>
          <a:xfrm>
            <a:off x="8155656" y="706653"/>
            <a:ext cx="902555" cy="59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ống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5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/>
        </p:nvSpPr>
        <p:spPr>
          <a:xfrm>
            <a:off x="0" y="-15123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4.xml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12.xml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90842" y="1711234"/>
            <a:ext cx="7919508" cy="1364655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39799"/>
            <a:ext cx="9144000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2" y="3612525"/>
            <a:ext cx="4160600" cy="16518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3274453"/>
            <a:ext cx="1455051" cy="18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05568" y="1944831"/>
            <a:ext cx="7314168" cy="615533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4215"/>
            <a:ext cx="9024048" cy="1215699"/>
          </a:xfrm>
          <a:prstGeom prst="rect">
            <a:avLst/>
          </a:prstGeom>
          <a:noFill/>
        </p:spPr>
        <p:txBody>
          <a:bodyPr wrap="square" lIns="91420" tIns="45710" rIns="91420" bIns="4571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96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196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7800"/>
            <a:ext cx="957492" cy="1271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775" y="856532"/>
            <a:ext cx="958568" cy="8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7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0"/>
          <p:cNvPicPr preferRelativeResize="0"/>
          <p:nvPr/>
        </p:nvPicPr>
        <p:blipFill rotWithShape="1">
          <a:blip r:embed="rId3">
            <a:alphaModFix/>
          </a:blip>
          <a:srcRect l="17600" t="61811" r="22876" b="725"/>
          <a:stretch/>
        </p:blipFill>
        <p:spPr>
          <a:xfrm>
            <a:off x="2340614" y="3367746"/>
            <a:ext cx="6644624" cy="17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 l="4305" t="5108" r="29408" b="32774"/>
          <a:stretch/>
        </p:blipFill>
        <p:spPr>
          <a:xfrm>
            <a:off x="284042" y="406571"/>
            <a:ext cx="8575916" cy="347120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 txBox="1"/>
          <p:nvPr/>
        </p:nvSpPr>
        <p:spPr>
          <a:xfrm>
            <a:off x="1232297" y="1293935"/>
            <a:ext cx="6295416" cy="118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en-US" sz="66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66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66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endParaRPr sz="6600" b="1" i="0" u="none" strike="noStrike" cap="none" dirty="0">
              <a:solidFill>
                <a:srgbClr val="DB445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6" name="Google Shape;226;p10"/>
          <p:cNvPicPr preferRelativeResize="0"/>
          <p:nvPr/>
        </p:nvPicPr>
        <p:blipFill rotWithShape="1">
          <a:blip r:embed="rId5">
            <a:alphaModFix/>
          </a:blip>
          <a:srcRect l="13324" t="19724" r="37750" b="50000"/>
          <a:stretch/>
        </p:blipFill>
        <p:spPr>
          <a:xfrm rot="-282109">
            <a:off x="2001489" y="1888439"/>
            <a:ext cx="5188944" cy="176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6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1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1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237" name="Google Shape;237;p11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238" name="Google Shape;238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0" name="Google Shape;240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7678" y="3543988"/>
            <a:ext cx="2088575" cy="14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41061" y="4250996"/>
            <a:ext cx="687848" cy="54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76711" y="690296"/>
            <a:ext cx="6142619" cy="377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 txBox="1"/>
          <p:nvPr/>
        </p:nvSpPr>
        <p:spPr>
          <a:xfrm>
            <a:off x="2098128" y="351030"/>
            <a:ext cx="76660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Tìm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hai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con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cùng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sinh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7" name="Google Shape;247;p11"/>
          <p:cNvCxnSpPr/>
          <p:nvPr/>
        </p:nvCxnSpPr>
        <p:spPr>
          <a:xfrm>
            <a:off x="3923928" y="2080428"/>
            <a:ext cx="3139939" cy="11124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11"/>
          <p:cNvCxnSpPr/>
          <p:nvPr/>
        </p:nvCxnSpPr>
        <p:spPr>
          <a:xfrm rot="10800000" flipH="1">
            <a:off x="2927116" y="2080428"/>
            <a:ext cx="2364964" cy="11124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11"/>
          <p:cNvCxnSpPr/>
          <p:nvPr/>
        </p:nvCxnSpPr>
        <p:spPr>
          <a:xfrm rot="10800000" flipH="1">
            <a:off x="5560932" y="1882394"/>
            <a:ext cx="881553" cy="16647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2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2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259" name="Google Shape;259;p12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260" name="Google Shape;260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2" name="Google Shape;262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3" name="Google Shape;263;p1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7679" y="3891412"/>
            <a:ext cx="1597389" cy="112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 txBox="1"/>
          <p:nvPr/>
        </p:nvSpPr>
        <p:spPr>
          <a:xfrm>
            <a:off x="1624877" y="471544"/>
            <a:ext cx="61874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Xem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tờ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lịch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dưới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đây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rồi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trả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lời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hỏi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084221" y="3652193"/>
            <a:ext cx="4777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- Tháng 1 có bao nhiêu ngày?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2829238" y="4108991"/>
            <a:ext cx="29787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 31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4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86565" y="1240129"/>
            <a:ext cx="7064107" cy="239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13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279" name="Google Shape;279;p13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280" name="Google Shape;280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1" name="Google Shape;281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2" name="Google Shape;28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3" name="Google Shape;283;p1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7678" y="3543988"/>
            <a:ext cx="2088575" cy="14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5" name="Google Shape;28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41061" y="4250996"/>
            <a:ext cx="687848" cy="5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 txBox="1"/>
          <p:nvPr/>
        </p:nvSpPr>
        <p:spPr>
          <a:xfrm>
            <a:off x="2141061" y="621254"/>
            <a:ext cx="55732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Một năm có bao nhiêu tháng? Đó là những tháng nào?</a:t>
            </a:r>
            <a:endParaRPr sz="3000" b="1" i="0" u="none" strike="noStrike" cap="none">
              <a:solidFill>
                <a:srgbClr val="C0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1771687" y="1846098"/>
            <a:ext cx="65855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1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năm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= 12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2,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3,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4,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5,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6,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7,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8,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9,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10,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11,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12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4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14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298" name="Google Shape;298;p14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299" name="Google Shape;299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0" name="Google Shape;300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1" name="Google Shape;301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2" name="Google Shape;302;p1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7678" y="3543988"/>
            <a:ext cx="2088575" cy="14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4" name="Google Shape;304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41061" y="4250996"/>
            <a:ext cx="687848" cy="5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4"/>
          <p:cNvSpPr txBox="1"/>
          <p:nvPr/>
        </p:nvSpPr>
        <p:spPr>
          <a:xfrm>
            <a:off x="1368438" y="817896"/>
            <a:ext cx="69425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Những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nào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trong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năm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30 </a:t>
            </a:r>
            <a:r>
              <a:rPr lang="en-US" sz="3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3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?</a:t>
            </a:r>
            <a:endParaRPr sz="3000" b="1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07" name="Google Shape;307;p14"/>
          <p:cNvSpPr txBox="1"/>
          <p:nvPr/>
        </p:nvSpPr>
        <p:spPr>
          <a:xfrm>
            <a:off x="861237" y="2280550"/>
            <a:ext cx="70570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Những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có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30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: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4,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6,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9, </a:t>
            </a:r>
            <a:r>
              <a:rPr lang="en-US" sz="32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11</a:t>
            </a:r>
            <a:endParaRPr sz="32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"/>
          <p:cNvPicPr preferRelativeResize="0"/>
          <p:nvPr/>
        </p:nvPicPr>
        <p:blipFill rotWithShape="1">
          <a:blip r:embed="rId3">
            <a:alphaModFix/>
          </a:blip>
          <a:srcRect l="3628" r="27152"/>
          <a:stretch/>
        </p:blipFill>
        <p:spPr>
          <a:xfrm>
            <a:off x="988361" y="231642"/>
            <a:ext cx="7167281" cy="44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l="17600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1729038" y="1789508"/>
            <a:ext cx="583477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3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34" name="Google Shape;134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6" name="Google Shape;13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0352" y="623410"/>
            <a:ext cx="2250397" cy="225039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-1" y="2316844"/>
            <a:ext cx="3510403" cy="248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51719" y="740776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8524" y="3338147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83935" y="1428651"/>
            <a:ext cx="4188315" cy="228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94809" y="-1994809"/>
            <a:ext cx="5154384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/>
          <p:nvPr/>
        </p:nvSpPr>
        <p:spPr>
          <a:xfrm>
            <a:off x="324094" y="307965"/>
            <a:ext cx="8521691" cy="4713307"/>
          </a:xfrm>
          <a:custGeom>
            <a:avLst/>
            <a:gdLst/>
            <a:ahLst/>
            <a:cxnLst/>
            <a:rect l="l" t="t" r="r" b="b"/>
            <a:pathLst>
              <a:path w="14732326" h="10594476" extrusionOk="0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FF68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4360" y="-69432"/>
            <a:ext cx="1581590" cy="1581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4"/>
          <p:cNvGrpSpPr/>
          <p:nvPr/>
        </p:nvGrpSpPr>
        <p:grpSpPr>
          <a:xfrm>
            <a:off x="0" y="4297942"/>
            <a:ext cx="9144000" cy="1003738"/>
            <a:chOff x="0" y="5656716"/>
            <a:chExt cx="12926997" cy="1418998"/>
          </a:xfrm>
        </p:grpSpPr>
        <p:grpSp>
          <p:nvGrpSpPr>
            <p:cNvPr id="152" name="Google Shape;152;p4"/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53" name="Google Shape;153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5" name="Google Shape;155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27678" y="3543988"/>
            <a:ext cx="2088575" cy="14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329" y="453108"/>
            <a:ext cx="1204555" cy="880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146" y="2815574"/>
            <a:ext cx="945836" cy="75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1061" y="4250996"/>
            <a:ext cx="687848" cy="5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2220222" y="1820124"/>
            <a:ext cx="55563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72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72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US" sz="7200" b="0" i="0" u="none" strike="noStrike" cap="none">
                <a:solidFill>
                  <a:srgbClr val="00FF99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7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en-US" sz="7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7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7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ă</a:t>
            </a:r>
            <a:r>
              <a:rPr lang="en-US" sz="7200" b="0" i="0" u="none" strike="noStrike" cap="non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7200" b="0" i="0" u="none" strike="noStrike" cap="none">
              <a:solidFill>
                <a:srgbClr val="F4B0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4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r="75428"/>
          <a:stretch/>
        </p:blipFill>
        <p:spPr>
          <a:xfrm>
            <a:off x="3575676" y="1299667"/>
            <a:ext cx="1421337" cy="27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>
            <a:hlinkClick r:id="rId11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24736" r="50055"/>
          <a:stretch/>
        </p:blipFill>
        <p:spPr>
          <a:xfrm>
            <a:off x="2125530" y="1304879"/>
            <a:ext cx="1458149" cy="27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>
            <a:hlinkClick r:id="rId12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49793" r="24997"/>
          <a:stretch/>
        </p:blipFill>
        <p:spPr>
          <a:xfrm>
            <a:off x="5002235" y="1279347"/>
            <a:ext cx="1458149" cy="27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>
            <a:hlinkClick r:id="rId13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75051" t="-80" r="-259" b="80"/>
          <a:stretch/>
        </p:blipFill>
        <p:spPr>
          <a:xfrm>
            <a:off x="6429880" y="1279347"/>
            <a:ext cx="1458149" cy="270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l="3628" r="27152"/>
          <a:stretch/>
        </p:blipFill>
        <p:spPr>
          <a:xfrm>
            <a:off x="988361" y="231642"/>
            <a:ext cx="7167281" cy="44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4">
            <a:alphaModFix/>
          </a:blip>
          <a:srcRect l="17600" t="61811" r="22876" b="725"/>
          <a:stretch/>
        </p:blipFill>
        <p:spPr>
          <a:xfrm>
            <a:off x="2303860" y="3353992"/>
            <a:ext cx="6644624" cy="17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2156706" y="1378471"/>
            <a:ext cx="483058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88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l="3261" t="1607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/>
          <p:nvPr/>
        </p:nvSpPr>
        <p:spPr>
          <a:xfrm>
            <a:off x="3344311" y="2381"/>
            <a:ext cx="2455381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300" b="1" i="0" u="none" strike="noStrike" cap="none" dirty="0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</a:t>
            </a:r>
            <a:endParaRPr sz="3300" b="1" i="0" u="none" strike="noStrike" cap="none" dirty="0">
              <a:solidFill>
                <a:srgbClr val="0083B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885528" y="748086"/>
            <a:ext cx="750289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a. Một triển lãm tranh diễn ra từ ngày 25 tháng 8 đến hết ngày 30 tháng 8. Hỏi triển lãm đó diễn ra trong bao nhiêu ngày?</a:t>
            </a:r>
            <a:endParaRPr sz="2400" b="1" i="0" u="none" strike="noStrike" cap="none">
              <a:solidFill>
                <a:srgbClr val="C0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4">
            <a:alphaModFix/>
          </a:blip>
          <a:srcRect l="68029" t="39393" r="14530" b="31773"/>
          <a:stretch/>
        </p:blipFill>
        <p:spPr>
          <a:xfrm>
            <a:off x="5292080" y="1693717"/>
            <a:ext cx="3655432" cy="265551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6675120" y="1747520"/>
            <a:ext cx="995680" cy="3149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386319" y="3434080"/>
            <a:ext cx="466725" cy="2641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547363" y="2790663"/>
            <a:ext cx="48888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Triển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lãm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đó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diễn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ra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trong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6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349999" y="3728720"/>
            <a:ext cx="466725" cy="2641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l="3261" t="1607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/>
          <p:nvPr/>
        </p:nvSpPr>
        <p:spPr>
          <a:xfrm>
            <a:off x="3344311" y="2381"/>
            <a:ext cx="2455381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300" b="1" i="0" u="none" strike="noStrike" cap="none" dirty="0">
                <a:solidFill>
                  <a:srgbClr val="0083BA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3300" b="1" i="0" u="none" strike="noStrike" cap="none" dirty="0">
              <a:solidFill>
                <a:srgbClr val="008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667235" y="838208"/>
            <a:ext cx="80056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b. Hội chợ Xuân diễn ra trong một tuần bắt đầu từ ngày 9 tháng 1. Hỏi hội chợ đó kết thúc vào ngày nào?</a:t>
            </a:r>
            <a:endParaRPr sz="2400" b="1" i="0" u="none" strike="noStrike" cap="none">
              <a:solidFill>
                <a:srgbClr val="C0000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1115616" y="2280800"/>
            <a:ext cx="3960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Hội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chợ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đó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kết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thúc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vào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5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24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1.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 l="15045" t="10159" r="67514" b="61567"/>
          <a:stretch/>
        </p:blipFill>
        <p:spPr>
          <a:xfrm>
            <a:off x="5292080" y="1693717"/>
            <a:ext cx="3655432" cy="2603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6624320" y="1706880"/>
            <a:ext cx="995680" cy="3149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5344159" y="3149600"/>
            <a:ext cx="466725" cy="2641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8364600" y="3139330"/>
            <a:ext cx="497700" cy="243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314808" y="748086"/>
            <a:ext cx="78578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hành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: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Xác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định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ngày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trong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mỗi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800" b="0" i="0" u="none" strike="noStrike" cap="none" dirty="0" err="1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tháng</a:t>
            </a:r>
            <a:r>
              <a:rPr lang="en-US" sz="2800" b="0" i="0" u="none" strike="noStrike" cap="none" dirty="0">
                <a:solidFill>
                  <a:srgbClr val="3F90B8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800" b="0" i="0" u="none" strike="noStrike" cap="none" dirty="0">
              <a:solidFill>
                <a:srgbClr val="3F90B8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 l="3261" t="1607" r="31893" b="68843"/>
          <a:stretch/>
        </p:blipFill>
        <p:spPr>
          <a:xfrm>
            <a:off x="2697863" y="141502"/>
            <a:ext cx="3434121" cy="60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/>
          <p:nvPr/>
        </p:nvSpPr>
        <p:spPr>
          <a:xfrm>
            <a:off x="3344311" y="2381"/>
            <a:ext cx="2455381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7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 err="1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300" b="1" i="0" u="none" strike="noStrike" cap="none" dirty="0">
                <a:solidFill>
                  <a:srgbClr val="0083B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</a:t>
            </a:r>
            <a:endParaRPr sz="3300" b="1" i="0" u="none" strike="noStrike" cap="none" dirty="0">
              <a:solidFill>
                <a:srgbClr val="0083B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l="9629" t="18036" r="5074" b="6024"/>
          <a:stretch/>
        </p:blipFill>
        <p:spPr>
          <a:xfrm>
            <a:off x="1024516" y="1300425"/>
            <a:ext cx="8011979" cy="3151620"/>
          </a:xfrm>
          <a:custGeom>
            <a:avLst/>
            <a:gdLst/>
            <a:ahLst/>
            <a:cxnLst/>
            <a:rect l="l" t="t" r="r" b="b"/>
            <a:pathLst>
              <a:path w="7572252" h="3151620" extrusionOk="0">
                <a:moveTo>
                  <a:pt x="5779731" y="0"/>
                </a:moveTo>
                <a:lnTo>
                  <a:pt x="7572252" y="0"/>
                </a:lnTo>
                <a:lnTo>
                  <a:pt x="7572252" y="3151620"/>
                </a:lnTo>
                <a:lnTo>
                  <a:pt x="0" y="3151620"/>
                </a:lnTo>
                <a:lnTo>
                  <a:pt x="0" y="380246"/>
                </a:lnTo>
                <a:lnTo>
                  <a:pt x="5779731" y="38024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l="3628" r="27152"/>
          <a:stretch/>
        </p:blipFill>
        <p:spPr>
          <a:xfrm>
            <a:off x="988361" y="231642"/>
            <a:ext cx="7167281" cy="447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4">
            <a:alphaModFix/>
          </a:blip>
          <a:srcRect t="55219" r="78499"/>
          <a:stretch/>
        </p:blipFill>
        <p:spPr>
          <a:xfrm>
            <a:off x="0" y="2926333"/>
            <a:ext cx="2464595" cy="221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211960" y="2633689"/>
            <a:ext cx="4716016" cy="250981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 txBox="1"/>
          <p:nvPr/>
        </p:nvSpPr>
        <p:spPr>
          <a:xfrm>
            <a:off x="2464595" y="1508168"/>
            <a:ext cx="4267645" cy="155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</a:t>
            </a:r>
            <a:r>
              <a:rPr lang="en-US" sz="8800" b="1" i="0" u="none" strike="noStrike" cap="none" dirty="0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i="0" u="none" strike="noStrike" cap="none" dirty="0" err="1">
                <a:solidFill>
                  <a:srgbClr val="DB44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dò</a:t>
            </a:r>
            <a:endParaRPr sz="7200" b="1" i="0" u="none" strike="noStrike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320</Words>
  <Application>Microsoft Office PowerPoint</Application>
  <PresentationFormat>On-screen Show (16:9)</PresentationFormat>
  <Paragraphs>45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Questrial</vt:lpstr>
      <vt:lpstr>Times New Roman</vt:lpstr>
      <vt:lpstr>Calibri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Minhthangpc.VN</cp:lastModifiedBy>
  <cp:revision>6</cp:revision>
  <dcterms:created xsi:type="dcterms:W3CDTF">2019-03-11T00:55:40Z</dcterms:created>
  <dcterms:modified xsi:type="dcterms:W3CDTF">2023-02-28T05:53:24Z</dcterms:modified>
</cp:coreProperties>
</file>