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5"/>
  </p:notesMasterIdLst>
  <p:sldIdLst>
    <p:sldId id="2007577268" r:id="rId3"/>
    <p:sldId id="258" r:id="rId4"/>
    <p:sldId id="2007577258" r:id="rId5"/>
    <p:sldId id="2007577259" r:id="rId6"/>
    <p:sldId id="259" r:id="rId7"/>
    <p:sldId id="256" r:id="rId8"/>
    <p:sldId id="2007577230" r:id="rId9"/>
    <p:sldId id="2007577250" r:id="rId10"/>
    <p:sldId id="2007577233" r:id="rId11"/>
    <p:sldId id="513" r:id="rId12"/>
    <p:sldId id="497" r:id="rId13"/>
    <p:sldId id="498" r:id="rId14"/>
    <p:sldId id="494" r:id="rId15"/>
    <p:sldId id="2007577264" r:id="rId16"/>
    <p:sldId id="2007577265" r:id="rId17"/>
    <p:sldId id="2007577266" r:id="rId18"/>
    <p:sldId id="262" r:id="rId19"/>
    <p:sldId id="511" r:id="rId20"/>
    <p:sldId id="2007577260" r:id="rId21"/>
    <p:sldId id="2007577261" r:id="rId22"/>
    <p:sldId id="2007577262" r:id="rId23"/>
    <p:sldId id="2007577263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A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576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5049-21D6-4468-AF34-0B140C903D41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D89E9-1AB5-46D5-8543-E57A237E3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9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41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965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40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604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12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47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70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787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3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348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06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6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980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Sửa gạch chân thì nó ra chữ tóm tắt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569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14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8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5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9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0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721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1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DFBE4C27-1057-D763-2535-B8110D0ACE7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039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7B15A3A8-2CFF-65ED-70E9-BF017D161E7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49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1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39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slide" Target="slide19.xml"/><Relationship Id="rId2" Type="http://schemas.openxmlformats.org/officeDocument/2006/relationships/notesSlide" Target="../notesSlides/notesSlide3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slide" Target="slide21.xml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590842" y="1711234"/>
            <a:ext cx="7919508" cy="1364655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39799"/>
            <a:ext cx="9144000" cy="1474912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12" y="3612525"/>
            <a:ext cx="4160600" cy="165185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" y="3274453"/>
            <a:ext cx="1455051" cy="186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905568" y="1944831"/>
            <a:ext cx="7314168" cy="61553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–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9952" y="-14215"/>
            <a:ext cx="9024048" cy="1215699"/>
          </a:xfrm>
          <a:prstGeom prst="rect">
            <a:avLst/>
          </a:prstGeom>
          <a:noFill/>
        </p:spPr>
        <p:txBody>
          <a:bodyPr wrap="square" lIns="91420" tIns="45710" rIns="91420" bIns="4571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96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ÁI MỘ A</a:t>
            </a:r>
            <a:endParaRPr lang="en-US" altLang="en-US" sz="3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96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giảng điện tử </a:t>
            </a: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7800"/>
            <a:ext cx="957492" cy="1271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775" y="856532"/>
            <a:ext cx="958568" cy="88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41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228601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9FB60AA-B70A-4C9A-BE3D-8B41E0B72A2F}"/>
              </a:ext>
            </a:extLst>
          </p:cNvPr>
          <p:cNvSpPr txBox="1"/>
          <p:nvPr/>
        </p:nvSpPr>
        <p:spPr>
          <a:xfrm>
            <a:off x="1691308" y="1376209"/>
            <a:ext cx="5834653" cy="106817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600" b="1" kern="80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SVN-Ziclets" panose="02000603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Luyện tập</a:t>
            </a:r>
            <a:endParaRPr lang="zh-CN" altLang="en-US" sz="54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SVN-Ziclets" panose="02000603000000000000" pitchFamily="2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xmlns="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9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9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5B1F43D-23E7-43CC-A151-EB46A26EEF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BE22293-FBFE-44F1-89EB-ED7BB4267AC1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4F33C1AA-B0BC-7E8F-C701-B838E73BC3A4}"/>
              </a:ext>
            </a:extLst>
          </p:cNvPr>
          <p:cNvSpPr txBox="1"/>
          <p:nvPr/>
        </p:nvSpPr>
        <p:spPr>
          <a:xfrm>
            <a:off x="885529" y="748086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 lời các câu hỏi: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5FEE082-AC3E-AF09-0D71-8693CACEA510}"/>
              </a:ext>
            </a:extLst>
          </p:cNvPr>
          <p:cNvSpPr txBox="1"/>
          <p:nvPr/>
        </p:nvSpPr>
        <p:spPr>
          <a:xfrm>
            <a:off x="886808" y="1354670"/>
            <a:ext cx="8005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Bây giờ đang là tháng mấy? Tháng này có bao nhiêu ngày?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9D239AD1-AA88-7E2D-730D-BFF291225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6" t="9498" r="50063" b="61669"/>
          <a:stretch/>
        </p:blipFill>
        <p:spPr>
          <a:xfrm>
            <a:off x="4889644" y="1923678"/>
            <a:ext cx="3655432" cy="2655516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DF4AC6F0-F91B-9DCD-8EBE-7DE3347459CE}"/>
              </a:ext>
            </a:extLst>
          </p:cNvPr>
          <p:cNvSpPr/>
          <p:nvPr/>
        </p:nvSpPr>
        <p:spPr>
          <a:xfrm>
            <a:off x="6238240" y="2001520"/>
            <a:ext cx="995680" cy="314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B16EF4B9-4D9B-A510-506F-FCE799291305}"/>
              </a:ext>
            </a:extLst>
          </p:cNvPr>
          <p:cNvSpPr/>
          <p:nvPr/>
        </p:nvSpPr>
        <p:spPr>
          <a:xfrm>
            <a:off x="5435599" y="3982720"/>
            <a:ext cx="466725" cy="264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69DDEB7-4CFB-82DA-2708-AEC645D94850}"/>
              </a:ext>
            </a:extLst>
          </p:cNvPr>
          <p:cNvSpPr txBox="1"/>
          <p:nvPr/>
        </p:nvSpPr>
        <p:spPr>
          <a:xfrm>
            <a:off x="608448" y="2673775"/>
            <a:ext cx="3963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Bây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2.</a:t>
            </a:r>
          </a:p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28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GB" sz="2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089616F-5E32-4194-B54E-321B8E4D8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EA5260E0-D9E5-46D3-9153-35AF360183FD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 1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6D8D74E-77B2-4B1A-2DA3-558352887819}"/>
              </a:ext>
            </a:extLst>
          </p:cNvPr>
          <p:cNvSpPr txBox="1"/>
          <p:nvPr/>
        </p:nvSpPr>
        <p:spPr>
          <a:xfrm>
            <a:off x="885529" y="748086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 lời các câu hỏi: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6027602-EC42-E0C2-4F9B-85C07F0C7342}"/>
              </a:ext>
            </a:extLst>
          </p:cNvPr>
          <p:cNvSpPr txBox="1"/>
          <p:nvPr/>
        </p:nvSpPr>
        <p:spPr>
          <a:xfrm>
            <a:off x="886808" y="1326025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b. Những tháng nào trong năm có 30 ngày?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26791358-6F4C-7571-2C76-E815E5D73030}"/>
              </a:ext>
            </a:extLst>
          </p:cNvPr>
          <p:cNvSpPr txBox="1"/>
          <p:nvPr/>
        </p:nvSpPr>
        <p:spPr>
          <a:xfrm>
            <a:off x="1116504" y="1903964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30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</a:p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9,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</a:t>
            </a:r>
            <a:endParaRPr lang="en-GB" sz="2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4E73DD5-66E8-562A-0C1C-7C6A23CCC5D6}"/>
              </a:ext>
            </a:extLst>
          </p:cNvPr>
          <p:cNvSpPr txBox="1"/>
          <p:nvPr/>
        </p:nvSpPr>
        <p:spPr>
          <a:xfrm>
            <a:off x="827584" y="2851235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c. Những tháng nào trong năm có 31 ngày?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320551CF-37BE-7FDC-7432-8ABA06B6D678}"/>
              </a:ext>
            </a:extLst>
          </p:cNvPr>
          <p:cNvSpPr txBox="1"/>
          <p:nvPr/>
        </p:nvSpPr>
        <p:spPr>
          <a:xfrm>
            <a:off x="323528" y="3429173"/>
            <a:ext cx="846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31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</a:p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7,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8,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10,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</a:t>
            </a:r>
            <a:endParaRPr lang="en-GB" sz="2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xmlns="" id="{6CED015F-BD17-11DF-D538-E69ACDF2AC3F}"/>
              </a:ext>
            </a:extLst>
          </p:cNvPr>
          <p:cNvSpPr/>
          <p:nvPr/>
        </p:nvSpPr>
        <p:spPr>
          <a:xfrm>
            <a:off x="180528" y="34886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a.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4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88808BC-2F66-CB39-ACF7-7E0BD2C9CD0D}"/>
              </a:ext>
            </a:extLst>
          </p:cNvPr>
          <p:cNvSpPr txBox="1"/>
          <p:nvPr/>
        </p:nvSpPr>
        <p:spPr>
          <a:xfrm>
            <a:off x="1098698" y="4151229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 11 có 30 ngày, tháng 12 có 31 ngày.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EC50A86E-2EF3-6A5D-16BC-52DD9B19703C}"/>
              </a:ext>
            </a:extLst>
          </p:cNvPr>
          <p:cNvSpPr/>
          <p:nvPr/>
        </p:nvSpPr>
        <p:spPr>
          <a:xfrm>
            <a:off x="2428239" y="298704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D7F07447-9D3A-C3AF-BA97-C5879BD9B518}"/>
              </a:ext>
            </a:extLst>
          </p:cNvPr>
          <p:cNvSpPr/>
          <p:nvPr/>
        </p:nvSpPr>
        <p:spPr>
          <a:xfrm>
            <a:off x="8087359" y="2966720"/>
            <a:ext cx="518161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xmlns="" id="{6CED015F-BD17-11DF-D538-E69ACDF2AC3F}"/>
              </a:ext>
            </a:extLst>
          </p:cNvPr>
          <p:cNvSpPr/>
          <p:nvPr/>
        </p:nvSpPr>
        <p:spPr>
          <a:xfrm>
            <a:off x="1127388" y="324811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b.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20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88808BC-2F66-CB39-ACF7-7E0BD2C9CD0D}"/>
              </a:ext>
            </a:extLst>
          </p:cNvPr>
          <p:cNvSpPr txBox="1"/>
          <p:nvPr/>
        </p:nvSpPr>
        <p:spPr>
          <a:xfrm>
            <a:off x="1149498" y="3785469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 20 tháng 11 là thứ Hai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BA833EF9-AC1D-8030-1C74-6D9F7B904D54}"/>
              </a:ext>
            </a:extLst>
          </p:cNvPr>
          <p:cNvSpPr/>
          <p:nvPr/>
        </p:nvSpPr>
        <p:spPr>
          <a:xfrm>
            <a:off x="944879" y="271272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E4E51208-C253-7B6B-A0D0-B0A7707D0BE2}"/>
              </a:ext>
            </a:extLst>
          </p:cNvPr>
          <p:cNvSpPr/>
          <p:nvPr/>
        </p:nvSpPr>
        <p:spPr>
          <a:xfrm>
            <a:off x="924559" y="1452880"/>
            <a:ext cx="477521" cy="558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xmlns="" id="{6CED015F-BD17-11DF-D538-E69ACDF2AC3F}"/>
              </a:ext>
            </a:extLst>
          </p:cNvPr>
          <p:cNvSpPr/>
          <p:nvPr/>
        </p:nvSpPr>
        <p:spPr>
          <a:xfrm>
            <a:off x="986938" y="327333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c.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cuối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88808BC-2F66-CB39-ACF7-7E0BD2C9CD0D}"/>
              </a:ext>
            </a:extLst>
          </p:cNvPr>
          <p:cNvSpPr txBox="1"/>
          <p:nvPr/>
        </p:nvSpPr>
        <p:spPr>
          <a:xfrm>
            <a:off x="986938" y="3785469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 cuối cùng của tháng 12 là Chủ nhật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A3A12707-3F95-6DC9-6494-3424ED1069C3}"/>
              </a:ext>
            </a:extLst>
          </p:cNvPr>
          <p:cNvSpPr/>
          <p:nvPr/>
        </p:nvSpPr>
        <p:spPr>
          <a:xfrm>
            <a:off x="8097519" y="295656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DA67CB13-9CBF-E763-62D5-5E75A537B73C}"/>
              </a:ext>
            </a:extLst>
          </p:cNvPr>
          <p:cNvSpPr/>
          <p:nvPr/>
        </p:nvSpPr>
        <p:spPr>
          <a:xfrm>
            <a:off x="8077199" y="1493520"/>
            <a:ext cx="548641" cy="518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3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 tờ lịch sau rồi trả lời các câu hỏi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xmlns="" id="{6CED015F-BD17-11DF-D538-E69ACDF2AC3F}"/>
              </a:ext>
            </a:extLst>
          </p:cNvPr>
          <p:cNvSpPr/>
          <p:nvPr/>
        </p:nvSpPr>
        <p:spPr>
          <a:xfrm>
            <a:off x="563310" y="3429483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d)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88808BC-2F66-CB39-ACF7-7E0BD2C9CD0D}"/>
              </a:ext>
            </a:extLst>
          </p:cNvPr>
          <p:cNvSpPr txBox="1"/>
          <p:nvPr/>
        </p:nvSpPr>
        <p:spPr>
          <a:xfrm>
            <a:off x="1107082" y="4118478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 là các ngày 3, 10, 17, 24, 31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6C8A8143-B9FF-6977-3FAB-D0D17309AA53}"/>
              </a:ext>
            </a:extLst>
          </p:cNvPr>
          <p:cNvSpPr/>
          <p:nvPr/>
        </p:nvSpPr>
        <p:spPr>
          <a:xfrm>
            <a:off x="8212003" y="1990165"/>
            <a:ext cx="247288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98D3C081-B5BA-4057-3A8A-4EB35661F932}"/>
              </a:ext>
            </a:extLst>
          </p:cNvPr>
          <p:cNvSpPr/>
          <p:nvPr/>
        </p:nvSpPr>
        <p:spPr>
          <a:xfrm>
            <a:off x="8069128" y="1464310"/>
            <a:ext cx="548641" cy="518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98EF596C-C455-F918-FAFE-DDF031CC9731}"/>
              </a:ext>
            </a:extLst>
          </p:cNvPr>
          <p:cNvSpPr/>
          <p:nvPr/>
        </p:nvSpPr>
        <p:spPr>
          <a:xfrm>
            <a:off x="8187237" y="2237470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5481840F-8A4B-C27C-8A9A-7BC51E93E939}"/>
              </a:ext>
            </a:extLst>
          </p:cNvPr>
          <p:cNvSpPr/>
          <p:nvPr/>
        </p:nvSpPr>
        <p:spPr>
          <a:xfrm>
            <a:off x="8185331" y="2484775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xmlns="" id="{7F40B8FB-42B3-4A0C-885E-35C4A0A7FACC}"/>
              </a:ext>
            </a:extLst>
          </p:cNvPr>
          <p:cNvSpPr/>
          <p:nvPr/>
        </p:nvSpPr>
        <p:spPr>
          <a:xfrm>
            <a:off x="8183425" y="2732080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1E58133C-4B81-0180-CA77-690A241CA392}"/>
              </a:ext>
            </a:extLst>
          </p:cNvPr>
          <p:cNvSpPr/>
          <p:nvPr/>
        </p:nvSpPr>
        <p:spPr>
          <a:xfrm>
            <a:off x="8181519" y="2979385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917AA080-2831-835E-9714-F3EA2E699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960" y="2633689"/>
            <a:ext cx="4716016" cy="2509811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xmlns="" id="{A2055068-62BD-F560-9B87-3C5D7A8B53DB}"/>
              </a:ext>
            </a:extLst>
          </p:cNvPr>
          <p:cNvSpPr txBox="1"/>
          <p:nvPr/>
        </p:nvSpPr>
        <p:spPr>
          <a:xfrm>
            <a:off x="2438177" y="997805"/>
            <a:ext cx="4267645" cy="145097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88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dò</a:t>
            </a:r>
            <a:endParaRPr lang="zh-CN" altLang="en-US" sz="72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7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2" y="411510"/>
            <a:ext cx="9040485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9FB60AA-B70A-4C9A-BE3D-8B41E0B72A2F}"/>
              </a:ext>
            </a:extLst>
          </p:cNvPr>
          <p:cNvSpPr txBox="1"/>
          <p:nvPr/>
        </p:nvSpPr>
        <p:spPr>
          <a:xfrm>
            <a:off x="1913465" y="1350224"/>
            <a:ext cx="5536207" cy="10113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60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60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0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em</a:t>
            </a:r>
            <a:endParaRPr lang="zh-CN" altLang="en-US" sz="60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DB4453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E1C3AD0-F8C1-470E-A708-3443304DC7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9724" r="37750" b="50000"/>
          <a:stretch/>
        </p:blipFill>
        <p:spPr>
          <a:xfrm rot="21317891">
            <a:off x="2196829" y="1853101"/>
            <a:ext cx="5188944" cy="17671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533A1B-BD18-5C25-77A8-8A7ECE390A53}"/>
              </a:ext>
            </a:extLst>
          </p:cNvPr>
          <p:cNvSpPr txBox="1"/>
          <p:nvPr/>
        </p:nvSpPr>
        <p:spPr>
          <a:xfrm>
            <a:off x="2141061" y="621255"/>
            <a:ext cx="5573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  <a:b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CF9263-85B3-AD26-0C83-6C4AF55FA340}"/>
              </a:ext>
            </a:extLst>
          </p:cNvPr>
          <p:cNvSpPr txBox="1"/>
          <p:nvPr/>
        </p:nvSpPr>
        <p:spPr>
          <a:xfrm>
            <a:off x="1903288" y="2179661"/>
            <a:ext cx="6157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7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b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nhật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E1415F0E-66AD-178C-A360-1CC83D296AB2}"/>
              </a:ext>
            </a:extLst>
          </p:cNvPr>
          <p:cNvSpPr txBox="1"/>
          <p:nvPr/>
        </p:nvSpPr>
        <p:spPr>
          <a:xfrm>
            <a:off x="2195736" y="1389064"/>
            <a:ext cx="46183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9" y="3891412"/>
            <a:ext cx="1597389" cy="1129860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1D7F37-BC80-04AF-0AA2-C69397C159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2139" y="1285435"/>
            <a:ext cx="6498543" cy="217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53E27D-F709-2B57-A7CC-221C4C857447}"/>
              </a:ext>
            </a:extLst>
          </p:cNvPr>
          <p:cNvSpPr txBox="1"/>
          <p:nvPr/>
        </p:nvSpPr>
        <p:spPr>
          <a:xfrm>
            <a:off x="1577078" y="602309"/>
            <a:ext cx="642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79B8CF-3391-E85B-AA7B-2CDCA207EF3B}"/>
              </a:ext>
            </a:extLst>
          </p:cNvPr>
          <p:cNvSpPr txBox="1"/>
          <p:nvPr/>
        </p:nvSpPr>
        <p:spPr>
          <a:xfrm>
            <a:off x="1234137" y="3334397"/>
            <a:ext cx="2171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72C1B53-AB8C-EE54-1995-F0F5837F5F73}"/>
              </a:ext>
            </a:extLst>
          </p:cNvPr>
          <p:cNvSpPr txBox="1"/>
          <p:nvPr/>
        </p:nvSpPr>
        <p:spPr>
          <a:xfrm>
            <a:off x="3527061" y="3334397"/>
            <a:ext cx="232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20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F95B4C-0124-14EC-3DAF-725D1FA6BC23}"/>
              </a:ext>
            </a:extLst>
          </p:cNvPr>
          <p:cNvSpPr txBox="1"/>
          <p:nvPr/>
        </p:nvSpPr>
        <p:spPr>
          <a:xfrm>
            <a:off x="5977995" y="3334397"/>
            <a:ext cx="232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8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117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948CC-871D-4257-3D82-55E44E9B2958}"/>
              </a:ext>
            </a:extLst>
          </p:cNvPr>
          <p:cNvSpPr txBox="1"/>
          <p:nvPr/>
        </p:nvSpPr>
        <p:spPr>
          <a:xfrm>
            <a:off x="2141061" y="621254"/>
            <a:ext cx="5573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70E846-1A89-B2F5-78B6-6C9D6575482E}"/>
              </a:ext>
            </a:extLst>
          </p:cNvPr>
          <p:cNvSpPr txBox="1"/>
          <p:nvPr/>
        </p:nvSpPr>
        <p:spPr>
          <a:xfrm>
            <a:off x="1903288" y="2179661"/>
            <a:ext cx="6157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24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đêm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đêm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81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EE3F93-B9A4-0E7E-6D01-C2F2CAC355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86" b="96857" l="4286" r="94286">
                        <a14:foregroundMark x1="48857" y1="27429" x2="52571" y2="44000"/>
                        <a14:foregroundMark x1="51714" y1="44286" x2="50000" y2="61714"/>
                        <a14:foregroundMark x1="51429" y1="10000" x2="70000" y2="19429"/>
                        <a14:foregroundMark x1="75143" y1="15143" x2="91714" y2="38571"/>
                        <a14:foregroundMark x1="93143" y1="45714" x2="94857" y2="61714"/>
                        <a14:foregroundMark x1="92000" y1="69143" x2="79143" y2="81714"/>
                        <a14:foregroundMark x1="33872" y1="94286" x2="29217" y2="94975"/>
                        <a14:foregroundMark x1="70571" y1="88857" x2="33872" y2="94286"/>
                        <a14:foregroundMark x1="56000" y1="89429" x2="80571" y2="72571"/>
                        <a14:foregroundMark x1="80571" y1="72571" x2="90286" y2="60857"/>
                        <a14:foregroundMark x1="92571" y1="41143" x2="91714" y2="30000"/>
                        <a14:foregroundMark x1="66000" y1="11714" x2="38286" y2="10571"/>
                        <a14:foregroundMark x1="38286" y1="10571" x2="17143" y2="26286"/>
                        <a14:foregroundMark x1="17143" y1="26286" x2="11714" y2="34000"/>
                        <a14:foregroundMark x1="9143" y1="46000" x2="19429" y2="72286"/>
                        <a14:foregroundMark x1="19429" y1="72286" x2="24857" y2="76857"/>
                        <a14:foregroundMark x1="36571" y1="91714" x2="15714" y2="70857"/>
                        <a14:foregroundMark x1="19143" y1="76857" x2="6571" y2="58571"/>
                        <a14:foregroundMark x1="6571" y1="58571" x2="6571" y2="57714"/>
                        <a14:foregroundMark x1="8286" y1="48571" x2="7429" y2="63714"/>
                        <a14:foregroundMark x1="9143" y1="74571" x2="31429" y2="87714"/>
                        <a14:foregroundMark x1="71714" y1="12286" x2="80286" y2="25143"/>
                        <a14:foregroundMark x1="81429" y1="19143" x2="86000" y2="28571"/>
                        <a14:foregroundMark x1="62571" y1="9143" x2="45714" y2="12286"/>
                        <a14:foregroundMark x1="37143" y1="11714" x2="25429" y2="25714"/>
                        <a14:foregroundMark x1="12857" y1="36857" x2="10571" y2="48571"/>
                        <a14:foregroundMark x1="6286" y1="50286" x2="6286" y2="50286"/>
                        <a14:foregroundMark x1="4571" y1="49429" x2="4571" y2="49429"/>
                        <a14:foregroundMark x1="6286" y1="41714" x2="6286" y2="50857"/>
                        <a14:foregroundMark x1="13714" y1="22286" x2="22286" y2="21714"/>
                        <a14:foregroundMark x1="28000" y1="9143" x2="36571" y2="13429"/>
                        <a14:foregroundMark x1="45714" y1="4286" x2="56000" y2="11714"/>
                        <a14:foregroundMark x1="48857" y1="96857" x2="48857" y2="96857"/>
                        <a14:backgroundMark x1="28286" y1="94286" x2="28286" y2="94286"/>
                        <a14:backgroundMark x1="26286" y1="95143" x2="26286" y2="95143"/>
                        <a14:backgroundMark x1="25429" y1="96286" x2="25429" y2="96286"/>
                        <a14:backgroundMark x1="22286" y1="96857" x2="26571" y2="97714"/>
                        <a14:backgroundMark x1="23143" y1="94571" x2="23143" y2="97714"/>
                        <a14:backgroundMark x1="29714" y1="95143" x2="29714" y2="95143"/>
                        <a14:backgroundMark x1="30000" y1="95429" x2="30000" y2="95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259" y="1836996"/>
            <a:ext cx="2000423" cy="2000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DC17D8-8143-4A5C-4FF4-C7D2EB5B361F}"/>
              </a:ext>
            </a:extLst>
          </p:cNvPr>
          <p:cNvSpPr txBox="1"/>
          <p:nvPr/>
        </p:nvSpPr>
        <p:spPr>
          <a:xfrm>
            <a:off x="1761119" y="864102"/>
            <a:ext cx="5573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= ?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A25D188-DEF5-E099-CFB9-00F2E13C218B}"/>
              </a:ext>
            </a:extLst>
          </p:cNvPr>
          <p:cNvSpPr txBox="1"/>
          <p:nvPr/>
        </p:nvSpPr>
        <p:spPr>
          <a:xfrm>
            <a:off x="324093" y="2571750"/>
            <a:ext cx="615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= 60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4C2D256-C9CB-E248-C15E-D487072EF5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9575" y1="29275" x2="56941" y2="37681"/>
                        <a14:foregroundMark x1="52125" y1="32464" x2="55241" y2="53623"/>
                        <a14:foregroundMark x1="47309" y1="42609" x2="53824" y2="55362"/>
                        <a14:foregroundMark x1="50992" y1="44348" x2="51275" y2="57101"/>
                        <a14:foregroundMark x1="46176" y1="40290" x2="50142" y2="35072"/>
                        <a14:foregroundMark x1="47309" y1="53043" x2="47309" y2="53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684" y="1875721"/>
            <a:ext cx="2017570" cy="19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FD297AF4-A984-2276-413A-5E5CBB9AF2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52" y="623410"/>
            <a:ext cx="2250397" cy="2250397"/>
          </a:xfrm>
          <a:prstGeom prst="ellipse">
            <a:avLst/>
          </a:prstGeom>
        </p:spPr>
      </p:pic>
      <p:pic>
        <p:nvPicPr>
          <p:cNvPr id="13" name="图形 1"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-1" y="2316844"/>
            <a:ext cx="3510403" cy="2482967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751719" y="740776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768524" y="3338147"/>
            <a:ext cx="945836" cy="754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B77855-4A5D-965B-A8AF-25AF81108C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3935" y="1428651"/>
            <a:ext cx="4188315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15" name="Hộp Văn bản 8">
            <a:extLst>
              <a:ext uri="{FF2B5EF4-FFF2-40B4-BE49-F238E27FC236}">
                <a16:creationId xmlns:a16="http://schemas.microsoft.com/office/drawing/2014/main" xmlns="" id="{FE73D708-1AA3-3020-7A6E-2668319339FC}"/>
              </a:ext>
            </a:extLst>
          </p:cNvPr>
          <p:cNvSpPr txBox="1"/>
          <p:nvPr/>
        </p:nvSpPr>
        <p:spPr>
          <a:xfrm>
            <a:off x="2220222" y="1820124"/>
            <a:ext cx="5556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T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h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</a:rPr>
              <a:t>á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FF99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g 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00FF"/>
                </a:solidFill>
                <a:latin typeface="SVN-Poky's" panose="020B0606040200020203" pitchFamily="34" charset="0"/>
              </a:rPr>
              <a:t>- 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ă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F2CC"/>
                </a:solidFill>
                <a:latin typeface="SVN-Poky's" panose="020B0606040200020203" pitchFamily="34" charset="0"/>
              </a:rPr>
              <a:t>m</a:t>
            </a:r>
            <a:endParaRPr lang="en-US" sz="7200" dirty="0">
              <a:ln w="57150">
                <a:solidFill>
                  <a:prstClr val="black"/>
                </a:solidFill>
              </a:ln>
              <a:solidFill>
                <a:srgbClr val="ED7D31">
                  <a:lumMod val="60000"/>
                  <a:lumOff val="40000"/>
                </a:srgbClr>
              </a:solidFill>
              <a:latin typeface="SVN-Poky's" panose="020B0606040200020203" pitchFamily="34" charset="0"/>
            </a:endParaRPr>
          </a:p>
        </p:txBody>
      </p:sp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71406B2-496A-CC25-B04C-C4158EE4ADE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75428"/>
          <a:stretch/>
        </p:blipFill>
        <p:spPr>
          <a:xfrm>
            <a:off x="2183756" y="1279347"/>
            <a:ext cx="1421337" cy="2709882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D971469-6580-0E1A-6346-0E6F03EF4F3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736" r="50055"/>
          <a:stretch/>
        </p:blipFill>
        <p:spPr>
          <a:xfrm>
            <a:off x="3574590" y="1279347"/>
            <a:ext cx="1458149" cy="2709882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83FFEB5-B432-3FE4-88F0-BC3FCBE67B1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793" r="24998"/>
          <a:stretch/>
        </p:blipFill>
        <p:spPr>
          <a:xfrm>
            <a:off x="5002235" y="1279347"/>
            <a:ext cx="1458149" cy="2709882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4CF64209-A77E-5BC4-537D-753EC3082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5051" t="-80" r="-260" b="80"/>
          <a:stretch/>
        </p:blipFill>
        <p:spPr>
          <a:xfrm>
            <a:off x="6429880" y="1279347"/>
            <a:ext cx="1458149" cy="2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9.87654E-7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3BA5A27E-93C4-49CF-8A4F-4C25CD461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AA8B9C49-41CC-4BEA-0730-AA39D4506E50}"/>
              </a:ext>
            </a:extLst>
          </p:cNvPr>
          <p:cNvSpPr txBox="1"/>
          <p:nvPr/>
        </p:nvSpPr>
        <p:spPr>
          <a:xfrm>
            <a:off x="2303860" y="1389064"/>
            <a:ext cx="4438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0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20DE296C-DA54-9903-9FC6-9D6F5CDAFD8B}"/>
              </a:ext>
            </a:extLst>
          </p:cNvPr>
          <p:cNvSpPr txBox="1"/>
          <p:nvPr/>
        </p:nvSpPr>
        <p:spPr>
          <a:xfrm>
            <a:off x="449284" y="2117671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= 12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83B9723-94C9-0840-26F6-CAC7A858E59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3231398" y="499225"/>
            <a:ext cx="4702846" cy="379871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866CE2CC-1E45-1DA5-EA29-B79FA061468B}"/>
              </a:ext>
            </a:extLst>
          </p:cNvPr>
          <p:cNvSpPr/>
          <p:nvPr/>
        </p:nvSpPr>
        <p:spPr>
          <a:xfrm>
            <a:off x="3231398" y="771550"/>
            <a:ext cx="1154622" cy="1126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9877E-6 L 0.12882 -0.00124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00123 L 0.26042 0.0033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42 0.0034 L 0.38785 0.0018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785 0.00185 L 0.00087 0.2324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58" y="1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23241 L 0.13021 0.2345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21 0.23457 L 0.25816 0.2358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16 0.23581 L 0.38681 0.2358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8 0.2358 L -0.00121 0.46821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4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46821 L 0.12952 0.46697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52 0.46697 L 0.25886 0.46234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86 0.46235 L 0.38889 0.46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FB73928-4CE1-806F-A588-97598C5113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-15287" y="0"/>
            <a:ext cx="9159288" cy="5301680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2F305119-AFC6-70BC-5800-F4C9F3032A84}"/>
              </a:ext>
            </a:extLst>
          </p:cNvPr>
          <p:cNvSpPr/>
          <p:nvPr/>
        </p:nvSpPr>
        <p:spPr>
          <a:xfrm>
            <a:off x="782320" y="3860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EAFC8F5E-F793-3DF2-30DC-9F87002EEB04}"/>
              </a:ext>
            </a:extLst>
          </p:cNvPr>
          <p:cNvSpPr/>
          <p:nvPr/>
        </p:nvSpPr>
        <p:spPr>
          <a:xfrm>
            <a:off x="314960" y="17678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CB0E7DF0-3025-A9A2-3A00-A78C83A8699B}"/>
              </a:ext>
            </a:extLst>
          </p:cNvPr>
          <p:cNvSpPr/>
          <p:nvPr/>
        </p:nvSpPr>
        <p:spPr>
          <a:xfrm>
            <a:off x="307848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xmlns="" id="{2AD13615-C129-2140-C0FD-07D2B86333FE}"/>
              </a:ext>
            </a:extLst>
          </p:cNvPr>
          <p:cNvSpPr/>
          <p:nvPr/>
        </p:nvSpPr>
        <p:spPr>
          <a:xfrm>
            <a:off x="25908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xmlns="" id="{CBC35E9F-F5D1-1815-5D22-8B6823393623}"/>
              </a:ext>
            </a:extLst>
          </p:cNvPr>
          <p:cNvSpPr/>
          <p:nvPr/>
        </p:nvSpPr>
        <p:spPr>
          <a:xfrm>
            <a:off x="540512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xmlns="" id="{3EFF845C-08AC-E671-4FCE-069F01C73F06}"/>
              </a:ext>
            </a:extLst>
          </p:cNvPr>
          <p:cNvSpPr/>
          <p:nvPr/>
        </p:nvSpPr>
        <p:spPr>
          <a:xfrm>
            <a:off x="5862320" y="16052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xmlns="" id="{748D233C-77AD-BF17-EB58-5097B29ABCC6}"/>
              </a:ext>
            </a:extLst>
          </p:cNvPr>
          <p:cNvSpPr/>
          <p:nvPr/>
        </p:nvSpPr>
        <p:spPr>
          <a:xfrm>
            <a:off x="768096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01054ACF-26A2-56C2-CF06-8EAAEFEFFA19}"/>
              </a:ext>
            </a:extLst>
          </p:cNvPr>
          <p:cNvSpPr/>
          <p:nvPr/>
        </p:nvSpPr>
        <p:spPr>
          <a:xfrm>
            <a:off x="87884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xmlns="" id="{94AE4646-83C5-1807-0DC5-59E634D25661}"/>
              </a:ext>
            </a:extLst>
          </p:cNvPr>
          <p:cNvSpPr/>
          <p:nvPr/>
        </p:nvSpPr>
        <p:spPr>
          <a:xfrm>
            <a:off x="7823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xmlns="" id="{D4EF6627-0FC5-AC52-6CA2-428105269BC8}"/>
              </a:ext>
            </a:extLst>
          </p:cNvPr>
          <p:cNvSpPr/>
          <p:nvPr/>
        </p:nvSpPr>
        <p:spPr>
          <a:xfrm>
            <a:off x="599440" y="32816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xmlns="" id="{6EA90D04-13B6-D630-68ED-D10AD86BFA5B}"/>
              </a:ext>
            </a:extLst>
          </p:cNvPr>
          <p:cNvSpPr/>
          <p:nvPr/>
        </p:nvSpPr>
        <p:spPr>
          <a:xfrm>
            <a:off x="30581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xmlns="" id="{0DD98456-880F-5D37-661D-8749D80BB384}"/>
              </a:ext>
            </a:extLst>
          </p:cNvPr>
          <p:cNvSpPr/>
          <p:nvPr/>
        </p:nvSpPr>
        <p:spPr>
          <a:xfrm>
            <a:off x="3545840" y="32613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xmlns="" id="{02E72D63-FE11-B698-25BC-4CDECD7DA29C}"/>
              </a:ext>
            </a:extLst>
          </p:cNvPr>
          <p:cNvSpPr/>
          <p:nvPr/>
        </p:nvSpPr>
        <p:spPr>
          <a:xfrm>
            <a:off x="54051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xmlns="" id="{B183C881-A9E2-4F85-0BE3-3140F1C4132E}"/>
              </a:ext>
            </a:extLst>
          </p:cNvPr>
          <p:cNvSpPr/>
          <p:nvPr/>
        </p:nvSpPr>
        <p:spPr>
          <a:xfrm>
            <a:off x="4622800" y="345440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xmlns="" id="{9346A9DE-1D1F-C579-B763-ECC87D3E90F1}"/>
              </a:ext>
            </a:extLst>
          </p:cNvPr>
          <p:cNvSpPr/>
          <p:nvPr/>
        </p:nvSpPr>
        <p:spPr>
          <a:xfrm>
            <a:off x="76809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xmlns="" id="{B4B41477-D0B6-7A94-4446-D92CE68B6834}"/>
              </a:ext>
            </a:extLst>
          </p:cNvPr>
          <p:cNvSpPr/>
          <p:nvPr/>
        </p:nvSpPr>
        <p:spPr>
          <a:xfrm>
            <a:off x="7823200" y="32715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xmlns="" id="{2572A807-75B2-C590-C222-705F52920E68}"/>
              </a:ext>
            </a:extLst>
          </p:cNvPr>
          <p:cNvSpPr/>
          <p:nvPr/>
        </p:nvSpPr>
        <p:spPr>
          <a:xfrm>
            <a:off x="79248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xmlns="" id="{3C6A247D-2D43-3A4B-8D4B-A3EAC7C0BC19}"/>
              </a:ext>
            </a:extLst>
          </p:cNvPr>
          <p:cNvSpPr/>
          <p:nvPr/>
        </p:nvSpPr>
        <p:spPr>
          <a:xfrm>
            <a:off x="1574800" y="49580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xmlns="" id="{71539F32-06F2-2C70-1E54-F4611BCB0ACF}"/>
              </a:ext>
            </a:extLst>
          </p:cNvPr>
          <p:cNvSpPr/>
          <p:nvPr/>
        </p:nvSpPr>
        <p:spPr>
          <a:xfrm>
            <a:off x="307848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xmlns="" id="{E3E07C90-5C96-EA2E-ACCD-4B3B5BA74C88}"/>
              </a:ext>
            </a:extLst>
          </p:cNvPr>
          <p:cNvSpPr/>
          <p:nvPr/>
        </p:nvSpPr>
        <p:spPr>
          <a:xfrm>
            <a:off x="2590800" y="51206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xmlns="" id="{0C36D124-2870-066E-15CD-9F22D0DA3EEC}"/>
              </a:ext>
            </a:extLst>
          </p:cNvPr>
          <p:cNvSpPr/>
          <p:nvPr/>
        </p:nvSpPr>
        <p:spPr>
          <a:xfrm>
            <a:off x="538480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xmlns="" id="{23FADD55-C0A4-F28D-45FE-B274BCD51D3A}"/>
              </a:ext>
            </a:extLst>
          </p:cNvPr>
          <p:cNvSpPr/>
          <p:nvPr/>
        </p:nvSpPr>
        <p:spPr>
          <a:xfrm>
            <a:off x="554736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xmlns="" id="{D51C4BE9-7C27-0582-A92D-0843F7AA92D1}"/>
              </a:ext>
            </a:extLst>
          </p:cNvPr>
          <p:cNvSpPr/>
          <p:nvPr/>
        </p:nvSpPr>
        <p:spPr>
          <a:xfrm>
            <a:off x="768096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xmlns="" id="{028AA913-2CA7-7058-EE54-38B067E13B7E}"/>
              </a:ext>
            </a:extLst>
          </p:cNvPr>
          <p:cNvSpPr/>
          <p:nvPr/>
        </p:nvSpPr>
        <p:spPr>
          <a:xfrm>
            <a:off x="880872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7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C59B8149-E8D7-8A9F-591D-D406439AE0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931" y="1383879"/>
            <a:ext cx="3894870" cy="223441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9B031DA-3005-6DAF-1BE4-85B50091EA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1999" y="1396336"/>
            <a:ext cx="3894870" cy="2234411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7D1ABA51-4F7B-8C0C-2F06-FC9D1027848B}"/>
              </a:ext>
            </a:extLst>
          </p:cNvPr>
          <p:cNvSpPr/>
          <p:nvPr/>
        </p:nvSpPr>
        <p:spPr>
          <a:xfrm>
            <a:off x="729343" y="3265715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AA444271-140F-C37D-9610-D7D29D89636A}"/>
              </a:ext>
            </a:extLst>
          </p:cNvPr>
          <p:cNvSpPr/>
          <p:nvPr/>
        </p:nvSpPr>
        <p:spPr>
          <a:xfrm>
            <a:off x="6780712" y="3173141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64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4B6EE1B-CD55-8362-97DA-F4FE43C7B1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4520" r="13149" b="8958"/>
          <a:stretch/>
        </p:blipFill>
        <p:spPr>
          <a:xfrm>
            <a:off x="552844" y="1155789"/>
            <a:ext cx="7965724" cy="27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尺有所长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</TotalTime>
  <Words>464</Words>
  <Application>Microsoft Office PowerPoint</Application>
  <PresentationFormat>On-screen Show (16:9)</PresentationFormat>
  <Paragraphs>78</Paragraphs>
  <Slides>22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尺有所长-视频</dc:title>
  <dc:subject>9Slide.vn</dc:subject>
  <dc:creator>MY PC</dc:creator>
  <dc:description>9Slide.vn</dc:description>
  <cp:lastModifiedBy>Minhthangpc.VN</cp:lastModifiedBy>
  <cp:revision>32</cp:revision>
  <dcterms:created xsi:type="dcterms:W3CDTF">2019-03-11T00:55:40Z</dcterms:created>
  <dcterms:modified xsi:type="dcterms:W3CDTF">2023-02-28T05:49:09Z</dcterms:modified>
  <cp:category>9Slide.vn</cp:category>
</cp:coreProperties>
</file>