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2" r:id="rId2"/>
    <p:sldId id="264" r:id="rId3"/>
    <p:sldId id="289" r:id="rId4"/>
    <p:sldId id="278" r:id="rId5"/>
    <p:sldId id="280" r:id="rId6"/>
    <p:sldId id="300" r:id="rId7"/>
    <p:sldId id="284" r:id="rId8"/>
    <p:sldId id="285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05FCA-EAFD-49EA-ACD9-ACA4C4EE4821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D893-699A-456C-8EFB-882A5A12E5A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1D7A6-4A55-6635-E057-7F227EDB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6DE08D-EFC9-7283-09A9-821B4EDE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D7F7E6-58DB-75C2-EE67-2310D17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787F0-A468-23E1-0EFC-4D0618B0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1575F-E05B-727E-7189-ADEFD64F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3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FDC7A-A04E-AD12-8391-14B34F2D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9CAB71-CA0D-F1F9-03E1-646AA814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1CF2D-BAD0-06E8-20C4-420D25F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70C5A-E494-1B3A-787C-30C35110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C15F78-BBEE-1A21-FED3-E3DAB918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7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AAF428-908B-8DBE-0703-0B7ED532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1BAD8B-AF59-A0EC-7E88-01FB8EE1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AB800-3752-28B8-47EE-2E1280B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E2AB22-C647-5CCE-2788-6D8856F7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7EA729-C39A-AB78-BDFC-7A8FA645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B62F7D26-A9D1-04DE-79F2-8253B91BD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4E975-872C-E680-83FB-B984A72A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DD3CC2-642D-2F1B-394B-E296BFF8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9145F-970C-F36C-C777-2944152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C0936F-7CE9-1A56-AF11-1EBBE8E5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BDD78-F258-D611-24A8-B6FBB42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6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B2A01-5CB1-D82E-A328-DA11D326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BD0F1-3836-1BF4-0C63-F0919D7A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C0AFB-9908-2F62-C61B-EE69EC0E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AF0E15-52AD-8948-5558-EFA4F44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46C69-BD02-5E9D-9930-C6E113A7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3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53F02-D09A-48AB-49BE-EB81A16E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AF6E05-5AB8-5D19-A17B-064B4118F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8CC791-32C1-7D3B-8E6A-4FBA9D8DF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2BA2AA-2CBA-8467-B777-2FA126B1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F467FD-247B-8AB7-BB5E-39A1DC70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E432B3-B910-B97E-2D2D-D1282DE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8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D829D-06AC-38AC-6012-C9F78819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5D483A-4923-F8A4-7F8C-7389CF66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0CFF6-8189-4418-9824-5CF2EE66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EDD8D3-47B5-D580-B6E2-1206E72AD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1B4A69-9806-1572-ADFD-12950EDA5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3CE462-158A-B8EF-2827-DF46DD16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C6D4F6-E9F2-0DD5-67B6-7ACAA8E8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907FD8-8B41-12A4-D619-AA1F59A6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85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31DDD-777F-59BA-3254-E3AB0A54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155206-BC8B-488D-78DA-F8876CF9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2AA95-5ACB-BB10-8028-FA95A1D1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7E6F29-FA01-7246-DA39-E0B1595A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968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D97621-F572-0D0A-65EA-B4BA70F2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5E3B80-B8CE-880C-1290-273D1030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5CFEBC-DA0A-931D-EAD3-CAF95C3F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2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E5600-5437-3052-978C-7642CC35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04B7E-E4A3-22F8-244C-54739D9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0CAA0F-BEB0-7C99-33AC-098C87F8F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81C3F-524E-1E21-6218-6E9FEA4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ACB945-3B7E-D5D7-65C3-384D3A6B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8F84AA-F2C9-14A1-AF2D-49129E70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4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4A7F7-FC7D-4361-4E48-10D990A4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E34471-2168-D968-6CE6-00FDD8F55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9C95D-9EA9-4CDE-0D5F-06C84538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62BE2-59F4-318B-E81D-862E1CB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D73DD5-50E4-57DA-32CC-5A0326B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2B01BB-1363-87FE-CE0F-2C031C34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42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C1A2ED-3A0E-1EB6-A813-1E3DADFA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4B570-7D12-64DD-05C5-8C71A896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1A125A-A104-D8EB-0961-1A1287B0E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0DF9-E92F-4F95-B986-054D9174A7ED}" type="datetimeFigureOut">
              <a:rPr lang="vi-VN" smtClean="0"/>
              <a:t>2/28/2023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A0235C-12C4-A68D-4147-4E2A07F78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523CBB-D73A-288E-BE2F-25D9C5291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C800-DD8B-4351-9F54-E462750CB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81954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2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9EC30DDF-B9ED-E7A1-58EA-8A174CE4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10643939-2627-616F-4F44-5E77F4E90776}"/>
              </a:ext>
            </a:extLst>
          </p:cNvPr>
          <p:cNvGrpSpPr/>
          <p:nvPr/>
        </p:nvGrpSpPr>
        <p:grpSpPr>
          <a:xfrm>
            <a:off x="2108102" y="858339"/>
            <a:ext cx="4338415" cy="5125818"/>
            <a:chOff x="430568" y="210155"/>
            <a:chExt cx="4338415" cy="5125818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24BA4791-D8B3-8C0A-A97A-172FBCE18A7D}"/>
                </a:ext>
              </a:extLst>
            </p:cNvPr>
            <p:cNvSpPr/>
            <p:nvPr/>
          </p:nvSpPr>
          <p:spPr>
            <a:xfrm>
              <a:off x="846342" y="920370"/>
              <a:ext cx="3578578" cy="35785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xmlns="" id="{9A91BFB8-E79E-551D-F4F0-2A3BE30CA92D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0" y="1955350"/>
              <a:ext cx="3268980" cy="15049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xmlns="" id="{01F9B6E9-03BD-38E7-2006-42356DE8445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597017" y="1451159"/>
              <a:ext cx="1295280" cy="129711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24C2457C-62D5-A5CC-76AF-4AE02589B59B}"/>
                </a:ext>
              </a:extLst>
            </p:cNvPr>
            <p:cNvGrpSpPr/>
            <p:nvPr/>
          </p:nvGrpSpPr>
          <p:grpSpPr>
            <a:xfrm>
              <a:off x="2116655" y="2537149"/>
              <a:ext cx="610374" cy="974035"/>
              <a:chOff x="1769415" y="3081159"/>
              <a:chExt cx="610374" cy="974035"/>
            </a:xfrm>
          </p:grpSpPr>
          <p:sp>
            <p:nvSpPr>
              <p:cNvPr id="9" name="Hình Bầu dục 8">
                <a:extLst>
                  <a:ext uri="{FF2B5EF4-FFF2-40B4-BE49-F238E27FC236}">
                    <a16:creationId xmlns:a16="http://schemas.microsoft.com/office/drawing/2014/main" xmlns="" id="{72684731-A121-D844-7E64-CA38E84329D5}"/>
                  </a:ext>
                </a:extLst>
              </p:cNvPr>
              <p:cNvSpPr/>
              <p:nvPr/>
            </p:nvSpPr>
            <p:spPr>
              <a:xfrm>
                <a:off x="2233782" y="319906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Hình chữ nhật 21">
                <a:extLst>
                  <a:ext uri="{FF2B5EF4-FFF2-40B4-BE49-F238E27FC236}">
                    <a16:creationId xmlns:a16="http://schemas.microsoft.com/office/drawing/2014/main" xmlns="" id="{D5C6AD4D-3A1A-219B-9501-EACD81505072}"/>
                  </a:ext>
                </a:extLst>
              </p:cNvPr>
              <p:cNvSpPr/>
              <p:nvPr/>
            </p:nvSpPr>
            <p:spPr>
              <a:xfrm>
                <a:off x="1769415" y="3081159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xmlns="" id="{44277AA0-9B3E-0792-08D5-60E216C73E89}"/>
                </a:ext>
              </a:extLst>
            </p:cNvPr>
            <p:cNvGrpSpPr/>
            <p:nvPr/>
          </p:nvGrpSpPr>
          <p:grpSpPr>
            <a:xfrm>
              <a:off x="430568" y="1394217"/>
              <a:ext cx="641842" cy="974035"/>
              <a:chOff x="2329958" y="1387094"/>
              <a:chExt cx="641842" cy="974035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xmlns="" id="{FBE428DE-97A9-3F38-E373-257EE88BF264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xmlns="" id="{0DD07744-5281-8B18-5016-4D5CB37FCA20}"/>
                  </a:ext>
                </a:extLst>
              </p:cNvPr>
              <p:cNvSpPr/>
              <p:nvPr/>
            </p:nvSpPr>
            <p:spPr>
              <a:xfrm>
                <a:off x="2329958" y="1387094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xmlns="" id="{8DFDDED7-09D1-D39D-602B-713DE4B59D43}"/>
                </a:ext>
              </a:extLst>
            </p:cNvPr>
            <p:cNvGrpSpPr/>
            <p:nvPr/>
          </p:nvGrpSpPr>
          <p:grpSpPr>
            <a:xfrm>
              <a:off x="1507541" y="1004000"/>
              <a:ext cx="3261442" cy="4331973"/>
              <a:chOff x="176931" y="-520621"/>
              <a:chExt cx="3261442" cy="4331973"/>
            </a:xfrm>
          </p:grpSpPr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xmlns="" id="{27FA5AAF-ACDA-7844-52DE-D4C036B9B420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xmlns="" id="{E24100D3-5F4B-BF9E-1503-A40AE13A094B}"/>
                  </a:ext>
                </a:extLst>
              </p:cNvPr>
              <p:cNvSpPr/>
              <p:nvPr/>
            </p:nvSpPr>
            <p:spPr>
              <a:xfrm>
                <a:off x="2827999" y="1713230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xmlns="" id="{3B2B6407-99BE-14CE-B206-FC439E2CB1B8}"/>
                  </a:ext>
                </a:extLst>
              </p:cNvPr>
              <p:cNvSpPr/>
              <p:nvPr/>
            </p:nvSpPr>
            <p:spPr>
              <a:xfrm>
                <a:off x="1250412" y="289376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xmlns="" id="{C39E19DA-D9A7-B26E-6CB3-83BDB36DBA4A}"/>
                  </a:ext>
                </a:extLst>
              </p:cNvPr>
              <p:cNvSpPr/>
              <p:nvPr/>
            </p:nvSpPr>
            <p:spPr>
              <a:xfrm>
                <a:off x="836319" y="271758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43" name="Hình chữ nhật 42">
                <a:extLst>
                  <a:ext uri="{FF2B5EF4-FFF2-40B4-BE49-F238E27FC236}">
                    <a16:creationId xmlns:a16="http://schemas.microsoft.com/office/drawing/2014/main" xmlns="" id="{EBEFBEC6-7370-432F-2C89-5E42C36F2E49}"/>
                  </a:ext>
                </a:extLst>
              </p:cNvPr>
              <p:cNvSpPr/>
              <p:nvPr/>
            </p:nvSpPr>
            <p:spPr>
              <a:xfrm>
                <a:off x="176931" y="283731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xmlns="" id="{0179DA5E-33D1-1F49-B1D9-3B73E2271868}"/>
                  </a:ext>
                </a:extLst>
              </p:cNvPr>
              <p:cNvSpPr/>
              <p:nvPr/>
            </p:nvSpPr>
            <p:spPr>
              <a:xfrm>
                <a:off x="584342" y="2775087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Hình Bầu dục 47">
                <a:extLst>
                  <a:ext uri="{FF2B5EF4-FFF2-40B4-BE49-F238E27FC236}">
                    <a16:creationId xmlns:a16="http://schemas.microsoft.com/office/drawing/2014/main" xmlns="" id="{95496EA5-5DA8-7574-75A6-7B4246B40B1C}"/>
                  </a:ext>
                </a:extLst>
              </p:cNvPr>
              <p:cNvSpPr/>
              <p:nvPr/>
            </p:nvSpPr>
            <p:spPr>
              <a:xfrm>
                <a:off x="585932" y="-520621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xmlns="" id="{B22C8F22-1F95-A6B0-4099-D41AB9BA43FC}"/>
                </a:ext>
              </a:extLst>
            </p:cNvPr>
            <p:cNvGrpSpPr/>
            <p:nvPr/>
          </p:nvGrpSpPr>
          <p:grpSpPr>
            <a:xfrm>
              <a:off x="1407324" y="210155"/>
              <a:ext cx="3095347" cy="1662236"/>
              <a:chOff x="432217" y="710731"/>
              <a:chExt cx="3095347" cy="1662236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xmlns="" id="{77B66564-12B6-C34B-A9F7-23B4DD464292}"/>
                  </a:ext>
                </a:extLst>
              </p:cNvPr>
              <p:cNvSpPr/>
              <p:nvPr/>
            </p:nvSpPr>
            <p:spPr>
              <a:xfrm>
                <a:off x="2862581" y="1885950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xmlns="" id="{40A14446-8012-C0B0-1C3C-EAE45431054E}"/>
                  </a:ext>
                </a:extLst>
              </p:cNvPr>
              <p:cNvSpPr/>
              <p:nvPr/>
            </p:nvSpPr>
            <p:spPr>
              <a:xfrm>
                <a:off x="2917190" y="1398932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xmlns="" id="{D63B9203-BD05-336E-A5B2-14DCC765B109}"/>
                  </a:ext>
                </a:extLst>
              </p:cNvPr>
              <p:cNvSpPr/>
              <p:nvPr/>
            </p:nvSpPr>
            <p:spPr>
              <a:xfrm>
                <a:off x="1621258" y="1358209"/>
                <a:ext cx="109219" cy="1092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Hình chữ nhật 41">
                <a:extLst>
                  <a:ext uri="{FF2B5EF4-FFF2-40B4-BE49-F238E27FC236}">
                    <a16:creationId xmlns:a16="http://schemas.microsoft.com/office/drawing/2014/main" xmlns="" id="{DCEE8FF8-CDAC-A063-B4E4-A6E422B112F7}"/>
                  </a:ext>
                </a:extLst>
              </p:cNvPr>
              <p:cNvSpPr/>
              <p:nvPr/>
            </p:nvSpPr>
            <p:spPr>
              <a:xfrm>
                <a:off x="1091605" y="710731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44" name="Hình chữ nhật 43">
                <a:extLst>
                  <a:ext uri="{FF2B5EF4-FFF2-40B4-BE49-F238E27FC236}">
                    <a16:creationId xmlns:a16="http://schemas.microsoft.com/office/drawing/2014/main" xmlns="" id="{9C57A902-B7F2-88F4-7F49-0B3819FEE847}"/>
                  </a:ext>
                </a:extLst>
              </p:cNvPr>
              <p:cNvSpPr/>
              <p:nvPr/>
            </p:nvSpPr>
            <p:spPr>
              <a:xfrm>
                <a:off x="432217" y="830467"/>
                <a:ext cx="610374" cy="9740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xmlns="" id="{DFF0972B-B16B-0F6C-120F-2AFD30EECC4B}"/>
                </a:ext>
              </a:extLst>
            </p:cNvPr>
            <p:cNvCxnSpPr>
              <a:cxnSpLocks/>
              <a:stCxn id="4" idx="4"/>
              <a:endCxn id="4" idx="0"/>
            </p:cNvCxnSpPr>
            <p:nvPr/>
          </p:nvCxnSpPr>
          <p:spPr>
            <a:xfrm flipV="1">
              <a:off x="2635631" y="920370"/>
              <a:ext cx="0" cy="357857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xmlns="" id="{5078FBF7-F958-33A1-C746-01415FA5E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6243" y="1040106"/>
              <a:ext cx="0" cy="33218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58D6E6F6-32F9-4395-9F73-F3930D05C304}"/>
              </a:ext>
            </a:extLst>
          </p:cNvPr>
          <p:cNvSpPr txBox="1"/>
          <p:nvPr/>
        </p:nvSpPr>
        <p:spPr>
          <a:xfrm>
            <a:off x="6753283" y="1364242"/>
            <a:ext cx="505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70E47D9D-E88C-56AF-06B3-1FFBAB43E3A2}"/>
              </a:ext>
            </a:extLst>
          </p:cNvPr>
          <p:cNvSpPr txBox="1"/>
          <p:nvPr/>
        </p:nvSpPr>
        <p:spPr>
          <a:xfrm>
            <a:off x="6753282" y="3423186"/>
            <a:ext cx="5057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BCBC3C11-D7F7-EE17-4961-6C3D26795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248101" y="134228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119431" y="218295"/>
            <a:ext cx="907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7A58329-514F-C83B-EBA3-65F4A377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1471" r="50156" b="15786"/>
          <a:stretch/>
        </p:blipFill>
        <p:spPr>
          <a:xfrm>
            <a:off x="8930688" y="531793"/>
            <a:ext cx="2847373" cy="224548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6266C6F-1EF9-68A1-D828-73685E05B87F}"/>
              </a:ext>
            </a:extLst>
          </p:cNvPr>
          <p:cNvSpPr txBox="1"/>
          <p:nvPr/>
        </p:nvSpPr>
        <p:spPr>
          <a:xfrm>
            <a:off x="401802" y="951012"/>
            <a:ext cx="8800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một số có bốn chữ số bất kì.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cách đọc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đó thành tổng của nghìn, trăm, chục, đơn vị.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 số liền trước (hoặc số liền sau) của số đó.</a:t>
            </a:r>
          </a:p>
          <a:p>
            <a:pPr marL="571500" indent="-57150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đó đến hàng trăm hoặc hàng nghìn.</a:t>
            </a:r>
          </a:p>
          <a:p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Cắt, dán và viết các thông tin liên quan đến số vừa viết ở câu a rồi trang trí cho đẹp.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5D95D84-640C-55FC-1B85-C11C4ED1C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7" t="43789" r="8528" b="3488"/>
          <a:stretch/>
        </p:blipFill>
        <p:spPr>
          <a:xfrm>
            <a:off x="8988383" y="2844507"/>
            <a:ext cx="2731985" cy="36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922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Trang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3E409AA4-5AFD-4780-44E2-565B26FB5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21073" r="7209" b="4471"/>
          <a:stretch/>
        </p:blipFill>
        <p:spPr>
          <a:xfrm>
            <a:off x="2332299" y="2139742"/>
            <a:ext cx="7527402" cy="42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D5217C1-FE51-6A23-3B20-C5E3B8A2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DD27F687-62B1-34F3-91FE-0D8DFC2FE795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9DC9C628-2969-C357-5F75-91DAC5062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8C29BDC0-46D1-0F19-95A1-091F9ADD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E57269E2-720A-6BDA-9903-761F6FB8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9D5DF896-0421-2367-E7F6-2DA339DC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267C9D8D-C66D-E8E2-B9E2-5BB73B7A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D10BE7DB-3325-76E2-5E6A-61D589D3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C417F06-8F42-CF29-6AD0-3436A0768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56C79D5-E37A-EE06-F80B-AEEC8503AA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86A2B75E-2EC6-8EBB-C7AB-E635416DE5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6CC05C38-931C-F807-36CE-3512F36E1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675B157A-B0D2-3C26-0877-FCF1BA8D287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E8D72A9B-7241-8175-6799-80623E43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4D2F9630-B20F-7002-28D9-65CE16AB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ED74AA6C-B5F6-CADA-16DD-F359AB80FD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77849992-8403-7996-F36D-88E46E8D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35">
            <a:extLst>
              <a:ext uri="{FF2B5EF4-FFF2-40B4-BE49-F238E27FC236}">
                <a16:creationId xmlns:a16="http://schemas.microsoft.com/office/drawing/2014/main" xmlns="" id="{862242E6-ED7F-8A22-40C4-F0C729E480AD}"/>
              </a:ext>
            </a:extLst>
          </p:cNvPr>
          <p:cNvGrpSpPr/>
          <p:nvPr/>
        </p:nvGrpSpPr>
        <p:grpSpPr>
          <a:xfrm>
            <a:off x="3446310" y="9813"/>
            <a:ext cx="8745690" cy="6858000"/>
            <a:chOff x="3446310" y="0"/>
            <a:chExt cx="8745690" cy="685800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xmlns="" id="{17551A36-5EBA-C6BC-4E12-C5B230903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xmlns="" id="{33461934-A677-E4A0-6A51-3684231A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2F4735AF-A17A-DE6D-146E-4467F9ACB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6" name="图片 10">
              <a:extLst>
                <a:ext uri="{FF2B5EF4-FFF2-40B4-BE49-F238E27FC236}">
                  <a16:creationId xmlns:a16="http://schemas.microsoft.com/office/drawing/2014/main" xmlns="" id="{33253104-2FC1-EEB8-36E0-5675B1A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xmlns="" id="{D397C59E-D785-F31E-B592-640D3A9D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xmlns="" id="{AFB87DA8-431A-D79C-6368-9BFDBD43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7C994092-E4CD-3C26-CD5E-21FD80CDF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9FF51AEB-B4E1-BA73-C5EE-B7ED7EC2A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E87F0DC7-04E8-A0EA-E5E8-633719C8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414959"/>
            <a:ext cx="1447379" cy="1813320"/>
          </a:xfrm>
          <a:prstGeom prst="rect">
            <a:avLst/>
          </a:prstGeom>
        </p:spPr>
      </p:pic>
      <p:pic>
        <p:nvPicPr>
          <p:cNvPr id="7" name="图片 22">
            <a:extLst>
              <a:ext uri="{FF2B5EF4-FFF2-40B4-BE49-F238E27FC236}">
                <a16:creationId xmlns:a16="http://schemas.microsoft.com/office/drawing/2014/main" xmlns="" id="{7E79861C-CB82-8D12-0761-B52F8F9FF1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85651"/>
            <a:ext cx="1043328" cy="1453929"/>
          </a:xfrm>
          <a:prstGeom prst="rect">
            <a:avLst/>
          </a:prstGeom>
        </p:spPr>
      </p:pic>
      <p:grpSp>
        <p:nvGrpSpPr>
          <p:cNvPr id="8" name="组合 36">
            <a:extLst>
              <a:ext uri="{FF2B5EF4-FFF2-40B4-BE49-F238E27FC236}">
                <a16:creationId xmlns:a16="http://schemas.microsoft.com/office/drawing/2014/main" xmlns="" id="{327040F1-F1E6-FBC9-C3E5-DAA0FBFA6223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9" name="图片 24">
              <a:extLst>
                <a:ext uri="{FF2B5EF4-FFF2-40B4-BE49-F238E27FC236}">
                  <a16:creationId xmlns:a16="http://schemas.microsoft.com/office/drawing/2014/main" xmlns="" id="{AC9928D0-AADC-F8AD-4925-11136C80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C9AA25CF-2727-5CE9-D35B-E8EDAC97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A440392D-F90C-FA62-8135-C85A64692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502" y="485651"/>
            <a:ext cx="1112208" cy="98490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Custom</PresentationFormat>
  <Paragraphs>31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3</cp:revision>
  <dcterms:created xsi:type="dcterms:W3CDTF">2023-02-22T17:42:55Z</dcterms:created>
  <dcterms:modified xsi:type="dcterms:W3CDTF">2023-02-28T06:14:01Z</dcterms:modified>
</cp:coreProperties>
</file>