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4" r:id="rId2"/>
    <p:sldId id="258" r:id="rId3"/>
    <p:sldId id="276" r:id="rId4"/>
    <p:sldId id="277" r:id="rId5"/>
    <p:sldId id="278" r:id="rId6"/>
    <p:sldId id="260" r:id="rId7"/>
    <p:sldId id="261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8" r:id="rId23"/>
    <p:sldId id="274" r:id="rId24"/>
    <p:sldId id="265" r:id="rId25"/>
    <p:sldId id="263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B9804-092D-436F-81B6-F52AAA9D5FB8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01425-E5BF-4BFB-BA3D-AF62F90DE1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673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3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1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1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9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E0912C-1463-7263-FE9F-FF23A08AA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A3CB9C-8663-E07D-CE5E-9AD8E540B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F53B13-3AEC-0DA6-6468-16A3C3B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7FEBE2-6DC5-3506-5E64-59A14457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52CDD5-E9F0-C4CA-C8E7-A626148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09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797E0-FF62-7CBA-3CBC-133AE26C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4C264B-2D39-6B04-5611-D9ADE834E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BDEB9-3842-48D0-D1A9-BD8117A6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D9B90-4B58-A4C2-CF5B-DF96DDC0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634EC4-B081-60C0-D8E9-7EB51472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20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D4D305E-6CE8-1356-7CE1-64FE7CE49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1977A1-C617-D819-532C-06E99843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D69F2A-9262-26E3-FD44-AF3E36CE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3C6BD-671C-7C0C-03C0-37555535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3AD04-C1AC-7F75-E8EF-35A5594E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25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6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29725-4D11-A88B-AB34-13D6FA3B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AA46F3-F36B-9A06-754E-83B635567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5B2291-A3D6-D87D-4C67-0756FAAE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9E2456-38EA-0462-3FA0-9E15A932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7E7BA-228C-E270-DFC7-4ED04335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1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798F3-99D6-2B5C-A265-FC7F6B60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76042-7E44-7D2D-1EAB-570B627C8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7220A7-8F3D-B465-11A9-A61E39CE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859800-218A-F197-85DB-4A6C31CF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B532F6-A37E-C2A6-E660-F25E83FA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070BD-7FE2-9961-E444-B496FA6E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4E75D-9812-3077-D415-0B4EAE5A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7AA64-F0FD-E9ED-B48B-86F762643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502E4A-1740-D66A-0F02-CB99980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B35ECF-859D-C37D-C1D7-F2231578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6B3546-D00D-5AF0-F847-BCB04B5F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02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F6042-04A6-22EC-FD1B-9831C882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670ECF-056B-C3A6-87E3-39DE01AB4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E704D6-F8A3-10AA-D78E-EC6D7E6B6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2D24BC-42AB-39C4-B719-E4D0BA53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13F75F-A3EA-9998-CDFE-1477B30A6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6BCC7E-C485-D04A-8B84-3CDBF960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66940F-9C34-7C07-AC84-1DE208B0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B91C930-9331-4C4B-370A-093CFB46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40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EC8E6-421B-C65A-83E0-2EDDC326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6FA301-EDCB-E11A-4750-BAA7CD0C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5982FF-C60B-0988-9845-21EE05D4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29CEA6-C63E-28D6-FED3-AC83D647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4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014C76-C312-586E-6B1F-F3A9AC0E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D05F56-8B98-1691-B5C8-ACB60684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A61CCB-3D2B-C610-68FD-41FE3825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1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A3590-19E1-C90A-F75B-64EB4A47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0F0620-6415-060B-41DB-A519DC5C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91EE1B-9E19-4D7F-9987-1450BA96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A8052E-1BC7-6E5A-5DBB-B3A13FA5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6DEA4E-075C-F29B-FF05-B13DE6B8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B73139-01DE-D93E-705E-8BA39AD0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61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20E41-67D3-D07E-E14F-0EF272D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D8D406-5095-0489-D237-D5A26CA49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CE3E6F-48DE-5DC2-F8F9-1CB33F2F8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027516-AE3E-D87A-98D6-D045B94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E3D1E-2036-63B5-58C2-2E91C633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B22FD-1265-4C9A-4FBF-5F7F27A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6D4EEF-01BC-4D0A-0805-5890BEF8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3AB73-3BA5-248D-31A3-242E15EAC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3B9F7F-50A6-03E0-256A-FE446181C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5799-B6AB-4A0E-BE30-83BECEE57E21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7FAB23-78F3-FD95-A452-360045761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50CCA-23E6-0CFE-4012-9403D7FA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6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microsoft.com/office/2007/relationships/hdphoto" Target="../media/hdphoto8.wdp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sv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476518" y="2281645"/>
            <a:ext cx="10870615" cy="1388834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4816699"/>
            <a:ext cx="5547467" cy="220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" y="4365937"/>
            <a:ext cx="1940068" cy="24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746972" y="2593108"/>
            <a:ext cx="10676587" cy="815580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1)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620932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95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5">
            <a:extLst>
              <a:ext uri="{FF2B5EF4-FFF2-40B4-BE49-F238E27FC236}">
                <a16:creationId xmlns:a16="http://schemas.microsoft.com/office/drawing/2014/main" xmlns="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-1301" r="27463" b="13126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9239522" y="3429000"/>
            <a:ext cx="2691719" cy="5056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8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3034 0.14884 L 0.00768 0.01342 L -0.01198 0.14097 L 0.01966 0.0210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2543 -3.33333E-6 C -0.36849 -3.33333E-6 -0.50859 -0.04328 -0.50859 -0.07801 L -0.50859 -0.15532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4706" y="-3028565"/>
            <a:ext cx="5295238" cy="7008336"/>
            <a:chOff x="4094706" y="-3028565"/>
            <a:chExt cx="5295238" cy="7008336"/>
          </a:xfrm>
        </p:grpSpPr>
        <p:pic>
          <p:nvPicPr>
            <p:cNvPr id="15" name="Hình ảnh 5">
              <a:extLst>
                <a:ext uri="{FF2B5EF4-FFF2-40B4-BE49-F238E27FC236}">
                  <a16:creationId xmlns:a16="http://schemas.microsoft.com/office/drawing/2014/main" xmlns="" id="{2155AD2B-28A5-CB74-582D-DFFADD48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143" b="94490" l="29143" r="67347">
                          <a14:foregroundMark x1="43837" y1="16327" x2="42122" y2="12143"/>
                          <a14:foregroundMark x1="47184" y1="88776" x2="54531" y2="91327"/>
                          <a14:foregroundMark x1="54041" y1="94490" x2="52245" y2="93571"/>
                          <a14:foregroundMark x1="46367" y1="94490" x2="45306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5373" r="28803" b="28297"/>
            <a:stretch/>
          </p:blipFill>
          <p:spPr>
            <a:xfrm>
              <a:off x="4094706" y="-67819"/>
              <a:ext cx="3233043" cy="36817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2" t="-1301" r="27463" b="13126"/>
            <a:stretch/>
          </p:blipFill>
          <p:spPr>
            <a:xfrm>
              <a:off x="6801960" y="-3028565"/>
              <a:ext cx="2587984" cy="7008336"/>
            </a:xfrm>
            <a:prstGeom prst="rect">
              <a:avLst/>
            </a:prstGeom>
          </p:spPr>
        </p:pic>
      </p:grpSp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xmlns="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5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751881" y="393372"/>
              <a:ext cx="8807244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Năm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Hai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Tư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49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xmlns="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4" t="3598" r="5621" b="8227"/>
          <a:stretch/>
        </p:blipFill>
        <p:spPr>
          <a:xfrm>
            <a:off x="2780602" y="-596791"/>
            <a:ext cx="2587984" cy="7008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5104903" y="3389425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3034 0.14884 L 0.00768 0.01343 L -0.01198 0.14097 L 0.01966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8203 3.7037E-6 C -0.11875 3.7037E-6 -0.16393 -0.04213 -0.16393 -0.07593 L -0.16393 -0.15139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32045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710513"/>
            <a:ext cx="5931435" cy="7008336"/>
            <a:chOff x="3352558" y="-2710513"/>
            <a:chExt cx="5931435" cy="7008336"/>
          </a:xfrm>
        </p:grpSpPr>
        <p:pic>
          <p:nvPicPr>
            <p:cNvPr id="19" name="Hình ảnh 24">
              <a:extLst>
                <a:ext uri="{FF2B5EF4-FFF2-40B4-BE49-F238E27FC236}">
                  <a16:creationId xmlns:a16="http://schemas.microsoft.com/office/drawing/2014/main" xmlns="" id="{F0E724BC-ADB9-729E-1561-E0C22791D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08" b="88571" l="29143" r="72082">
                          <a14:foregroundMark x1="44408" y1="20816" x2="37714" y2="33571"/>
                          <a14:foregroundMark x1="43592" y1="18571" x2="46531" y2="18776"/>
                          <a14:foregroundMark x1="47755" y1="16020" x2="50041" y2="15612"/>
                          <a14:foregroundMark x1="49224" y1="58571" x2="50857" y2="62551"/>
                          <a14:foregroundMark x1="51592" y1="58367" x2="52082" y2="65612"/>
                          <a14:foregroundMark x1="49878" y1="75000" x2="51184" y2="76224"/>
                          <a14:foregroundMark x1="46531" y1="85000" x2="45551" y2="86837"/>
                          <a14:foregroundMark x1="53878" y1="84184" x2="54857" y2="88571"/>
                          <a14:foregroundMark x1="49061" y1="64592" x2="50857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0" t="12287" r="22418" b="36032"/>
            <a:stretch/>
          </p:blipFill>
          <p:spPr>
            <a:xfrm>
              <a:off x="3352558" y="213944"/>
              <a:ext cx="4491669" cy="34677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4" t="3598" r="5621" b="8227"/>
            <a:stretch/>
          </p:blipFill>
          <p:spPr>
            <a:xfrm>
              <a:off x="6696009" y="-2710513"/>
              <a:ext cx="2587984" cy="7008336"/>
            </a:xfrm>
            <a:prstGeom prst="rect">
              <a:avLst/>
            </a:prstGeom>
          </p:spPr>
        </p:pic>
      </p:grpSp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0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99" t="-131" r="-499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0"/>
                </a:lnSpc>
              </a:pPr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1438" cy="1842361"/>
            <a:chOff x="-37450" y="4892537"/>
            <a:chExt cx="5271438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4622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2015179" y="5653416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107832" cy="2364416"/>
            <a:chOff x="6935817" y="3079448"/>
            <a:chExt cx="5107832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784771" y="3893306"/>
              <a:ext cx="3258878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ĐÚNG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389731" y="4969950"/>
            <a:ext cx="4843284" cy="1941438"/>
            <a:chOff x="6527737" y="4941172"/>
            <a:chExt cx="4843284" cy="1941438"/>
          </a:xfrm>
        </p:grpSpPr>
        <p:sp>
          <p:nvSpPr>
            <p:cNvPr id="42" name="Rounded Rectangle 41"/>
            <p:cNvSpPr/>
            <p:nvPr/>
          </p:nvSpPr>
          <p:spPr>
            <a:xfrm>
              <a:off x="7531655" y="5260634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141714" y="561356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27737" y="4941172"/>
              <a:ext cx="2474098" cy="194143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44044" y="397402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2CF374D5-9436-C7F1-E36B-AD634511E832}"/>
              </a:ext>
            </a:extLst>
          </p:cNvPr>
          <p:cNvSpPr txBox="1"/>
          <p:nvPr/>
        </p:nvSpPr>
        <p:spPr>
          <a:xfrm>
            <a:off x="1461948" y="560183"/>
            <a:ext cx="102114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A14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09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7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975555"/>
            <a:ext cx="6045506" cy="7008336"/>
            <a:chOff x="3352558" y="-2975555"/>
            <a:chExt cx="6045506" cy="7008336"/>
          </a:xfrm>
        </p:grpSpPr>
        <p:pic>
          <p:nvPicPr>
            <p:cNvPr id="17" name="Hình ảnh 2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4ABC4518-D936-305E-D2D1-8B02B7874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18" b="88163" l="29878" r="67347">
                          <a14:foregroundMark x1="46531" y1="18163" x2="53878" y2="16020"/>
                          <a14:foregroundMark x1="47592" y1="88163" x2="47592" y2="84388"/>
                          <a14:foregroundMark x1="54694" y1="85000" x2="55184" y2="87041"/>
                          <a14:foregroundMark x1="59429" y1="36633" x2="58041" y2="472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40" t="12287" r="20261" b="36324"/>
            <a:stretch/>
          </p:blipFill>
          <p:spPr>
            <a:xfrm>
              <a:off x="3352558" y="-10108"/>
              <a:ext cx="4894098" cy="3691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810080" y="-2975555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16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18" name="Nhóm 2">
            <a:extLst>
              <a:ext uri="{FF2B5EF4-FFF2-40B4-BE49-F238E27FC236}">
                <a16:creationId xmlns:a16="http://schemas.microsoft.com/office/drawing/2014/main" xmlns="" id="{F58F85D0-3FC6-679C-B09F-4574A6D87515}"/>
              </a:ext>
            </a:extLst>
          </p:cNvPr>
          <p:cNvGrpSpPr/>
          <p:nvPr/>
        </p:nvGrpSpPr>
        <p:grpSpPr>
          <a:xfrm flipH="1">
            <a:off x="7069855" y="4800911"/>
            <a:ext cx="4656417" cy="2309237"/>
            <a:chOff x="1139185" y="2161570"/>
            <a:chExt cx="7173783" cy="3152268"/>
          </a:xfrm>
        </p:grpSpPr>
        <p:sp>
          <p:nvSpPr>
            <p:cNvPr id="19" name="Bong bóng Lời nói: Hình chữ nhật với Góc Tròn 3">
              <a:extLst>
                <a:ext uri="{FF2B5EF4-FFF2-40B4-BE49-F238E27FC236}">
                  <a16:creationId xmlns:a16="http://schemas.microsoft.com/office/drawing/2014/main" xmlns="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vị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khách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đều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hài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lòng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!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nhiều!ti</a:t>
              </a:r>
              <a:endParaRPr lang="en-US" sz="30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3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" b="4"/>
          <a:stretch/>
        </p:blipFill>
        <p:spPr>
          <a:xfrm>
            <a:off x="-13447" y="0"/>
            <a:ext cx="12223376" cy="6858000"/>
          </a:xfrm>
          <a:prstGeom prst="rect">
            <a:avLst/>
          </a:prstGeom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7022031" y="1531817"/>
            <a:ext cx="2278967" cy="2655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07577" y="828819"/>
            <a:ext cx="2449008" cy="2853213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xmlns="" id="{301656F5-16F9-DB65-E562-7F765D6CBCE9}"/>
              </a:ext>
            </a:extLst>
          </p:cNvPr>
          <p:cNvGrpSpPr/>
          <p:nvPr/>
        </p:nvGrpSpPr>
        <p:grpSpPr>
          <a:xfrm>
            <a:off x="0" y="1576895"/>
            <a:ext cx="8493812" cy="3505173"/>
            <a:chOff x="4133327" y="8204395"/>
            <a:chExt cx="7210038" cy="35051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0258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theomẫu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EAFFAC6-D87F-5CC1-0DF3-6F89DE0B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23965" r="46132" b="2816"/>
          <a:stretch/>
        </p:blipFill>
        <p:spPr>
          <a:xfrm>
            <a:off x="1207477" y="1531295"/>
            <a:ext cx="5547360" cy="4377917"/>
          </a:xfrm>
          <a:prstGeom prst="round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22A3DE4-84F3-A49E-7E23-CC7A929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36793" r="25092" b="52023"/>
          <a:stretch/>
        </p:blipFill>
        <p:spPr>
          <a:xfrm>
            <a:off x="6812972" y="1614422"/>
            <a:ext cx="1325922" cy="49244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33898D5-5307-25A5-93DC-23154C37A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55263" r="25092" b="33553"/>
          <a:stretch/>
        </p:blipFill>
        <p:spPr>
          <a:xfrm>
            <a:off x="6812972" y="3965440"/>
            <a:ext cx="1325922" cy="49244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75FCC9D1-6FE9-4357-4317-7442BCDE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3" t="36659" r="5989" b="52157"/>
          <a:stretch/>
        </p:blipFill>
        <p:spPr>
          <a:xfrm>
            <a:off x="6812972" y="2789931"/>
            <a:ext cx="1325922" cy="49244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A1A330B5-C42E-BCC2-DC14-A4CB0D52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55263" r="6000" b="33553"/>
          <a:stretch/>
        </p:blipFill>
        <p:spPr>
          <a:xfrm>
            <a:off x="6812972" y="5140948"/>
            <a:ext cx="1325922" cy="49244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7C9E6C9-97AE-E090-2C79-B3A22C1AC173}"/>
              </a:ext>
            </a:extLst>
          </p:cNvPr>
          <p:cNvSpPr txBox="1"/>
          <p:nvPr/>
        </p:nvSpPr>
        <p:spPr>
          <a:xfrm>
            <a:off x="8197029" y="152023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9BC9905-56D6-6ABC-BF53-6AD63AAC6B42}"/>
              </a:ext>
            </a:extLst>
          </p:cNvPr>
          <p:cNvSpPr txBox="1"/>
          <p:nvPr/>
        </p:nvSpPr>
        <p:spPr>
          <a:xfrm>
            <a:off x="8197029" y="272241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bảy mươi.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63CF00A-6F8B-3ECD-8EBF-FD4875A5355C}"/>
              </a:ext>
            </a:extLst>
          </p:cNvPr>
          <p:cNvSpPr txBox="1"/>
          <p:nvPr/>
        </p:nvSpPr>
        <p:spPr>
          <a:xfrm>
            <a:off x="8197029" y="392114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ba mươi mốt.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05B94B78-0520-A775-EF6F-ABE1DD1ED99F}"/>
              </a:ext>
            </a:extLst>
          </p:cNvPr>
          <p:cNvSpPr txBox="1"/>
          <p:nvPr/>
        </p:nvSpPr>
        <p:spPr>
          <a:xfrm>
            <a:off x="8197029" y="512332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hai nghìn sáu trăm bốn mươi ba.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B99363CE-844C-9903-B40D-DE7C01D46F10}"/>
              </a:ext>
            </a:extLst>
          </p:cNvPr>
          <p:cNvSpPr/>
          <p:nvPr/>
        </p:nvSpPr>
        <p:spPr>
          <a:xfrm>
            <a:off x="1447800" y="1828800"/>
            <a:ext cx="46482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388D90-3367-DE51-BD89-CF807967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011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EC480AA-E4E8-E6F8-D2C9-D8A3C1B6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37730" r="7511" b="40361"/>
          <a:stretch/>
        </p:blipFill>
        <p:spPr>
          <a:xfrm>
            <a:off x="977556" y="1927737"/>
            <a:ext cx="10236888" cy="8270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7CF2EB5-4C14-423E-934C-A91A2CA529F2}"/>
              </a:ext>
            </a:extLst>
          </p:cNvPr>
          <p:cNvSpPr txBox="1"/>
          <p:nvPr/>
        </p:nvSpPr>
        <p:spPr>
          <a:xfrm>
            <a:off x="1066800" y="3085546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bé nhất là: 92 643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9052A35-50A7-5D5A-49C9-3EBB02910111}"/>
              </a:ext>
            </a:extLst>
          </p:cNvPr>
          <p:cNvSpPr txBox="1"/>
          <p:nvPr/>
        </p:nvSpPr>
        <p:spPr>
          <a:xfrm>
            <a:off x="1031111" y="3908760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lớn nhất là: 96 821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2F18DF-C403-BB6D-6981-B9ACED8CE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514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ED6D21B-4B2C-8B28-BF5D-526C1037931C}"/>
              </a:ext>
            </a:extLst>
          </p:cNvPr>
          <p:cNvSpPr txBox="1"/>
          <p:nvPr/>
        </p:nvSpPr>
        <p:spPr>
          <a:xfrm>
            <a:off x="1676400" y="847327"/>
            <a:ext cx="9982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D9E822D-6CA3-C0DE-1056-8F257F396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35425" r="3191" b="10331"/>
          <a:stretch/>
        </p:blipFill>
        <p:spPr>
          <a:xfrm>
            <a:off x="896385" y="1752600"/>
            <a:ext cx="10399229" cy="266009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F5F918E-2E05-3CBA-6222-01ACC6562AE9}"/>
              </a:ext>
            </a:extLst>
          </p:cNvPr>
          <p:cNvSpPr txBox="1"/>
          <p:nvPr/>
        </p:nvSpPr>
        <p:spPr>
          <a:xfrm>
            <a:off x="1371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87 526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6F9FC6F-2186-F9A1-27FD-2551681BFB12}"/>
              </a:ext>
            </a:extLst>
          </p:cNvPr>
          <p:cNvSpPr txBox="1"/>
          <p:nvPr/>
        </p:nvSpPr>
        <p:spPr>
          <a:xfrm>
            <a:off x="4776486" y="2205199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87 528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94C2EB7-5187-C5F0-C362-D17A22C0FC3A}"/>
              </a:ext>
            </a:extLst>
          </p:cNvPr>
          <p:cNvSpPr txBox="1"/>
          <p:nvPr/>
        </p:nvSpPr>
        <p:spPr>
          <a:xfrm>
            <a:off x="9753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87 531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A857485-4275-82A6-58E7-213DE995E456}"/>
              </a:ext>
            </a:extLst>
          </p:cNvPr>
          <p:cNvSpPr txBox="1"/>
          <p:nvPr/>
        </p:nvSpPr>
        <p:spPr>
          <a:xfrm>
            <a:off x="4772676" y="3605679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23 470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D51D187-99B7-19E0-A49A-2E933F5669EC}"/>
              </a:ext>
            </a:extLst>
          </p:cNvPr>
          <p:cNvSpPr txBox="1"/>
          <p:nvPr/>
        </p:nvSpPr>
        <p:spPr>
          <a:xfrm>
            <a:off x="6547895" y="363663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49A8548-1207-5B49-FB72-B40D059BE1CA}"/>
              </a:ext>
            </a:extLst>
          </p:cNvPr>
          <p:cNvSpPr txBox="1"/>
          <p:nvPr/>
        </p:nvSpPr>
        <p:spPr>
          <a:xfrm>
            <a:off x="9698138" y="361541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23 485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1A7C53-55DA-F548-3CE1-180AAF9A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0"/>
          <a:stretch/>
        </p:blipFill>
        <p:spPr>
          <a:xfrm>
            <a:off x="301261" y="251016"/>
            <a:ext cx="749873" cy="7308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78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64590CF-DEDD-2D73-ADDB-E1440E30A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26209" r="3141" b="6239"/>
          <a:stretch/>
        </p:blipFill>
        <p:spPr>
          <a:xfrm>
            <a:off x="1302151" y="1008927"/>
            <a:ext cx="10025437" cy="302967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3DEA0C-7A76-265B-3634-1BED2D103313}"/>
              </a:ext>
            </a:extLst>
          </p:cNvPr>
          <p:cNvSpPr txBox="1"/>
          <p:nvPr/>
        </p:nvSpPr>
        <p:spPr>
          <a:xfrm>
            <a:off x="1811079" y="306572"/>
            <a:ext cx="83484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861890F-47C7-B236-A80B-DA0331BEA9BE}"/>
              </a:ext>
            </a:extLst>
          </p:cNvPr>
          <p:cNvSpPr txBox="1"/>
          <p:nvPr/>
        </p:nvSpPr>
        <p:spPr>
          <a:xfrm>
            <a:off x="1371600" y="4123804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"Truyện cổ tích Việt Nam hay nhất" khi được làm tròn đến hàng nghìn là 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54 000 đồng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43C6200-F8BE-F3C2-21FF-E89F4B7D3FCA}"/>
              </a:ext>
            </a:extLst>
          </p:cNvPr>
          <p:cNvSpPr txBox="1"/>
          <p:nvPr/>
        </p:nvSpPr>
        <p:spPr>
          <a:xfrm>
            <a:off x="1371600" y="4905069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"DẾ MÈN PHIÊU LƯU KÝ" khi được làm tròn đến hàng nghìn là 48000 đồng.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AEC9390-526C-B6A2-1E1D-0C70EEFC6CCD}"/>
              </a:ext>
            </a:extLst>
          </p:cNvPr>
          <p:cNvSpPr txBox="1"/>
          <p:nvPr/>
        </p:nvSpPr>
        <p:spPr>
          <a:xfrm>
            <a:off x="1356360" y="5686335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"Góc sân và khoảng trời" khi được làm tròn đến hàng nghìn là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26000 đồng.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F131691-057A-2B52-C5AE-75476CEAB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74518" y="278925"/>
            <a:ext cx="685799" cy="67944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5114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4D55DB-0E32-2F91-A6AB-1CF36425CD22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xmlns="" id="{DDE17BD7-D07F-0E73-BD74-330688162251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xmlns="" id="{E1A87039-A016-3C16-937B-7AC72DEB0C3F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xmlns="" id="{8AD0C518-0828-208D-CB0E-BC8E1F5F79E9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xmlns="" id="{43F27DB3-07A3-0D8C-06C7-606E2789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xmlns="" id="{A59A31E1-E89B-02A5-E6B3-13400B59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xmlns="" id="{628F897D-8AF6-7472-D019-8408C048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xmlns="" id="{2926E6AD-E892-801A-0C52-6A2B49B7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905" y="-104503"/>
            <a:ext cx="12188189" cy="69625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85383" y="1016646"/>
            <a:ext cx="9032688" cy="5910932"/>
            <a:chOff x="-185383" y="1016646"/>
            <a:chExt cx="9032688" cy="5910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33" b="90382" l="61769" r="701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 t="50164" r="28753" b="5149"/>
            <a:stretch/>
          </p:blipFill>
          <p:spPr>
            <a:xfrm rot="1017126">
              <a:off x="5921432" y="1016646"/>
              <a:ext cx="1949695" cy="44516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>
              <a:off x="2189177" y="1594696"/>
              <a:ext cx="1286786" cy="228897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-185383" y="2817313"/>
              <a:ext cx="9032688" cy="4110265"/>
              <a:chOff x="-185383" y="2817313"/>
              <a:chExt cx="9032688" cy="411026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" t="50869" r="89070" b="6296"/>
              <a:stretch/>
            </p:blipFill>
            <p:spPr>
              <a:xfrm rot="20953703" flipH="1">
                <a:off x="563651" y="3313593"/>
                <a:ext cx="991067" cy="2441634"/>
              </a:xfrm>
              <a:prstGeom prst="rect">
                <a:avLst/>
              </a:prstGeom>
            </p:spPr>
          </p:pic>
          <p:grpSp>
            <p:nvGrpSpPr>
              <p:cNvPr id="20" name="Nhóm 14">
                <a:extLst>
                  <a:ext uri="{FF2B5EF4-FFF2-40B4-BE49-F238E27FC236}">
                    <a16:creationId xmlns:a16="http://schemas.microsoft.com/office/drawing/2014/main" xmlns="" id="{365521D5-6F57-77F5-D008-54BD72DBECB2}"/>
                  </a:ext>
                </a:extLst>
              </p:cNvPr>
              <p:cNvGrpSpPr/>
              <p:nvPr/>
            </p:nvGrpSpPr>
            <p:grpSpPr>
              <a:xfrm>
                <a:off x="-185383" y="2817313"/>
                <a:ext cx="9032688" cy="4110265"/>
                <a:chOff x="4738927" y="2496205"/>
                <a:chExt cx="6818891" cy="4110265"/>
              </a:xfrm>
            </p:grpSpPr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xmlns="" id="{5BF1A24A-532F-99B8-1438-EB907ACA648F}"/>
                    </a:ext>
                  </a:extLst>
                </p:cNvPr>
                <p:cNvSpPr txBox="1"/>
                <p:nvPr/>
              </p:nvSpPr>
              <p:spPr>
                <a:xfrm>
                  <a:off x="4743805" y="2513042"/>
                  <a:ext cx="6814013" cy="409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0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MỜI BẠN DÙNG KEM</a:t>
                  </a:r>
                </a:p>
              </p:txBody>
            </p:sp>
            <p:sp>
              <p:nvSpPr>
                <p:cNvPr id="22" name="TextBox 10">
                  <a:extLst>
                    <a:ext uri="{FF2B5EF4-FFF2-40B4-BE49-F238E27FC236}">
                      <a16:creationId xmlns:a16="http://schemas.microsoft.com/office/drawing/2014/main" xmlns="" id="{A755DC50-6383-E505-6690-F27974889562}"/>
                    </a:ext>
                  </a:extLst>
                </p:cNvPr>
                <p:cNvSpPr txBox="1"/>
                <p:nvPr/>
              </p:nvSpPr>
              <p:spPr>
                <a:xfrm>
                  <a:off x="4738927" y="2496205"/>
                  <a:ext cx="6814013" cy="3870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AEB7A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Ờ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A3D9F1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I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B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8E084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Ạ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E2B2C7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N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A3D9F1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D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Ù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79D5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N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AEB7A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G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K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B816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E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</a:t>
                  </a:r>
                </a:p>
              </p:txBody>
            </p:sp>
          </p:grpSp>
        </p:grpSp>
      </p:grpSp>
      <p:pic>
        <p:nvPicPr>
          <p:cNvPr id="24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746330" y="2896940"/>
            <a:ext cx="2567380" cy="3740383"/>
          </a:xfrm>
          <a:prstGeom prst="rect">
            <a:avLst/>
          </a:prstGeom>
        </p:spPr>
      </p:pic>
      <p:pic>
        <p:nvPicPr>
          <p:cNvPr id="25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444376" y="2649377"/>
            <a:ext cx="2838042" cy="43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29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30" name="Nhóm 2">
            <a:extLst>
              <a:ext uri="{FF2B5EF4-FFF2-40B4-BE49-F238E27FC236}">
                <a16:creationId xmlns:a16="http://schemas.microsoft.com/office/drawing/2014/main" xmlns="" id="{F58F85D0-3FC6-679C-B09F-4574A6D87515}"/>
              </a:ext>
            </a:extLst>
          </p:cNvPr>
          <p:cNvGrpSpPr/>
          <p:nvPr/>
        </p:nvGrpSpPr>
        <p:grpSpPr>
          <a:xfrm flipH="1">
            <a:off x="7116796" y="1002197"/>
            <a:ext cx="4656417" cy="2309237"/>
            <a:chOff x="1139185" y="2161570"/>
            <a:chExt cx="7173783" cy="3152268"/>
          </a:xfrm>
        </p:grpSpPr>
        <p:sp>
          <p:nvSpPr>
            <p:cNvPr id="31" name="Bong bóng Lời nói: Hình chữ nhật với Góc Tròn 3">
              <a:extLst>
                <a:ext uri="{FF2B5EF4-FFF2-40B4-BE49-F238E27FC236}">
                  <a16:creationId xmlns:a16="http://schemas.microsoft.com/office/drawing/2014/main" xmlns="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Tiệm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sẵn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3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78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2368057" y="671651"/>
              <a:ext cx="7860108" cy="901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8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4886" y="-3005801"/>
            <a:ext cx="6016672" cy="7008336"/>
            <a:chOff x="3354886" y="-3005801"/>
            <a:chExt cx="6016672" cy="7008336"/>
          </a:xfrm>
        </p:grpSpPr>
        <p:pic>
          <p:nvPicPr>
            <p:cNvPr id="9" name="Hình ảnh 2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308F1949-755E-5415-79F0-9598B00D2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102" l="9878" r="89878">
                          <a14:foregroundMark x1="44490" y1="90510" x2="43020" y2="90306"/>
                          <a14:foregroundMark x1="40163" y1="87143" x2="39837" y2="88571"/>
                          <a14:foregroundMark x1="52163" y1="91939" x2="52163" y2="95102"/>
                          <a14:foregroundMark x1="43837" y1="24082" x2="44000" y2="22245"/>
                          <a14:foregroundMark x1="42286" y1="17959" x2="43918" y2="28673"/>
                          <a14:foregroundMark x1="43918" y1="28673" x2="43510" y2="28061"/>
                          <a14:foregroundMark x1="20000" y1="47143" x2="21061" y2="47143"/>
                          <a14:foregroundMark x1="20898" y1="46122" x2="20163" y2="46327"/>
                          <a14:foregroundMark x1="73633" y1="25714" x2="74694" y2="26224"/>
                          <a14:backgroundMark x1="24245" y1="27041" x2="20735" y2="29898"/>
                          <a14:backgroundMark x1="33796" y1="83163" x2="31592" y2="82143"/>
                          <a14:backgroundMark x1="16653" y1="61327" x2="15673" y2="61939"/>
                          <a14:backgroundMark x1="69796" y1="40612" x2="69469" y2="42959"/>
                          <a14:backgroundMark x1="70612" y1="44592" x2="70939" y2="46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5" t="9381" r="14225" b="22646"/>
            <a:stretch/>
          </p:blipFill>
          <p:spPr>
            <a:xfrm>
              <a:off x="3354886" y="203249"/>
              <a:ext cx="5162097" cy="34282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783574" y="-3005801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5">
            <a:extLst>
              <a:ext uri="{FF2B5EF4-FFF2-40B4-BE49-F238E27FC236}">
                <a16:creationId xmlns:a16="http://schemas.microsoft.com/office/drawing/2014/main" xmlns="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7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7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31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778227" y="416114"/>
              <a:ext cx="9287897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314168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899838" y="5629336"/>
              <a:ext cx="3258878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806670" y="385247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68013" cy="1946241"/>
            <a:chOff x="6540620" y="4987359"/>
            <a:chExt cx="4768013" cy="1946241"/>
          </a:xfrm>
        </p:grpSpPr>
        <p:sp>
          <p:nvSpPr>
            <p:cNvPr id="42" name="Rounded Rectangle 41"/>
            <p:cNvSpPr/>
            <p:nvPr/>
          </p:nvSpPr>
          <p:spPr>
            <a:xfrm>
              <a:off x="7469267" y="529442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135340" y="5623322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80219" cy="19462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10907" y="3970679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126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382</Words>
  <Application>Microsoft Office PowerPoint</Application>
  <PresentationFormat>Custom</PresentationFormat>
  <Paragraphs>63</Paragraphs>
  <Slides>25</Slides>
  <Notes>14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8</cp:revision>
  <dcterms:created xsi:type="dcterms:W3CDTF">2023-02-14T13:38:30Z</dcterms:created>
  <dcterms:modified xsi:type="dcterms:W3CDTF">2023-02-28T06:08:11Z</dcterms:modified>
</cp:coreProperties>
</file>