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9" r:id="rId4"/>
    <p:sldId id="275" r:id="rId5"/>
    <p:sldId id="264" r:id="rId6"/>
    <p:sldId id="266" r:id="rId7"/>
    <p:sldId id="267" r:id="rId8"/>
    <p:sldId id="276" r:id="rId9"/>
    <p:sldId id="277" r:id="rId10"/>
    <p:sldId id="278" r:id="rId11"/>
    <p:sldId id="279" r:id="rId12"/>
    <p:sldId id="265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1DA1E-AB3F-8577-F7CA-179607448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30BCBF-9E8D-82D7-D22D-D060CD44E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D7B21-0F2A-682E-49D5-791AE266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049460-A3E0-8551-316C-C0D01B5B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58EF0-D1F7-B10D-1DEB-C35F939C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99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838E3-264D-88A8-C3B0-57654C18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9D9CB1-54A2-16E5-EA8E-608A503B5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CA0652-FF33-54E8-9A2A-883BDEF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3FF2E-B4FC-C952-D753-C7D64FC0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356512-3A16-AF65-D667-C8639D80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237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F50BA6-5062-C52D-0E3E-683D099EB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32DC0C-9E0E-6860-8A74-55D4856C3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356D8-46B1-15F0-3FDE-B5A375822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F9A903-09F8-C070-1B99-BABDEA64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558A4E-7DA2-EBDC-F408-75588304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753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66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ED738-897F-D536-A5F1-C2458E1E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52C3B3-CD09-87F3-2031-C01A16448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60BE02-6C27-37C5-6887-D83C878D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66DEEC-7140-69A4-2741-C0F5DFE2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56F38-124E-DDC8-2CA8-054A82FE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39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8D1A1-15B6-6D25-7ADA-F78E8FFF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8E021A-3145-7C77-B434-D6515A7B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88959D-9819-DDCC-9B0B-04EAE789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7CD6D4-3F89-D643-A2F5-CF868AB4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1BB19-24B9-36A3-AA92-6FC56457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72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D8472-3570-A95B-2509-3C5E35E3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61D52E-85CE-EA61-BE83-56A095575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0DDA76-1802-5EB3-0179-E66B3828E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967858-E797-F51A-F4D5-6D32BB25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A2EC41-33C1-F40E-67A6-68F909B0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1F3448-A2A2-B1D4-B9C9-5FA9D06E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912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397727-5596-C4F1-79F1-62BDAC76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A7002A-7392-B75C-FFD5-B83692C90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5EE00E-844E-FB88-9A19-A80B6E38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F631BA-5DBC-0D7A-56A8-9E9C097BB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E3C0904-E840-5BC2-559F-616442021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791CF6-57F2-D359-B239-18A7D288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CDD0FD-004A-C393-7361-F5B43971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D3AFB5B-7198-2534-2464-26397928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154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B44B89-D595-2269-E869-8003968B9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EECCD1-7CE8-7120-CC26-9AB6C366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3249E-EE79-26C5-9EDD-F9832460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3DBD81-FF11-E1CB-E55D-97536592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6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829CB9-7D5F-A7D2-B160-510214E57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21FF1B-24BC-1785-B10B-A02B24A8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72E61A-6F2E-3278-71AA-0C6DC52A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59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E558A-9E6C-804B-8485-C0384C6D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9DF52-60B5-C579-9CDC-E7C2CB89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A974BC-443F-9567-E0EC-7E9188C67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518C38-7162-21B3-F9A8-DFD595A3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2DA68D-D931-840D-F35D-C8530382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D19351-A949-64DA-A86B-7EE1BA3C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88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7E93E3-75DC-82D1-1B22-F0667F9C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810988-F699-4989-3096-452C0EDB2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120A74-5515-C6D8-09FB-A59B0605B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CA120C-8FFE-A268-8B3B-1BF505B2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FDCA4B-DD92-9A3F-BBB2-BD275538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FF11AE-219F-6EB4-0BEF-612D6B94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461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44ED66-6C12-C378-D9B9-9281BDD7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EFA23-A02C-1297-29C6-80FC81B2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6C7881-978C-5D42-0C17-C1D6F1E0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ADBA-2593-4005-A55B-7805FAFD6DED}" type="datetimeFigureOut">
              <a:rPr lang="vi-VN" smtClean="0"/>
              <a:t>2/20/2023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9D01DF-13E5-EE09-2419-E7150E8E6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E4CF5A-30CA-567F-0030-3BE2AC8E5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866B-538D-41E7-821F-36718FDCBDA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725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7"/>
            <a:ext cx="9752224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6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4206BE0-2F35-42AB-82DE-4F1699BF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10727" r="7082" b="37778"/>
          <a:stretch/>
        </p:blipFill>
        <p:spPr>
          <a:xfrm>
            <a:off x="3036925" y="1738291"/>
            <a:ext cx="6118151" cy="472579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88531B3-1F71-8EE2-91A4-5A829CD787F7}"/>
              </a:ext>
            </a:extLst>
          </p:cNvPr>
          <p:cNvSpPr txBox="1"/>
          <p:nvPr/>
        </p:nvSpPr>
        <p:spPr>
          <a:xfrm>
            <a:off x="1676400" y="735686"/>
            <a:ext cx="9525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9D8E56-95D4-578C-A0FC-3E1DC009C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3" y="240795"/>
            <a:ext cx="725157" cy="6889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6067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4206BE0-2F35-42AB-82DE-4F1699BF3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0" t="70577" r="4697" b="2163"/>
          <a:stretch/>
        </p:blipFill>
        <p:spPr>
          <a:xfrm>
            <a:off x="1530278" y="2286000"/>
            <a:ext cx="9131444" cy="383631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88531B3-1F71-8EE2-91A4-5A829CD787F7}"/>
              </a:ext>
            </a:extLst>
          </p:cNvPr>
          <p:cNvSpPr txBox="1"/>
          <p:nvPr/>
        </p:nvSpPr>
        <p:spPr>
          <a:xfrm>
            <a:off x="1676400" y="735686"/>
            <a:ext cx="9525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03C6FE6-7C05-CE0E-D56A-F9FEC83AA9C8}"/>
              </a:ext>
            </a:extLst>
          </p:cNvPr>
          <p:cNvSpPr txBox="1"/>
          <p:nvPr/>
        </p:nvSpPr>
        <p:spPr>
          <a:xfrm>
            <a:off x="1665767" y="3375835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kém10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FCF80E9B-A743-2A81-C921-BEB88014726C}"/>
              </a:ext>
            </a:extLst>
          </p:cNvPr>
          <p:cNvSpPr txBox="1"/>
          <p:nvPr/>
        </p:nvSpPr>
        <p:spPr>
          <a:xfrm>
            <a:off x="1637416" y="3899055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giờ kém 25 phút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CEB222C4-5D98-79CE-F5D4-33DBB1E81DD0}"/>
              </a:ext>
            </a:extLst>
          </p:cNvPr>
          <p:cNvSpPr txBox="1"/>
          <p:nvPr/>
        </p:nvSpPr>
        <p:spPr>
          <a:xfrm>
            <a:off x="1609065" y="4432908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14 giờ 20 phút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A44F79BA-6D60-D9E0-0F07-E3C3AE5B095A}"/>
              </a:ext>
            </a:extLst>
          </p:cNvPr>
          <p:cNvSpPr txBox="1"/>
          <p:nvPr/>
        </p:nvSpPr>
        <p:spPr>
          <a:xfrm>
            <a:off x="1655139" y="4936183"/>
            <a:ext cx="327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15 giờ kém 5 phút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F5C690-866E-1A5F-67DC-B4AB8129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43" y="240795"/>
            <a:ext cx="725157" cy="6889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1122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8753663-5009-81F6-C3CF-93A6285ACB79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69676A1A-1B6A-CEEE-0817-17E6CC028891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AEFFC3E3-B254-4D6D-E201-6371F8367D81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98D442F9-D01B-AD7E-4D78-58B0CB2170A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CFAE1085-CE3E-33BD-B876-C69761580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9C42A795-83E9-6065-00B6-B8D3AC2AC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2F0FE908-8806-5ABF-54BE-D80BFA0A1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5857D063-CFFB-4441-998D-59DE5151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A55400-4C2D-6E2E-1306-F59A5FADE45F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3" name="矩形 5">
              <a:extLst>
                <a:ext uri="{FF2B5EF4-FFF2-40B4-BE49-F238E27FC236}">
                  <a16:creationId xmlns:a16="http://schemas.microsoft.com/office/drawing/2014/main" xmlns="" id="{56333B96-03C2-8430-19DF-36C0D6E43299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A50225BF-73E0-C3D1-1E41-ECFF5A3660AE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xmlns="" id="{2FB4A332-1DEE-36F3-3CA6-74260B261030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20" descr="erw">
                <a:extLst>
                  <a:ext uri="{FF2B5EF4-FFF2-40B4-BE49-F238E27FC236}">
                    <a16:creationId xmlns:a16="http://schemas.microsoft.com/office/drawing/2014/main" xmlns="" id="{DDBD7CE2-5279-E444-3651-52E602D85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xmlns="" id="{4D650DE5-3667-43C7-CD6A-544C53174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0" name="图片 12" descr="未标题-3">
              <a:extLst>
                <a:ext uri="{FF2B5EF4-FFF2-40B4-BE49-F238E27FC236}">
                  <a16:creationId xmlns:a16="http://schemas.microsoft.com/office/drawing/2014/main" xmlns="" id="{DA7E70A8-3F35-393C-A6F3-42C42B4CF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1" name="图片 13" descr="未标题-4">
              <a:extLst>
                <a:ext uri="{FF2B5EF4-FFF2-40B4-BE49-F238E27FC236}">
                  <a16:creationId xmlns:a16="http://schemas.microsoft.com/office/drawing/2014/main" xmlns="" id="{B14BB951-9B68-63B1-1C35-DD0D27B3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E082752-7952-C2ED-1E06-767851D64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00100"/>
            <a:ext cx="4343400" cy="43434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379BE8-9BD4-ABE8-8DD9-60DE82973FBD}"/>
              </a:ext>
            </a:extLst>
          </p:cNvPr>
          <p:cNvSpPr txBox="1"/>
          <p:nvPr/>
        </p:nvSpPr>
        <p:spPr>
          <a:xfrm>
            <a:off x="1865092" y="1255494"/>
            <a:ext cx="657832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03FFFF5-E3DD-A187-C56E-26A2AEB2F458}"/>
              </a:ext>
            </a:extLst>
          </p:cNvPr>
          <p:cNvSpPr txBox="1"/>
          <p:nvPr/>
        </p:nvSpPr>
        <p:spPr>
          <a:xfrm>
            <a:off x="5829674" y="5295559"/>
            <a:ext cx="43068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giờ</a:t>
            </a: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5010E0-5749-5735-14AA-69588261DE51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3" name="矩形 5">
              <a:extLst>
                <a:ext uri="{FF2B5EF4-FFF2-40B4-BE49-F238E27FC236}">
                  <a16:creationId xmlns:a16="http://schemas.microsoft.com/office/drawing/2014/main" xmlns="" id="{7E6306FA-C7E7-A50C-9273-EDB12BC9F454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A595B1AE-DA61-8A1F-C379-185480CF6BAA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xmlns="" id="{5C3FB2F0-9162-2E6C-0403-674D4D3D4DC5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20" descr="erw">
                <a:extLst>
                  <a:ext uri="{FF2B5EF4-FFF2-40B4-BE49-F238E27FC236}">
                    <a16:creationId xmlns:a16="http://schemas.microsoft.com/office/drawing/2014/main" xmlns="" id="{929850BE-E257-DDC0-61A9-EA21F7C75E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xmlns="" id="{92716509-A8CE-F5C3-6EE2-34717E1B1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0" name="图片 12" descr="未标题-3">
              <a:extLst>
                <a:ext uri="{FF2B5EF4-FFF2-40B4-BE49-F238E27FC236}">
                  <a16:creationId xmlns:a16="http://schemas.microsoft.com/office/drawing/2014/main" xmlns="" id="{B4194B62-157F-EC4C-FF4D-A582EB03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1" name="图片 13" descr="未标题-4">
              <a:extLst>
                <a:ext uri="{FF2B5EF4-FFF2-40B4-BE49-F238E27FC236}">
                  <a16:creationId xmlns:a16="http://schemas.microsoft.com/office/drawing/2014/main" xmlns="" id="{5E5E7F77-B2DF-D149-A03D-E5AC9609D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379BE8-9BD4-ABE8-8DD9-60DE82973FBD}"/>
              </a:ext>
            </a:extLst>
          </p:cNvPr>
          <p:cNvSpPr txBox="1"/>
          <p:nvPr/>
        </p:nvSpPr>
        <p:spPr>
          <a:xfrm>
            <a:off x="1855304" y="1084183"/>
            <a:ext cx="50808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203FFFF5-E3DD-A187-C56E-26A2AEB2F458}"/>
              </a:ext>
            </a:extLst>
          </p:cNvPr>
          <p:cNvSpPr txBox="1"/>
          <p:nvPr/>
        </p:nvSpPr>
        <p:spPr>
          <a:xfrm>
            <a:off x="6234236" y="5466040"/>
            <a:ext cx="53514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7BFD5D1A-696A-F582-4210-DEC2116D3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47" y="865740"/>
            <a:ext cx="4304618" cy="43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31DF5421-1DDD-8814-33C2-F9DD55F0E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19615" r="72683" b="53724"/>
          <a:stretch/>
        </p:blipFill>
        <p:spPr>
          <a:xfrm>
            <a:off x="960317" y="1368055"/>
            <a:ext cx="2743200" cy="2914997"/>
          </a:xfrm>
          <a:prstGeom prst="ellipse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3F327EEA-B45A-4231-DBAD-B7767BCB5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6" t="20199" r="42409" b="53140"/>
          <a:stretch/>
        </p:blipFill>
        <p:spPr>
          <a:xfrm>
            <a:off x="4665842" y="1368055"/>
            <a:ext cx="2743200" cy="2914997"/>
          </a:xfrm>
          <a:prstGeom prst="ellipse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F850220-7506-7A5A-FF46-A9A8814E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8" t="19616" r="12907" b="53723"/>
          <a:stretch/>
        </p:blipFill>
        <p:spPr>
          <a:xfrm>
            <a:off x="8371367" y="1368055"/>
            <a:ext cx="2743200" cy="2914997"/>
          </a:xfrm>
          <a:prstGeom prst="ellipse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20066B26-8D77-2C7D-9857-03A6EDF72FEB}"/>
              </a:ext>
            </a:extLst>
          </p:cNvPr>
          <p:cNvSpPr txBox="1"/>
          <p:nvPr/>
        </p:nvSpPr>
        <p:spPr>
          <a:xfrm>
            <a:off x="50311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BCB7A149-36D1-98B8-C9AE-B6C8F75852EC}"/>
              </a:ext>
            </a:extLst>
          </p:cNvPr>
          <p:cNvSpPr txBox="1"/>
          <p:nvPr/>
        </p:nvSpPr>
        <p:spPr>
          <a:xfrm>
            <a:off x="4208642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CFF6C153-C00C-D477-D7F4-38C1F17EE86F}"/>
              </a:ext>
            </a:extLst>
          </p:cNvPr>
          <p:cNvSpPr txBox="1"/>
          <p:nvPr/>
        </p:nvSpPr>
        <p:spPr>
          <a:xfrm>
            <a:off x="791416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4C0BF62-53AE-A7A7-EDD8-CC2FD68E4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74518" y="278925"/>
            <a:ext cx="685799" cy="679445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39A60D7-C402-92A2-8C18-AC11256612AB}"/>
              </a:ext>
            </a:extLst>
          </p:cNvPr>
          <p:cNvSpPr txBox="1"/>
          <p:nvPr/>
        </p:nvSpPr>
        <p:spPr>
          <a:xfrm>
            <a:off x="1596887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D5C0B58-8A94-D006-9010-4EDEC8F91957}"/>
              </a:ext>
            </a:extLst>
          </p:cNvPr>
          <p:cNvSpPr txBox="1"/>
          <p:nvPr/>
        </p:nvSpPr>
        <p:spPr>
          <a:xfrm>
            <a:off x="423604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5556E05-3386-9CCC-E5DD-4FCD322792EE}"/>
              </a:ext>
            </a:extLst>
          </p:cNvPr>
          <p:cNvSpPr txBox="1"/>
          <p:nvPr/>
        </p:nvSpPr>
        <p:spPr>
          <a:xfrm>
            <a:off x="424839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14506DFC-F381-2016-BE5D-672291EC0B3E}"/>
              </a:ext>
            </a:extLst>
          </p:cNvPr>
          <p:cNvSpPr txBox="1"/>
          <p:nvPr/>
        </p:nvSpPr>
        <p:spPr>
          <a:xfrm>
            <a:off x="7914167" y="4266842"/>
            <a:ext cx="36576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DF4659C2-1F7C-EA63-C4A6-C979F3412927}"/>
              </a:ext>
            </a:extLst>
          </p:cNvPr>
          <p:cNvSpPr/>
          <p:nvPr/>
        </p:nvSpPr>
        <p:spPr>
          <a:xfrm>
            <a:off x="960317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629" t="-281942" r="-480213" b="-214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46DDE665-B18E-77EA-EBBE-1310028128B4}"/>
              </a:ext>
            </a:extLst>
          </p:cNvPr>
          <p:cNvSpPr/>
          <p:nvPr/>
        </p:nvSpPr>
        <p:spPr>
          <a:xfrm>
            <a:off x="4665842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893" t="-281554" r="-275949" b="-21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6779BAA8-2356-1E53-F805-14304F5EDDAE}"/>
              </a:ext>
            </a:extLst>
          </p:cNvPr>
          <p:cNvSpPr/>
          <p:nvPr/>
        </p:nvSpPr>
        <p:spPr>
          <a:xfrm>
            <a:off x="8371367" y="1409700"/>
            <a:ext cx="2743200" cy="2743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88768" t="-282330" r="-72074" b="-210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88EE9C7-70D1-36D9-142D-004076656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74518" y="278925"/>
            <a:ext cx="685799" cy="679445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4F75906-376D-6201-AE80-2804FCFA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2933" r="9375" b="2413"/>
          <a:stretch/>
        </p:blipFill>
        <p:spPr>
          <a:xfrm>
            <a:off x="2209800" y="1828800"/>
            <a:ext cx="7772400" cy="45496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D4B6725-4726-06B9-EE0A-57709535DC74}"/>
              </a:ext>
            </a:extLst>
          </p:cNvPr>
          <p:cNvSpPr txBox="1"/>
          <p:nvPr/>
        </p:nvSpPr>
        <p:spPr>
          <a:xfrm>
            <a:off x="1663148" y="1055013"/>
            <a:ext cx="9525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xách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xmlns="" id="{4B7D0B27-3907-F9D7-C31F-317CD824F27B}"/>
              </a:ext>
            </a:extLst>
          </p:cNvPr>
          <p:cNvCxnSpPr>
            <a:cxnSpLocks/>
          </p:cNvCxnSpPr>
          <p:nvPr/>
        </p:nvCxnSpPr>
        <p:spPr>
          <a:xfrm flipV="1">
            <a:off x="3733800" y="2413591"/>
            <a:ext cx="1093381" cy="101009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xmlns="" id="{F48D6D5F-49D4-C8CF-181F-D4A09F7CC3CF}"/>
              </a:ext>
            </a:extLst>
          </p:cNvPr>
          <p:cNvCxnSpPr>
            <a:cxnSpLocks/>
          </p:cNvCxnSpPr>
          <p:nvPr/>
        </p:nvCxnSpPr>
        <p:spPr>
          <a:xfrm flipV="1">
            <a:off x="4194545" y="3242930"/>
            <a:ext cx="643269" cy="8382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kết nối Mũi tên Thẳng 10">
            <a:extLst>
              <a:ext uri="{FF2B5EF4-FFF2-40B4-BE49-F238E27FC236}">
                <a16:creationId xmlns:a16="http://schemas.microsoft.com/office/drawing/2014/main" xmlns="" id="{352DBB22-4333-C5D5-9B35-C5BC1E286B62}"/>
              </a:ext>
            </a:extLst>
          </p:cNvPr>
          <p:cNvCxnSpPr>
            <a:cxnSpLocks/>
          </p:cNvCxnSpPr>
          <p:nvPr/>
        </p:nvCxnSpPr>
        <p:spPr>
          <a:xfrm flipV="1">
            <a:off x="3670891" y="2895600"/>
            <a:ext cx="2044109" cy="2746744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xmlns="" id="{BA8C379D-D908-0D2D-CC98-845D9FF06C34}"/>
              </a:ext>
            </a:extLst>
          </p:cNvPr>
          <p:cNvCxnSpPr>
            <a:cxnSpLocks/>
          </p:cNvCxnSpPr>
          <p:nvPr/>
        </p:nvCxnSpPr>
        <p:spPr>
          <a:xfrm flipH="1">
            <a:off x="7239000" y="2514600"/>
            <a:ext cx="1219200" cy="9906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3C9158D3-37FE-A8E1-63DF-712B6F6AF1B4}"/>
              </a:ext>
            </a:extLst>
          </p:cNvPr>
          <p:cNvCxnSpPr>
            <a:cxnSpLocks/>
          </p:cNvCxnSpPr>
          <p:nvPr/>
        </p:nvCxnSpPr>
        <p:spPr>
          <a:xfrm flipH="1">
            <a:off x="7162800" y="4103648"/>
            <a:ext cx="864783" cy="3429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xmlns="" id="{36A24D2F-99F8-2D83-9E90-C89337C25775}"/>
              </a:ext>
            </a:extLst>
          </p:cNvPr>
          <p:cNvCxnSpPr>
            <a:cxnSpLocks/>
          </p:cNvCxnSpPr>
          <p:nvPr/>
        </p:nvCxnSpPr>
        <p:spPr>
          <a:xfrm flipH="1" flipV="1">
            <a:off x="6235110" y="4191000"/>
            <a:ext cx="2218217" cy="1377436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46485B-0E9C-89FC-0D4D-489EE33BC7B5}"/>
              </a:ext>
            </a:extLst>
          </p:cNvPr>
          <p:cNvGrpSpPr/>
          <p:nvPr/>
        </p:nvGrpSpPr>
        <p:grpSpPr>
          <a:xfrm>
            <a:off x="322984" y="265043"/>
            <a:ext cx="617921" cy="594621"/>
            <a:chOff x="138509" y="112567"/>
            <a:chExt cx="823119" cy="8231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54C18D3-4DCA-EDD4-C677-FC06DCCCB771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1555D45-D0FC-A29E-AF17-419D920FA933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FD4B6725-4726-06B9-EE0A-57709535DC74}"/>
              </a:ext>
            </a:extLst>
          </p:cNvPr>
          <p:cNvSpPr txBox="1"/>
          <p:nvPr/>
        </p:nvSpPr>
        <p:spPr>
          <a:xfrm>
            <a:off x="1764718" y="735686"/>
            <a:ext cx="9525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F5932AF-B3A7-51F5-5300-2453843C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45454" r="59624" b="15939"/>
          <a:stretch/>
        </p:blipFill>
        <p:spPr>
          <a:xfrm>
            <a:off x="1406131" y="1282610"/>
            <a:ext cx="2422615" cy="1666411"/>
          </a:xfrm>
          <a:prstGeom prst="round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E001B934-C8EF-07DA-0331-8C6CBAC65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4" t="45454" r="37038" b="15939"/>
          <a:stretch/>
        </p:blipFill>
        <p:spPr>
          <a:xfrm>
            <a:off x="1406131" y="3023564"/>
            <a:ext cx="2422615" cy="1666411"/>
          </a:xfrm>
          <a:prstGeom prst="round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779F785B-F778-E556-5F58-B92B8227A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7" t="45454" r="14595" b="15939"/>
          <a:stretch/>
        </p:blipFill>
        <p:spPr>
          <a:xfrm>
            <a:off x="1406131" y="4764518"/>
            <a:ext cx="2422615" cy="1666411"/>
          </a:xfrm>
          <a:prstGeom prst="round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C298AF85-4CBA-72B0-D25D-73A80EDEAD44}"/>
              </a:ext>
            </a:extLst>
          </p:cNvPr>
          <p:cNvSpPr txBox="1"/>
          <p:nvPr/>
        </p:nvSpPr>
        <p:spPr>
          <a:xfrm>
            <a:off x="3974518" y="1869594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55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A0C0DE34-F6D8-763B-21B9-CF789FB0B140}"/>
              </a:ext>
            </a:extLst>
          </p:cNvPr>
          <p:cNvSpPr txBox="1"/>
          <p:nvPr/>
        </p:nvSpPr>
        <p:spPr>
          <a:xfrm>
            <a:off x="3974518" y="3364327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giờ 35 phút hoặc 1 giờ kém 25 phút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A25A6D6-1AE8-C25A-C63C-09AE53B64A46}"/>
              </a:ext>
            </a:extLst>
          </p:cNvPr>
          <p:cNvSpPr txBox="1"/>
          <p:nvPr/>
        </p:nvSpPr>
        <p:spPr>
          <a:xfrm>
            <a:off x="3974518" y="5105281"/>
            <a:ext cx="7315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11 giờ 40 phút hoặc 12 giờ kém 20 phút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944465-2336-7292-553A-F3A6451CDB71}"/>
              </a:ext>
            </a:extLst>
          </p:cNvPr>
          <p:cNvGrpSpPr/>
          <p:nvPr/>
        </p:nvGrpSpPr>
        <p:grpSpPr>
          <a:xfrm>
            <a:off x="322984" y="251791"/>
            <a:ext cx="617921" cy="594621"/>
            <a:chOff x="138509" y="112567"/>
            <a:chExt cx="823119" cy="8231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E30DFF7-21D6-C14F-F986-64C16A51FABA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314E905-F010-BA51-B64C-DF08A4F1C17E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9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245</Words>
  <Application>Microsoft Office PowerPoint</Application>
  <PresentationFormat>Custom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7</cp:revision>
  <dcterms:created xsi:type="dcterms:W3CDTF">2023-02-14T13:40:09Z</dcterms:created>
  <dcterms:modified xsi:type="dcterms:W3CDTF">2023-02-20T02:34:00Z</dcterms:modified>
</cp:coreProperties>
</file>