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1" r:id="rId4"/>
    <p:sldId id="272" r:id="rId5"/>
    <p:sldId id="264" r:id="rId6"/>
    <p:sldId id="266" r:id="rId7"/>
    <p:sldId id="267" r:id="rId8"/>
    <p:sldId id="265" r:id="rId9"/>
    <p:sldId id="26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912C-1463-7263-FE9F-FF23A08AA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A3CB9C-8663-E07D-CE5E-9AD8E540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53B13-3AEC-0DA6-6468-16A3C3B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FEBE2-6DC5-3506-5E64-59A14457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52CDD5-E9F0-C4CA-C8E7-A6261488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09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797E0-FF62-7CBA-3CBC-133AE26C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4C264B-2D39-6B04-5611-D9ADE834E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BDEB9-3842-48D0-D1A9-BD8117A6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D9B90-4B58-A4C2-CF5B-DF96DDC0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634EC4-B081-60C0-D8E9-7EB51472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20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4D305E-6CE8-1356-7CE1-64FE7CE49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1977A1-C617-D819-532C-06E99843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69F2A-9262-26E3-FD44-AF3E36C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3C6BD-671C-7C0C-03C0-3755553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F3AD04-C1AC-7F75-E8EF-35A5594E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25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7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29725-4D11-A88B-AB34-13D6FA3B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A46F3-F36B-9A06-754E-83B63556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B2291-A3D6-D87D-4C67-0756FAA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9E2456-38EA-0462-3FA0-9E15A932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7E7BA-228C-E270-DFC7-4ED04335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98F3-99D6-2B5C-A265-FC7F6B60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976042-7E44-7D2D-1EAB-570B627C8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220A7-8F3D-B465-11A9-A61E39CE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59800-218A-F197-85DB-4A6C31CF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32F6-A37E-C2A6-E660-F25E83FA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070BD-7FE2-9961-E444-B496FA6E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4E75D-9812-3077-D415-0B4EAE5AD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7AA64-F0FD-E9ED-B48B-86F76264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02E4A-1740-D66A-0F02-CB999807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35ECF-859D-C37D-C1D7-F223157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6B3546-D00D-5AF0-F847-BCB04B5F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02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F6042-04A6-22EC-FD1B-9831C882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670ECF-056B-C3A6-87E3-39DE01AB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E704D6-F8A3-10AA-D78E-EC6D7E6B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2D24BC-42AB-39C4-B719-E4D0BA536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13F75F-A3EA-9998-CDFE-1477B30A6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6BCC7E-C485-D04A-8B84-3CDBF960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66940F-9C34-7C07-AC84-1DE208B0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91C930-9331-4C4B-370A-093CFB46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4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EC8E6-421B-C65A-83E0-2EDDC326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6FA301-EDCB-E11A-4750-BAA7CD0C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5982FF-C60B-0988-9845-21EE05D4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29CEA6-C63E-28D6-FED3-AC83D647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4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014C76-C312-586E-6B1F-F3A9AC0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05F56-8B98-1691-B5C8-ACB60684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A61CCB-3D2B-C610-68FD-41FE3825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1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A3590-19E1-C90A-F75B-64EB4A47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F0620-6415-060B-41DB-A519DC5C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91EE1B-9E19-4D7F-9987-1450BA96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A8052E-1BC7-6E5A-5DBB-B3A13FA5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6DEA4E-075C-F29B-FF05-B13DE6B8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B73139-01DE-D93E-705E-8BA39AD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61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20E41-67D3-D07E-E14F-0EF272D7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D8D406-5095-0489-D237-D5A26CA49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E3E6F-48DE-5DC2-F8F9-1CB33F2F8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27516-AE3E-D87A-98D6-D045B94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E3D1E-2036-63B5-58C2-2E91C633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B22FD-1265-4C9A-4FBF-5F7F27A9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6D4EEF-01BC-4D0A-0805-5890BEF8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13AB73-3BA5-248D-31A3-242E15EA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3B9F7F-50A6-03E0-256A-FE446181C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5799-B6AB-4A0E-BE30-83BECEE57E2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FAB23-78F3-FD95-A452-360045761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B50CCA-23E6-0CFE-4012-9403D7FAE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AE6-3432-4C89-92C9-E47D003AE8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6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 hành xem đồng hồ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3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2D78DB0-C533-BCB0-A5F4-83816E81C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264" r="5625" b="4264"/>
          <a:stretch/>
        </p:blipFill>
        <p:spPr>
          <a:xfrm>
            <a:off x="723900" y="762000"/>
            <a:ext cx="10744200" cy="5334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E41950-D0BC-994E-33D3-A77797A054A5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62E75A94-B243-E416-EE53-372DC1670B55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9956A868-8AF6-58AD-9E67-9092916D017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BEB85BF6-31B7-9846-3777-DB1B16334B7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1192F0FA-278D-F4CA-F04E-D00F39529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341E2449-1CCA-2998-DF5A-4A4082DC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EC070920-984B-7249-64BB-E401710C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06C7F208-2D37-DF23-6A3A-C5A96714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075494F-F7BE-18D5-E37B-F6302216A2A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AA5E66E4-F44E-DAE7-7AE8-DB9D1F386AA8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xmlns="" id="{6013B9CF-8B58-0C13-000A-3AC37FC90AB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xmlns="" id="{ADD760E1-125A-DAA0-B238-6D6D03700408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图片 20" descr="erw">
                <a:extLst>
                  <a:ext uri="{FF2B5EF4-FFF2-40B4-BE49-F238E27FC236}">
                    <a16:creationId xmlns:a16="http://schemas.microsoft.com/office/drawing/2014/main" xmlns="" id="{7D6461C7-8818-70B1-B04B-BBF571532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5" name="图片 11" descr="未标题-2">
              <a:extLst>
                <a:ext uri="{FF2B5EF4-FFF2-40B4-BE49-F238E27FC236}">
                  <a16:creationId xmlns:a16="http://schemas.microsoft.com/office/drawing/2014/main" xmlns="" id="{D3BD08E2-E3C1-5C3A-5690-88AB9D1D3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6" name="图片 12" descr="未标题-3">
              <a:extLst>
                <a:ext uri="{FF2B5EF4-FFF2-40B4-BE49-F238E27FC236}">
                  <a16:creationId xmlns:a16="http://schemas.microsoft.com/office/drawing/2014/main" xmlns="" id="{E138A5F4-6DC1-6DB7-35B9-7765B225F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7" name="图片 13" descr="未标题-4">
              <a:extLst>
                <a:ext uri="{FF2B5EF4-FFF2-40B4-BE49-F238E27FC236}">
                  <a16:creationId xmlns:a16="http://schemas.microsoft.com/office/drawing/2014/main" xmlns="" id="{4D354406-A6C6-D51C-95C9-8879F7A8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6AC94DF2-AAB7-9DFC-59C5-29C67C3D1226}"/>
              </a:ext>
            </a:extLst>
          </p:cNvPr>
          <p:cNvSpPr/>
          <p:nvPr/>
        </p:nvSpPr>
        <p:spPr>
          <a:xfrm>
            <a:off x="13716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036" t="-33569" r="-396044" b="-49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9B5830D9-FAA5-B349-4ABA-AEFBC7CF3B85}"/>
              </a:ext>
            </a:extLst>
          </p:cNvPr>
          <p:cNvSpPr/>
          <p:nvPr/>
        </p:nvSpPr>
        <p:spPr>
          <a:xfrm>
            <a:off x="49149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838" t="-34176" r="-232242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xmlns="" id="{13C712A8-2B41-A929-D9E5-46D390C15749}"/>
              </a:ext>
            </a:extLst>
          </p:cNvPr>
          <p:cNvSpPr/>
          <p:nvPr/>
        </p:nvSpPr>
        <p:spPr>
          <a:xfrm>
            <a:off x="8458200" y="1123507"/>
            <a:ext cx="2819400" cy="2819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1133" t="-34176" r="-59947" b="-484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BA6D9AE-E31E-84FB-7750-BE75DF9E8D6E}"/>
              </a:ext>
            </a:extLst>
          </p:cNvPr>
          <p:cNvSpPr txBox="1"/>
          <p:nvPr/>
        </p:nvSpPr>
        <p:spPr>
          <a:xfrm>
            <a:off x="1492149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EF232432-958D-D287-4A9A-7AF6BB58362B}"/>
              </a:ext>
            </a:extLst>
          </p:cNvPr>
          <p:cNvSpPr txBox="1"/>
          <p:nvPr/>
        </p:nvSpPr>
        <p:spPr>
          <a:xfrm>
            <a:off x="5031905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15 phút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DB9350B-9701-DF1B-9B36-2AD52D66CBA0}"/>
              </a:ext>
            </a:extLst>
          </p:cNvPr>
          <p:cNvSpPr txBox="1"/>
          <p:nvPr/>
        </p:nvSpPr>
        <p:spPr>
          <a:xfrm>
            <a:off x="8571661" y="4343398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35 phút</a:t>
            </a:r>
          </a:p>
        </p:txBody>
      </p: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8476966-5C1E-8E80-4DBE-B27814DF7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20827" r="3698" b="5958"/>
          <a:stretch/>
        </p:blipFill>
        <p:spPr>
          <a:xfrm>
            <a:off x="761871" y="1219200"/>
            <a:ext cx="10668258" cy="4917558"/>
          </a:xfrm>
          <a:prstGeom prst="round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3429C2BD-EB83-3C93-E247-D76656D73B7D}"/>
              </a:ext>
            </a:extLst>
          </p:cNvPr>
          <p:cNvSpPr/>
          <p:nvPr/>
        </p:nvSpPr>
        <p:spPr>
          <a:xfrm>
            <a:off x="3810000" y="533400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7EA35626-40E0-A175-D4C7-17B141D7CFE9}"/>
              </a:ext>
            </a:extLst>
          </p:cNvPr>
          <p:cNvSpPr/>
          <p:nvPr/>
        </p:nvSpPr>
        <p:spPr>
          <a:xfrm>
            <a:off x="2697126" y="5582093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964D5F42-67BA-7FB3-9A47-022858F52BA6}"/>
              </a:ext>
            </a:extLst>
          </p:cNvPr>
          <p:cNvSpPr/>
          <p:nvPr/>
        </p:nvSpPr>
        <p:spPr>
          <a:xfrm>
            <a:off x="1636943" y="5326321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B7798DB5-A9E3-9CDF-74D4-CC88CCFF6E9D}"/>
              </a:ext>
            </a:extLst>
          </p:cNvPr>
          <p:cNvSpPr/>
          <p:nvPr/>
        </p:nvSpPr>
        <p:spPr>
          <a:xfrm>
            <a:off x="906960" y="452190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F61D873A-F498-44B6-9207-29DBFC1CA0BC}"/>
              </a:ext>
            </a:extLst>
          </p:cNvPr>
          <p:cNvSpPr/>
          <p:nvPr/>
        </p:nvSpPr>
        <p:spPr>
          <a:xfrm>
            <a:off x="721807" y="3698447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1D4248D2-CBEF-65B1-823E-79A316F39AAB}"/>
              </a:ext>
            </a:extLst>
          </p:cNvPr>
          <p:cNvSpPr/>
          <p:nvPr/>
        </p:nvSpPr>
        <p:spPr>
          <a:xfrm>
            <a:off x="838200" y="2910870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5CE6E430-13DE-E44F-4CAC-CC33B7963CFF}"/>
              </a:ext>
            </a:extLst>
          </p:cNvPr>
          <p:cNvSpPr/>
          <p:nvPr/>
        </p:nvSpPr>
        <p:spPr>
          <a:xfrm>
            <a:off x="1636943" y="2074919"/>
            <a:ext cx="838200" cy="533400"/>
          </a:xfrm>
          <a:prstGeom prst="roundRect">
            <a:avLst/>
          </a:prstGeom>
          <a:solidFill>
            <a:srgbClr val="DD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181D6496-F9E3-C43F-9A96-E7896CDAAED7}"/>
              </a:ext>
            </a:extLst>
          </p:cNvPr>
          <p:cNvSpPr/>
          <p:nvPr/>
        </p:nvSpPr>
        <p:spPr>
          <a:xfrm>
            <a:off x="8382000" y="3316224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5A630AD0-D408-63E6-E70A-8469855D02CD}"/>
              </a:ext>
            </a:extLst>
          </p:cNvPr>
          <p:cNvSpPr/>
          <p:nvPr/>
        </p:nvSpPr>
        <p:spPr>
          <a:xfrm>
            <a:off x="9768840" y="3323336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14922358-1D33-D445-CDDA-F954E166616A}"/>
              </a:ext>
            </a:extLst>
          </p:cNvPr>
          <p:cNvSpPr/>
          <p:nvPr/>
        </p:nvSpPr>
        <p:spPr>
          <a:xfrm>
            <a:off x="8382000" y="4954205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BDD8AF01-EE83-F751-6CA3-80E7179ED567}"/>
              </a:ext>
            </a:extLst>
          </p:cNvPr>
          <p:cNvSpPr/>
          <p:nvPr/>
        </p:nvSpPr>
        <p:spPr>
          <a:xfrm>
            <a:off x="9768840" y="4961317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86DE3589-806F-1797-90AD-112E036C7335}"/>
              </a:ext>
            </a:extLst>
          </p:cNvPr>
          <p:cNvSpPr/>
          <p:nvPr/>
        </p:nvSpPr>
        <p:spPr>
          <a:xfrm>
            <a:off x="8382000" y="1663511"/>
            <a:ext cx="767316" cy="627888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xmlns="" id="{80226A22-23B6-2598-6674-70B6AD041730}"/>
              </a:ext>
            </a:extLst>
          </p:cNvPr>
          <p:cNvSpPr/>
          <p:nvPr/>
        </p:nvSpPr>
        <p:spPr>
          <a:xfrm>
            <a:off x="9768840" y="1670623"/>
            <a:ext cx="767316" cy="623824"/>
          </a:xfrm>
          <a:prstGeom prst="roundRect">
            <a:avLst>
              <a:gd name="adj" fmla="val 7929"/>
            </a:avLst>
          </a:prstGeom>
          <a:solidFill>
            <a:schemeClr val="bg1"/>
          </a:solidFill>
          <a:ln w="28575">
            <a:solidFill>
              <a:srgbClr val="EC0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EFD3E8-1265-085D-DDB3-249EB0323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180896" y="282800"/>
            <a:ext cx="839366" cy="77544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1382439" y="981908"/>
            <a:ext cx="1125592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Quay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7F329660-DFD5-11A5-69E1-9920E20B784F}"/>
              </a:ext>
            </a:extLst>
          </p:cNvPr>
          <p:cNvGrpSpPr/>
          <p:nvPr/>
        </p:nvGrpSpPr>
        <p:grpSpPr>
          <a:xfrm>
            <a:off x="2057400" y="2599221"/>
            <a:ext cx="2819400" cy="2822942"/>
            <a:chOff x="2057400" y="2599221"/>
            <a:chExt cx="2819400" cy="2822942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4A860626-0D40-C9FB-F946-91A01C23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DE2FF336-6876-40F9-515F-DCC5EE2BC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480" y="404117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kết nối Mũi tên Thẳng 9">
              <a:extLst>
                <a:ext uri="{FF2B5EF4-FFF2-40B4-BE49-F238E27FC236}">
                  <a16:creationId xmlns:a16="http://schemas.microsoft.com/office/drawing/2014/main" xmlns="" id="{B74E90EC-2EE2-A93A-BD8C-6436B6876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2020" y="3063240"/>
              <a:ext cx="548640" cy="977900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F4AF530A-F9A8-1325-420E-3453EBB6BC06}"/>
              </a:ext>
            </a:extLst>
          </p:cNvPr>
          <p:cNvGrpSpPr/>
          <p:nvPr/>
        </p:nvGrpSpPr>
        <p:grpSpPr>
          <a:xfrm>
            <a:off x="7010400" y="2599221"/>
            <a:ext cx="2819400" cy="2822942"/>
            <a:chOff x="7010400" y="2599221"/>
            <a:chExt cx="2819400" cy="2822942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6DFAFA89-0D4B-509C-89BA-C7466FD9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599221"/>
              <a:ext cx="2819400" cy="2822942"/>
            </a:xfrm>
            <a:prstGeom prst="rect">
              <a:avLst/>
            </a:prstGeom>
          </p:spPr>
        </p:pic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xmlns="" id="{79E84772-8004-696E-2D46-AD3A74BDB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164" y="4065982"/>
              <a:ext cx="7620" cy="8127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xmlns="" id="{1F65137D-045A-158A-EEEA-0163B3C51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910" y="3482340"/>
              <a:ext cx="914400" cy="554355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ũi tên: Hình tròn 29">
            <a:extLst>
              <a:ext uri="{FF2B5EF4-FFF2-40B4-BE49-F238E27FC236}">
                <a16:creationId xmlns:a16="http://schemas.microsoft.com/office/drawing/2014/main" xmlns="" id="{3D0AB61C-9E44-04B1-C7C2-D1C539691541}"/>
              </a:ext>
            </a:extLst>
          </p:cNvPr>
          <p:cNvSpPr/>
          <p:nvPr/>
        </p:nvSpPr>
        <p:spPr>
          <a:xfrm rot="3238244">
            <a:off x="8940576" y="2554433"/>
            <a:ext cx="982920" cy="89141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925655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6F29A1-24CA-1682-AC7B-62AF4AAC38AF}"/>
              </a:ext>
            </a:extLst>
          </p:cNvPr>
          <p:cNvSpPr txBox="1"/>
          <p:nvPr/>
        </p:nvSpPr>
        <p:spPr>
          <a:xfrm>
            <a:off x="9995180" y="2601150"/>
            <a:ext cx="152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phút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565328-C3F9-A10D-5300-5C676A65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0"/>
          <a:stretch/>
        </p:blipFill>
        <p:spPr>
          <a:xfrm>
            <a:off x="301261" y="251016"/>
            <a:ext cx="749873" cy="73089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4D55DB-0E32-2F91-A6AB-1CF36425CD22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DDE17BD7-D07F-0E73-BD74-33068816225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E1A87039-A016-3C16-937B-7AC72DEB0C3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8AD0C518-0828-208D-CB0E-BC8E1F5F79E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43F27DB3-07A3-0D8C-06C7-606E27894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A59A31E1-E89B-02A5-E6B3-13400B595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628F897D-8AF6-7472-D019-8408C048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2926E6AD-E892-801A-0C52-6A2B49B77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90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7</cp:revision>
  <dcterms:created xsi:type="dcterms:W3CDTF">2023-02-14T13:38:30Z</dcterms:created>
  <dcterms:modified xsi:type="dcterms:W3CDTF">2023-02-20T02:30:31Z</dcterms:modified>
</cp:coreProperties>
</file>