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74" r:id="rId5"/>
    <p:sldId id="275" r:id="rId6"/>
    <p:sldId id="264" r:id="rId7"/>
    <p:sldId id="280" r:id="rId8"/>
    <p:sldId id="266" r:id="rId9"/>
    <p:sldId id="267" r:id="rId10"/>
    <p:sldId id="265" r:id="rId11"/>
    <p:sldId id="26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203B4-5580-8DFF-4785-3DAC723E7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78CC42-5D83-0A7B-F050-60DAD527D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12B9DD-B078-FF62-0A67-36B983D3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E4BC23-2D06-8648-1229-3012EFFA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436FFA-283E-AA64-EB9B-EBFF2A38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259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C6023-CB97-80EA-AE50-77ABE49B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4C4A03-24E1-1D52-B89F-5A9B604CC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2D0689-847E-B9AB-3C0D-50EA4487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3E3CE1-1840-67A9-3ED2-F9C07B202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46B704-3B10-D3B6-3F1F-253D3226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977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69AA0D-9633-A3E5-634D-25B93B79A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48A9AA-62DC-3DAE-91F6-C9FEAF0C2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E51D79-73CF-3AB2-643A-B5DCDE91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2D57E4-58B5-FD84-CE9C-A8B285E3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5BBF60-AF16-B613-6D0C-450E12F4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318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11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CFC43-123A-5B4D-D588-10DF8727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C6D38C-0B8A-CE9C-2A27-082D587F3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699E73-DFA1-6282-3E4E-A00C7431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16D31B-C9EA-DC85-7088-07D914EE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6BDE54-C940-2645-452C-53A70CEC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576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674E51-9C70-CA50-0257-9A54916A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5AC5A5-EFB3-76B9-3AAC-216CAD3D0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70A4DC-27EE-3F11-AA7E-59397036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4FCF42-13FE-0362-E263-205933D8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FF6C13-F023-7C49-5438-C5D9FC3D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30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EC585-1ECF-19EC-C594-E291D81CA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44C1B2-2BB9-CA20-0D22-32C8F8D08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65E558-DA90-20C1-A841-69F2818DD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064F21-9DD9-E76F-0CB4-6A956E0E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CAD133-E29F-D09F-99E2-CBB4ACE3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627165-2D3B-A47A-4AC2-337220E8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902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7445ED-C23D-6B8B-711E-F6E562BC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BE1B13-F5EA-42FC-668B-DBCEEED5F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02C8AC-FCB9-188C-E67A-E79F08F52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6C8EDA-7D59-05B4-0933-902EF612D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AEAA70-0686-FEB9-EFDE-2CB9732ED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CD7D72A-02E3-A338-1A02-FE7AF4D3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B5A2356-AC54-E660-8607-8A9CB993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4DCE96-4840-DB82-3179-1BE0B674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733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6D9CF-AD6E-70BD-AC6F-BA9E0C17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610222A-2770-419F-B0C4-E1DD615B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A17A8B-845A-D8F3-A6B1-4E1AAE19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579905-0019-3A8E-C8A3-06E6C863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86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A7B354-363C-5370-B09B-28982D04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F8380D7-FB27-7CBD-44FA-63D67567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BD7E8E-2914-F150-03D2-432A0425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401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55930C-D138-79C2-B261-1796DB86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AAEC69-7AF7-D22C-3139-C097DD588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72A2A2-0AC7-AD2E-BDD9-D1441A674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A1BC24-C17D-0CDF-12BC-CD3205DD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F2FF69-5809-F857-8C28-02706AE0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F63A4A-B899-D8E1-233F-5D9791B9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494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DF323-5B68-A01F-3698-B52245F7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72B9860-9738-049A-085B-C448C8DCA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6A71A3-A035-DF11-599B-FEDD81F36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AB0230-1E01-E94C-8EE7-49969FFE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699707-1846-C468-9E9A-DB0ECFD7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D61BC6-05DB-B704-A906-0440B19F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458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76AFEB-AF18-BAB7-86FC-38370EF0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17AD29-4C29-D911-5AC8-13ACE6D8F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3ECACE-586A-9EEA-0B73-54ED97AC5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394F4-7B1C-4228-A1D6-346143A809D7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69C7AD-F360-38CC-EF0F-8C0D33DAB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3B02FD-3F92-E843-9CF8-EAC6A0F42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858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787789" y="2281645"/>
            <a:ext cx="1055934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229103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07424" y="2593107"/>
            <a:ext cx="9752224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Thực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21569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3400" b="1" i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59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29DD7DE-43C3-C184-EA1F-E72032750974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8F0DB850-A64A-76A8-FBD9-C248AD71C8F9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B6E197DF-F2DD-C82E-A216-DD7A72FEE8CE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xmlns="" id="{575949A9-A515-0C6B-4C13-218099920F89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xmlns="" id="{AD7ACFAB-FC7C-A0E7-16DD-7EB98A3D2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xmlns="" id="{C7C2C9FE-8B60-C4D5-8CD4-D052CBD1E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xmlns="" id="{2E6C33D0-2F54-B551-A799-520FDEF0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xmlns="" id="{D036D84B-1739-12E1-D36F-447F34537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32A6EA3-F9DF-E49D-832C-393D0300E019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3" name="矩形 5">
              <a:extLst>
                <a:ext uri="{FF2B5EF4-FFF2-40B4-BE49-F238E27FC236}">
                  <a16:creationId xmlns:a16="http://schemas.microsoft.com/office/drawing/2014/main" xmlns="" id="{E4CAE71B-1C62-BE5B-7040-242FA9E65EF3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1">
              <a:extLst>
                <a:ext uri="{FF2B5EF4-FFF2-40B4-BE49-F238E27FC236}">
                  <a16:creationId xmlns:a16="http://schemas.microsoft.com/office/drawing/2014/main" xmlns="" id="{28131F7D-70D0-22F8-E69B-EF3705F2432E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4" name="矩形 6">
                <a:extLst>
                  <a:ext uri="{FF2B5EF4-FFF2-40B4-BE49-F238E27FC236}">
                    <a16:creationId xmlns:a16="http://schemas.microsoft.com/office/drawing/2014/main" xmlns="" id="{66904196-A8A3-EE08-2EAD-21C0C8D4F1C1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20" descr="erw">
                <a:extLst>
                  <a:ext uri="{FF2B5EF4-FFF2-40B4-BE49-F238E27FC236}">
                    <a16:creationId xmlns:a16="http://schemas.microsoft.com/office/drawing/2014/main" xmlns="" id="{867AE433-DBFE-7B8F-9D67-099FCF491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6" name="图片 11" descr="未标题-2">
              <a:extLst>
                <a:ext uri="{FF2B5EF4-FFF2-40B4-BE49-F238E27FC236}">
                  <a16:creationId xmlns:a16="http://schemas.microsoft.com/office/drawing/2014/main" xmlns="" id="{0CFA8F52-1A85-552E-4C32-BB424C759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0" name="图片 12" descr="未标题-3">
              <a:extLst>
                <a:ext uri="{FF2B5EF4-FFF2-40B4-BE49-F238E27FC236}">
                  <a16:creationId xmlns:a16="http://schemas.microsoft.com/office/drawing/2014/main" xmlns="" id="{C952EA32-B608-7763-75AE-A0A79A236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3" name="图片 13" descr="未标题-4">
              <a:extLst>
                <a:ext uri="{FF2B5EF4-FFF2-40B4-BE49-F238E27FC236}">
                  <a16:creationId xmlns:a16="http://schemas.microsoft.com/office/drawing/2014/main" xmlns="" id="{FE4C96FF-2E33-920E-64F3-660EA2DB9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379BE8-9BD4-ABE8-8DD9-60DE82973FBD}"/>
              </a:ext>
            </a:extLst>
          </p:cNvPr>
          <p:cNvSpPr txBox="1"/>
          <p:nvPr/>
        </p:nvSpPr>
        <p:spPr>
          <a:xfrm>
            <a:off x="1388745" y="1968361"/>
            <a:ext cx="52195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82" y="2462488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203FFFF5-E3DD-A187-C56E-26A2AEB2F458}"/>
              </a:ext>
            </a:extLst>
          </p:cNvPr>
          <p:cNvSpPr txBox="1"/>
          <p:nvPr/>
        </p:nvSpPr>
        <p:spPr>
          <a:xfrm>
            <a:off x="6533116" y="5257800"/>
            <a:ext cx="40386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giờ 7 phút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1F9CC7DD-C9E3-3BFF-6940-BCE58E667912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xmlns="" id="{F5223711-37F5-007D-3701-D8D5EBE6D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11" name="Đường kết nối Mũi tên Thẳng 10">
              <a:extLst>
                <a:ext uri="{FF2B5EF4-FFF2-40B4-BE49-F238E27FC236}">
                  <a16:creationId xmlns:a16="http://schemas.microsoft.com/office/drawing/2014/main" xmlns="" id="{EFD889B5-0896-2DF4-E599-9D0B39D8CAB9}"/>
                </a:ext>
              </a:extLst>
            </p:cNvPr>
            <p:cNvCxnSpPr/>
            <p:nvPr/>
          </p:nvCxnSpPr>
          <p:spPr>
            <a:xfrm>
              <a:off x="8534400" y="3048000"/>
              <a:ext cx="122113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kết nối Mũi tên Thẳng 11">
              <a:extLst>
                <a:ext uri="{FF2B5EF4-FFF2-40B4-BE49-F238E27FC236}">
                  <a16:creationId xmlns:a16="http://schemas.microsoft.com/office/drawing/2014/main" xmlns="" id="{770364A5-ACF5-36E1-BE56-ADB7121AF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399" y="1911927"/>
              <a:ext cx="1087583" cy="10976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AB65A7F-E57A-B2FD-7D8F-41A27BB3DE0E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10" name="矩形 5">
              <a:extLst>
                <a:ext uri="{FF2B5EF4-FFF2-40B4-BE49-F238E27FC236}">
                  <a16:creationId xmlns:a16="http://schemas.microsoft.com/office/drawing/2014/main" xmlns="" id="{A2A7EE31-0255-28DD-A149-087BAA6A66A0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">
              <a:extLst>
                <a:ext uri="{FF2B5EF4-FFF2-40B4-BE49-F238E27FC236}">
                  <a16:creationId xmlns:a16="http://schemas.microsoft.com/office/drawing/2014/main" xmlns="" id="{0A191613-2EED-0AB2-4822-F26710AE2B87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5" name="矩形 6">
                <a:extLst>
                  <a:ext uri="{FF2B5EF4-FFF2-40B4-BE49-F238E27FC236}">
                    <a16:creationId xmlns:a16="http://schemas.microsoft.com/office/drawing/2014/main" xmlns="" id="{123B01CD-7EA7-73BF-4549-37BDEA681510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20" descr="erw">
                <a:extLst>
                  <a:ext uri="{FF2B5EF4-FFF2-40B4-BE49-F238E27FC236}">
                    <a16:creationId xmlns:a16="http://schemas.microsoft.com/office/drawing/2014/main" xmlns="" id="{F559C1DE-698F-7462-1F5F-9525E89235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12" name="图片 11" descr="未标题-2">
              <a:extLst>
                <a:ext uri="{FF2B5EF4-FFF2-40B4-BE49-F238E27FC236}">
                  <a16:creationId xmlns:a16="http://schemas.microsoft.com/office/drawing/2014/main" xmlns="" id="{76EA6721-F962-C3E0-3E41-D4AFF4920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3" name="图片 12" descr="未标题-3">
              <a:extLst>
                <a:ext uri="{FF2B5EF4-FFF2-40B4-BE49-F238E27FC236}">
                  <a16:creationId xmlns:a16="http://schemas.microsoft.com/office/drawing/2014/main" xmlns="" id="{8831F95F-3804-A5E0-9947-7E46B079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4" name="图片 13" descr="未标题-4">
              <a:extLst>
                <a:ext uri="{FF2B5EF4-FFF2-40B4-BE49-F238E27FC236}">
                  <a16:creationId xmlns:a16="http://schemas.microsoft.com/office/drawing/2014/main" xmlns="" id="{D5E40682-4667-D911-E36F-3BB62AC57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379BE8-9BD4-ABE8-8DD9-60DE82973FBD}"/>
              </a:ext>
            </a:extLst>
          </p:cNvPr>
          <p:cNvSpPr txBox="1"/>
          <p:nvPr/>
        </p:nvSpPr>
        <p:spPr>
          <a:xfrm>
            <a:off x="660400" y="1648262"/>
            <a:ext cx="62585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203FFFF5-E3DD-A187-C56E-26A2AEB2F458}"/>
              </a:ext>
            </a:extLst>
          </p:cNvPr>
          <p:cNvSpPr txBox="1"/>
          <p:nvPr/>
        </p:nvSpPr>
        <p:spPr>
          <a:xfrm>
            <a:off x="5651500" y="5085830"/>
            <a:ext cx="647822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42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4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EDD18179-D356-D85C-61B8-D8CD61046981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0550A44A-B9F1-9C58-2BC8-D3AA90C21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6" name="Đường kết nối Mũi tên Thẳng 5">
              <a:extLst>
                <a:ext uri="{FF2B5EF4-FFF2-40B4-BE49-F238E27FC236}">
                  <a16:creationId xmlns:a16="http://schemas.microsoft.com/office/drawing/2014/main" xmlns="" id="{EBE32C49-66AC-C87F-536E-53B82CBC1E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8427" y="3048000"/>
              <a:ext cx="335973" cy="99406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kết nối Mũi tên Thẳng 8">
              <a:extLst>
                <a:ext uri="{FF2B5EF4-FFF2-40B4-BE49-F238E27FC236}">
                  <a16:creationId xmlns:a16="http://schemas.microsoft.com/office/drawing/2014/main" xmlns="" id="{18976C30-C6E8-3CCF-26D6-01F493BE0A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009615"/>
              <a:ext cx="1478972" cy="48173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06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7BAB45F-A738-1B00-6CB6-B78450162BAA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10" name="矩形 5">
              <a:extLst>
                <a:ext uri="{FF2B5EF4-FFF2-40B4-BE49-F238E27FC236}">
                  <a16:creationId xmlns:a16="http://schemas.microsoft.com/office/drawing/2014/main" xmlns="" id="{F1D8E8EF-3F06-9B5D-AD45-ED6B5555971C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">
              <a:extLst>
                <a:ext uri="{FF2B5EF4-FFF2-40B4-BE49-F238E27FC236}">
                  <a16:creationId xmlns:a16="http://schemas.microsoft.com/office/drawing/2014/main" xmlns="" id="{5BD0DC68-6143-61A4-0CDD-250FF5CC582B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pic>
            <p:nvPicPr>
              <p:cNvPr id="16" name="图片 20" descr="erw">
                <a:extLst>
                  <a:ext uri="{FF2B5EF4-FFF2-40B4-BE49-F238E27FC236}">
                    <a16:creationId xmlns:a16="http://schemas.microsoft.com/office/drawing/2014/main" xmlns="" id="{539F2248-C1EB-4316-E5A9-2B199EE2F8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  <p:sp>
            <p:nvSpPr>
              <p:cNvPr id="15" name="矩形 6">
                <a:extLst>
                  <a:ext uri="{FF2B5EF4-FFF2-40B4-BE49-F238E27FC236}">
                    <a16:creationId xmlns:a16="http://schemas.microsoft.com/office/drawing/2014/main" xmlns="" id="{1F57BB13-371B-E20B-AE01-DF4EE4E8C561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" name="图片 11" descr="未标题-2">
              <a:extLst>
                <a:ext uri="{FF2B5EF4-FFF2-40B4-BE49-F238E27FC236}">
                  <a16:creationId xmlns:a16="http://schemas.microsoft.com/office/drawing/2014/main" xmlns="" id="{9DDCAE75-EB9E-253D-026B-08B5F58B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3" name="图片 12" descr="未标题-3">
              <a:extLst>
                <a:ext uri="{FF2B5EF4-FFF2-40B4-BE49-F238E27FC236}">
                  <a16:creationId xmlns:a16="http://schemas.microsoft.com/office/drawing/2014/main" xmlns="" id="{23451359-9013-21FC-4348-CC5083059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4" name="图片 13" descr="未标题-4">
              <a:extLst>
                <a:ext uri="{FF2B5EF4-FFF2-40B4-BE49-F238E27FC236}">
                  <a16:creationId xmlns:a16="http://schemas.microsoft.com/office/drawing/2014/main" xmlns="" id="{CDEC1D27-8F20-1B2D-D798-88B01CA1B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379BE8-9BD4-ABE8-8DD9-60DE82973FBD}"/>
              </a:ext>
            </a:extLst>
          </p:cNvPr>
          <p:cNvSpPr txBox="1"/>
          <p:nvPr/>
        </p:nvSpPr>
        <p:spPr>
          <a:xfrm>
            <a:off x="1183834" y="1753343"/>
            <a:ext cx="55473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4643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203FFFF5-E3DD-A187-C56E-26A2AEB2F458}"/>
              </a:ext>
            </a:extLst>
          </p:cNvPr>
          <p:cNvSpPr txBox="1"/>
          <p:nvPr/>
        </p:nvSpPr>
        <p:spPr>
          <a:xfrm>
            <a:off x="6705600" y="5257800"/>
            <a:ext cx="441627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giờ 52 phút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34270711-7244-D8CC-25B8-034AAEC73DFA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1B2C31FF-3AC3-97A8-632E-63CB4572F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6" name="Đường kết nối Mũi tên Thẳng 5">
              <a:extLst>
                <a:ext uri="{FF2B5EF4-FFF2-40B4-BE49-F238E27FC236}">
                  <a16:creationId xmlns:a16="http://schemas.microsoft.com/office/drawing/2014/main" xmlns="" id="{2C0898F7-5543-31B7-B635-38FED1A213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400" y="2909455"/>
              <a:ext cx="1233055" cy="13854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kết nối Mũi tên Thẳng 8">
              <a:extLst>
                <a:ext uri="{FF2B5EF4-FFF2-40B4-BE49-F238E27FC236}">
                  <a16:creationId xmlns:a16="http://schemas.microsoft.com/office/drawing/2014/main" xmlns="" id="{309413E5-30B5-E13B-0BAC-33700F66E0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81455" y="2036618"/>
              <a:ext cx="1052944" cy="97299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75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F869DA0-8C59-F814-CBA0-D83D55D0E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t="18799" r="4681" b="55668"/>
          <a:stretch/>
        </p:blipFill>
        <p:spPr>
          <a:xfrm>
            <a:off x="809392" y="1686791"/>
            <a:ext cx="10573216" cy="2839824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676400" y="735686"/>
            <a:ext cx="96774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Lan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20066B26-8D77-2C7D-9857-03A6EDF72FEB}"/>
              </a:ext>
            </a:extLst>
          </p:cNvPr>
          <p:cNvSpPr txBox="1"/>
          <p:nvPr/>
        </p:nvSpPr>
        <p:spPr>
          <a:xfrm>
            <a:off x="1524000" y="4739056"/>
            <a:ext cx="9448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Lan vẽ tranh trong thời gian là: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10 giờ 00 phút – 9 giờ 35 phút = 25 phút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4C6EE5-F614-BCD5-2D61-81072A264E10}"/>
              </a:ext>
            </a:extLst>
          </p:cNvPr>
          <p:cNvGrpSpPr/>
          <p:nvPr/>
        </p:nvGrpSpPr>
        <p:grpSpPr>
          <a:xfrm>
            <a:off x="322984" y="265043"/>
            <a:ext cx="617921" cy="594621"/>
            <a:chOff x="138509" y="112567"/>
            <a:chExt cx="823119" cy="8231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C740036D-B070-1DA5-A272-34AC4B8779D4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505E9C9-A204-9900-CDB3-D712F70BFF04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51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F869DA0-8C59-F814-CBA0-D83D55D0E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51477" r="3153" b="4769"/>
          <a:stretch/>
        </p:blipFill>
        <p:spPr>
          <a:xfrm>
            <a:off x="1221129" y="1499628"/>
            <a:ext cx="9525000" cy="422431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764470" y="497148"/>
            <a:ext cx="1028507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Hai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20066B26-8D77-2C7D-9857-03A6EDF72FEB}"/>
              </a:ext>
            </a:extLst>
          </p:cNvPr>
          <p:cNvSpPr txBox="1"/>
          <p:nvPr/>
        </p:nvSpPr>
        <p:spPr>
          <a:xfrm>
            <a:off x="1216306" y="5616619"/>
            <a:ext cx="9448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 bố con làm bánh trong thời gian: 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giờ 5 phút – 4 giờ 30 phút = 35 phút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E288767-6F31-7171-FE27-C8FC40790E4E}"/>
              </a:ext>
            </a:extLst>
          </p:cNvPr>
          <p:cNvGrpSpPr/>
          <p:nvPr/>
        </p:nvGrpSpPr>
        <p:grpSpPr>
          <a:xfrm>
            <a:off x="322984" y="265043"/>
            <a:ext cx="617921" cy="594621"/>
            <a:chOff x="138509" y="112567"/>
            <a:chExt cx="823119" cy="8231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4A0690AA-DD18-C4CF-DBC7-D430F7C71488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3C50891-A67D-92C0-1447-A4A7B129E5A8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39A60D7-C402-92A2-8C18-AC11256612AB}"/>
              </a:ext>
            </a:extLst>
          </p:cNvPr>
          <p:cNvSpPr txBox="1"/>
          <p:nvPr/>
        </p:nvSpPr>
        <p:spPr>
          <a:xfrm>
            <a:off x="1676400" y="735686"/>
            <a:ext cx="8092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 chơi “Đố bạn”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8DE3169-DD65-BF1F-0134-A3E82CF2F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14495" r="4403" b="6141"/>
          <a:stretch/>
        </p:blipFill>
        <p:spPr>
          <a:xfrm>
            <a:off x="1714500" y="1254171"/>
            <a:ext cx="8763000" cy="51229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41CAAF-79C8-29EB-E55C-BB1EB67D5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3" y="240795"/>
            <a:ext cx="725157" cy="6889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158</Words>
  <Application>Microsoft Office PowerPoint</Application>
  <PresentationFormat>Custom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3</cp:revision>
  <dcterms:created xsi:type="dcterms:W3CDTF">2023-02-14T13:42:51Z</dcterms:created>
  <dcterms:modified xsi:type="dcterms:W3CDTF">2023-02-20T02:39:07Z</dcterms:modified>
</cp:coreProperties>
</file>