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73" r:id="rId4"/>
    <p:sldId id="271" r:id="rId5"/>
    <p:sldId id="272" r:id="rId6"/>
    <p:sldId id="264" r:id="rId7"/>
    <p:sldId id="266" r:id="rId8"/>
    <p:sldId id="274" r:id="rId9"/>
    <p:sldId id="267" r:id="rId10"/>
    <p:sldId id="275" r:id="rId11"/>
    <p:sldId id="265" r:id="rId12"/>
    <p:sldId id="263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A6E68-E17A-A29C-68AA-8853C9A1F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2D9BBD-CB67-03FC-AE76-6EA0819DA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D820C4-DB4D-6EC9-494B-8385136E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8B6EF9-73FD-E1EC-6C24-8C2A688B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DF3E83-6963-85DB-24DF-92AEC924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5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97F34-A1D9-AD80-D13B-CC3792EC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4F7DFC-4E7F-6C6B-4046-68D381F24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6A0A0-0193-E211-423C-847BD504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FEFE28-7FD0-34E1-687D-E8F5A7B3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A0FF4F-6FE8-9575-F13D-114E67C7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4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AD987E-0610-0981-49CE-58F3B3896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CDF969-359A-54AE-54A9-5063BE005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83D31-35EE-0E1A-6F3C-08E08A60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05003-0C27-6D57-3F04-87042BD2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50D101-5B2E-9946-1CC5-AF0D3F27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8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5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F4C1A-B9BD-D272-F5A7-09220DFA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E8EA60-AE1A-8258-4336-586E800C8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9A60D4-F98B-E2E7-3DF9-EFF86D89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387F3A-D2BC-88E1-5442-CA9D7207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52C06-81E9-6927-2884-37C37878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54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16AD9-5926-D946-8C20-A36D27E7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002C70-B171-71A3-2120-2E49EB21D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076677-03A8-9532-5058-130D9ECB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33C70E-390C-A26C-2C93-17C2DABC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6B19A1-0E4C-7288-E9EF-9BAE584F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7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3CCE8-0910-DCBC-01A7-09771F37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F2AB31-356E-AC0F-B62F-87A08ADA0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465855-6804-E94F-8FAB-356A6809A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C0CA9-9F88-18A3-6D96-6E511A3C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F11D8C-8632-E53A-F76C-17A44B7D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EFAB9D-FFAB-E29E-81BA-31A63829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62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54B9F-D339-7245-1473-F7A192D0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6E6E5C-AE92-69AB-7A71-7B2423FB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603FED-6541-85C0-2408-6D87A249C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6D0030-97CC-F99C-C968-E04EB040E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76FB85-2F24-46AA-8C3E-903814975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9B445C-C21F-ECCE-5835-3EAC7FE4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DA3DF2E-ABE2-EAE7-52FD-827AB414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1A08D7-F891-35DA-4407-18D93DD0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EB2B4-4531-848C-6A3C-E9A6D4C9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786856-BE97-A808-2FDE-05660BBD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20C326-D9CC-E443-AEA9-203CC436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2C4301-29D8-F8E7-BA51-C5627264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73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25D962-B506-FAF6-E3E5-A2D4B529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B62A1D-E1B5-F7A4-8CE4-93F2536D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2B4C42-340B-72DF-BEC0-97DDEDC9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73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6212F-FC32-E3FB-9F0D-43465C88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4823F5-0A7C-5594-80DA-2EEA62E3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AF624B-90CA-D63F-1802-3C589969F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4D53F2-C2BA-4648-B8A0-E76080FA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809991-D5D5-C93C-C25C-F93BD09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80757B-BEF9-03F6-6F40-9B8551E2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345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1EA86-7515-0B4B-6970-7F35ECD4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3B6170-3301-3B0C-173C-D790669A5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2101B1-71F3-9525-E405-E3A75C431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34C5D5-0C84-AB16-BEB1-010CE6EF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03457-D164-3A1A-73D2-B2DDCBA6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D79F55-7706-86C7-B89E-A8250222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37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AF5277-9D24-5619-B6BE-EE78B00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9077C3-2C09-6ABF-BA17-530DC8EA5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5EC65-4BCE-0A98-DBDC-027A4EFBF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5726-CE11-43CE-B166-43CF9B8E5C31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061FF-68BD-68CE-7115-9F2A13D04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7002B-6FFB-BCA3-9D11-08AF12FC8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5C41B-E987-410A-93CF-CB80BDF206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711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7"/>
            <a:ext cx="9752224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2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2A454556-86A8-5F79-B258-009D6919C3D9}"/>
              </a:ext>
            </a:extLst>
          </p:cNvPr>
          <p:cNvSpPr txBox="1"/>
          <p:nvPr/>
        </p:nvSpPr>
        <p:spPr>
          <a:xfrm>
            <a:off x="1338470" y="766763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5080049-F0F8-C227-FB7E-3E8A9EB7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16062" r="5721" b="3659"/>
          <a:stretch/>
        </p:blipFill>
        <p:spPr>
          <a:xfrm>
            <a:off x="2819400" y="1921950"/>
            <a:ext cx="6553200" cy="4439571"/>
          </a:xfrm>
          <a:prstGeom prst="rect">
            <a:avLst/>
          </a:prstGeom>
        </p:spPr>
      </p:pic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xmlns="" id="{4EE410DD-CF78-497E-752F-6B391DCA6E65}"/>
              </a:ext>
            </a:extLst>
          </p:cNvPr>
          <p:cNvCxnSpPr>
            <a:cxnSpLocks/>
          </p:cNvCxnSpPr>
          <p:nvPr/>
        </p:nvCxnSpPr>
        <p:spPr>
          <a:xfrm>
            <a:off x="4343400" y="2621280"/>
            <a:ext cx="1295400" cy="118872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xmlns="" id="{BB059A97-ED53-1193-0083-BABB76DCD7C8}"/>
              </a:ext>
            </a:extLst>
          </p:cNvPr>
          <p:cNvCxnSpPr>
            <a:cxnSpLocks/>
          </p:cNvCxnSpPr>
          <p:nvPr/>
        </p:nvCxnSpPr>
        <p:spPr>
          <a:xfrm flipV="1">
            <a:off x="4038600" y="2209800"/>
            <a:ext cx="1600200" cy="199072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xmlns="" id="{DD19D9F3-A63D-2201-1F6D-258D5F94653A}"/>
              </a:ext>
            </a:extLst>
          </p:cNvPr>
          <p:cNvCxnSpPr>
            <a:cxnSpLocks/>
          </p:cNvCxnSpPr>
          <p:nvPr/>
        </p:nvCxnSpPr>
        <p:spPr>
          <a:xfrm flipV="1">
            <a:off x="4267200" y="3009900"/>
            <a:ext cx="1371600" cy="286277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xmlns="" id="{4C497736-7435-0112-9082-CA051358BEEC}"/>
              </a:ext>
            </a:extLst>
          </p:cNvPr>
          <p:cNvCxnSpPr>
            <a:cxnSpLocks/>
          </p:cNvCxnSpPr>
          <p:nvPr/>
        </p:nvCxnSpPr>
        <p:spPr>
          <a:xfrm flipH="1">
            <a:off x="6248400" y="2438400"/>
            <a:ext cx="1524000" cy="28194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56CBD2AF-4591-DB96-940B-49D14BCC7029}"/>
              </a:ext>
            </a:extLst>
          </p:cNvPr>
          <p:cNvCxnSpPr>
            <a:cxnSpLocks/>
          </p:cNvCxnSpPr>
          <p:nvPr/>
        </p:nvCxnSpPr>
        <p:spPr>
          <a:xfrm flipH="1">
            <a:off x="6315740" y="4267200"/>
            <a:ext cx="1837660" cy="28353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642A85DC-229A-0589-F430-E39329C15E43}"/>
              </a:ext>
            </a:extLst>
          </p:cNvPr>
          <p:cNvCxnSpPr>
            <a:cxnSpLocks/>
          </p:cNvCxnSpPr>
          <p:nvPr/>
        </p:nvCxnSpPr>
        <p:spPr>
          <a:xfrm flipH="1">
            <a:off x="6248400" y="5779566"/>
            <a:ext cx="1524000" cy="31643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E888834-7715-DA5B-577F-BFA7EA77C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57610" y="254832"/>
            <a:ext cx="709799" cy="703223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078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B7241D-9E47-745B-C08B-71B99DF5F06D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B8BA69BD-DEB6-EA35-60A9-694E5E752DA3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226C8770-6A4F-F85D-FF56-5567CC84FD72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721AFAA1-B94D-BCD2-24E8-B605B8E1C352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42F64C5D-A629-6F4E-29FF-9E3E4D1AD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F400DA9E-1FC3-71DE-F84D-73F9E09AF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09924A7C-1CD8-9F0A-D8F1-073F0EE0E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F5613F62-5BA1-C361-2D9D-85F78CE35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393C866-5D89-6B77-374D-FF9171CDB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r="8125" b="5469"/>
          <a:stretch/>
        </p:blipFill>
        <p:spPr>
          <a:xfrm>
            <a:off x="686207" y="798195"/>
            <a:ext cx="10774502" cy="4267200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6" name="图片 11" descr="未标题-2">
            <a:extLst>
              <a:ext uri="{FF2B5EF4-FFF2-40B4-BE49-F238E27FC236}">
                <a16:creationId xmlns:a16="http://schemas.microsoft.com/office/drawing/2014/main" xmlns="" id="{0DFD622F-8557-5594-BB9A-0855263EAA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>
              <a:ext uri="{FF2B5EF4-FFF2-40B4-BE49-F238E27FC236}">
                <a16:creationId xmlns:a16="http://schemas.microsoft.com/office/drawing/2014/main" xmlns="" id="{72C4A504-CB1F-9567-3311-BDF0E87D51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>
              <a:ext uri="{FF2B5EF4-FFF2-40B4-BE49-F238E27FC236}">
                <a16:creationId xmlns:a16="http://schemas.microsoft.com/office/drawing/2014/main" xmlns="" id="{FCE6D852-DBA4-0E6E-E008-D096FC7A116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809C8AA-46F2-7997-BB46-9F1500832D8E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4B228D86-7A87-0D6A-9356-F0CCE70A08FB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79EDA81B-8E9F-4BBE-028E-1656B56909CC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72EA0FCB-E6BB-4F56-F143-9CD46C1B2AEB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FAFBA6F4-50D6-A829-A239-B4EF33D92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B448760A-F43A-42E2-267E-DAE7EB91D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F709B6A8-0350-9FF1-6BA0-C5AA2E437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993CCB06-EB96-EFB6-2547-933B72D0B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BA6D9AE-E31E-84FB-7750-BE75DF9E8D6E}"/>
              </a:ext>
            </a:extLst>
          </p:cNvPr>
          <p:cNvSpPr txBox="1"/>
          <p:nvPr/>
        </p:nvSpPr>
        <p:spPr>
          <a:xfrm>
            <a:off x="1164289" y="4311596"/>
            <a:ext cx="270771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EF232432-958D-D287-4A9A-7AF6BB58362B}"/>
              </a:ext>
            </a:extLst>
          </p:cNvPr>
          <p:cNvSpPr txBox="1"/>
          <p:nvPr/>
        </p:nvSpPr>
        <p:spPr>
          <a:xfrm>
            <a:off x="4724401" y="4311596"/>
            <a:ext cx="28453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giờ 27 phút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DB9350B-9701-DF1B-9B36-2AD52D66CBA0}"/>
              </a:ext>
            </a:extLst>
          </p:cNvPr>
          <p:cNvSpPr txBox="1"/>
          <p:nvPr/>
        </p:nvSpPr>
        <p:spPr>
          <a:xfrm>
            <a:off x="7870462" y="4204916"/>
            <a:ext cx="372013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A557724-903E-075F-4E66-D43074CBB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13699" r="65969" b="36012"/>
          <a:stretch/>
        </p:blipFill>
        <p:spPr>
          <a:xfrm>
            <a:off x="570968" y="547316"/>
            <a:ext cx="3894352" cy="3657600"/>
          </a:xfrm>
          <a:prstGeom prst="ellipse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1F34932-FD50-26AD-6995-C5C32127C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6" t="18310" r="38479" b="36222"/>
          <a:stretch/>
        </p:blipFill>
        <p:spPr>
          <a:xfrm>
            <a:off x="4509002" y="897836"/>
            <a:ext cx="3413760" cy="3307080"/>
          </a:xfrm>
          <a:prstGeom prst="ellipse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D11138D-09C9-59B7-EE76-01322AA2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6" t="18310" r="9679" b="36222"/>
          <a:stretch/>
        </p:blipFill>
        <p:spPr>
          <a:xfrm>
            <a:off x="7966444" y="897836"/>
            <a:ext cx="3413760" cy="33070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6705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 đồng hồ sau chỉ mấy giờ?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133542F3-4912-D8AC-BAAE-F87A08C1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9271" r="11750" b="46283"/>
          <a:stretch/>
        </p:blipFill>
        <p:spPr>
          <a:xfrm>
            <a:off x="971952" y="1228129"/>
            <a:ext cx="10248096" cy="24384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F259CC8-1725-FE13-04B0-0BDF29FE10DA}"/>
              </a:ext>
            </a:extLst>
          </p:cNvPr>
          <p:cNvSpPr txBox="1"/>
          <p:nvPr/>
        </p:nvSpPr>
        <p:spPr>
          <a:xfrm>
            <a:off x="762000" y="3697009"/>
            <a:ext cx="3276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giờ 7 phút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075FC9F-B775-BC56-8E6C-4A55C0675282}"/>
              </a:ext>
            </a:extLst>
          </p:cNvPr>
          <p:cNvSpPr txBox="1"/>
          <p:nvPr/>
        </p:nvSpPr>
        <p:spPr>
          <a:xfrm>
            <a:off x="4572000" y="3697009"/>
            <a:ext cx="3276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giờ 21 phút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F3B622F-58A3-D412-901B-99F22537E040}"/>
              </a:ext>
            </a:extLst>
          </p:cNvPr>
          <p:cNvSpPr txBox="1"/>
          <p:nvPr/>
        </p:nvSpPr>
        <p:spPr>
          <a:xfrm>
            <a:off x="8382000" y="3697009"/>
            <a:ext cx="3276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giờ 4 phút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83EDD1-F93E-34EE-5066-A56402542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180896" y="282800"/>
            <a:ext cx="839366" cy="77544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6705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133542F3-4912-D8AC-BAAE-F87A08C1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58023" r="11750" b="7531"/>
          <a:stretch/>
        </p:blipFill>
        <p:spPr>
          <a:xfrm>
            <a:off x="819552" y="1228129"/>
            <a:ext cx="10248096" cy="24384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F259CC8-1725-FE13-04B0-0BDF29FE10DA}"/>
              </a:ext>
            </a:extLst>
          </p:cNvPr>
          <p:cNvSpPr txBox="1"/>
          <p:nvPr/>
        </p:nvSpPr>
        <p:spPr>
          <a:xfrm>
            <a:off x="609600" y="3657600"/>
            <a:ext cx="3276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giờ 15 phút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075FC9F-B775-BC56-8E6C-4A55C0675282}"/>
              </a:ext>
            </a:extLst>
          </p:cNvPr>
          <p:cNvSpPr txBox="1"/>
          <p:nvPr/>
        </p:nvSpPr>
        <p:spPr>
          <a:xfrm>
            <a:off x="4059422" y="3657600"/>
            <a:ext cx="369215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giờ 53 phút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kém 7 phút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F3B622F-58A3-D412-901B-99F22537E040}"/>
              </a:ext>
            </a:extLst>
          </p:cNvPr>
          <p:cNvSpPr txBox="1"/>
          <p:nvPr/>
        </p:nvSpPr>
        <p:spPr>
          <a:xfrm>
            <a:off x="7924800" y="3657600"/>
            <a:ext cx="35835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giờ 40 phút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giờ kém 20 phút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01CAA5-1516-4988-74BE-28AF34698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180896" y="282800"/>
            <a:ext cx="839366" cy="77544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010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3AFDF03-0687-FCF7-D609-8FE28E759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6276" r="9739" b="7294"/>
          <a:stretch/>
        </p:blipFill>
        <p:spPr>
          <a:xfrm>
            <a:off x="2362199" y="1444746"/>
            <a:ext cx="8094887" cy="4956053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CF093DA2-0882-80AB-162E-CC1003938324}"/>
              </a:ext>
            </a:extLst>
          </p:cNvPr>
          <p:cNvCxnSpPr/>
          <p:nvPr/>
        </p:nvCxnSpPr>
        <p:spPr>
          <a:xfrm flipV="1">
            <a:off x="4191000" y="2026920"/>
            <a:ext cx="1051560" cy="18288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xmlns="" id="{6226365A-1445-417E-EA32-22E7F3A53C04}"/>
              </a:ext>
            </a:extLst>
          </p:cNvPr>
          <p:cNvCxnSpPr>
            <a:cxnSpLocks/>
          </p:cNvCxnSpPr>
          <p:nvPr/>
        </p:nvCxnSpPr>
        <p:spPr>
          <a:xfrm flipV="1">
            <a:off x="3665220" y="3779520"/>
            <a:ext cx="1805940" cy="23469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xmlns="" id="{4DAE7941-C0C1-3279-1054-172E608ED45B}"/>
              </a:ext>
            </a:extLst>
          </p:cNvPr>
          <p:cNvCxnSpPr>
            <a:cxnSpLocks/>
          </p:cNvCxnSpPr>
          <p:nvPr/>
        </p:nvCxnSpPr>
        <p:spPr>
          <a:xfrm flipV="1">
            <a:off x="4038600" y="3383280"/>
            <a:ext cx="2164080" cy="231799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xmlns="" id="{FADBF106-2A5D-F8AF-B09D-222B93196A6C}"/>
              </a:ext>
            </a:extLst>
          </p:cNvPr>
          <p:cNvCxnSpPr>
            <a:cxnSpLocks/>
          </p:cNvCxnSpPr>
          <p:nvPr/>
        </p:nvCxnSpPr>
        <p:spPr>
          <a:xfrm flipH="1">
            <a:off x="6477000" y="2094645"/>
            <a:ext cx="2133600" cy="755235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111B32B5-933C-FB61-C431-2FBE878750B4}"/>
              </a:ext>
            </a:extLst>
          </p:cNvPr>
          <p:cNvCxnSpPr>
            <a:cxnSpLocks/>
          </p:cNvCxnSpPr>
          <p:nvPr/>
        </p:nvCxnSpPr>
        <p:spPr>
          <a:xfrm flipH="1">
            <a:off x="7056120" y="3981023"/>
            <a:ext cx="2189387" cy="20997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3A3DC00A-90A9-AA75-7041-55034485C9E7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2575560"/>
            <a:ext cx="2646587" cy="305919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DAB2B5-CB2B-2BDD-2F65-1008F104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80"/>
          <a:stretch/>
        </p:blipFill>
        <p:spPr>
          <a:xfrm>
            <a:off x="274757" y="251016"/>
            <a:ext cx="749873" cy="730892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129</Words>
  <Application>Microsoft Office PowerPoint</Application>
  <PresentationFormat>Custom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6</cp:revision>
  <dcterms:created xsi:type="dcterms:W3CDTF">2023-02-14T13:41:19Z</dcterms:created>
  <dcterms:modified xsi:type="dcterms:W3CDTF">2023-02-20T02:36:49Z</dcterms:modified>
</cp:coreProperties>
</file>