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77A1-84FC-4AD5-8945-9D70C1D02DA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F173-3A0E-413E-822A-1049112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3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3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3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48CC-3106-4F36-A09C-C3D15CA3A95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90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05568" y="259310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cơm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4" y="1142041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4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6960" y="430925"/>
            <a:ext cx="8350079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310488" y="5452673"/>
            <a:ext cx="14904430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691026" y="3584028"/>
            <a:ext cx="2974457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386050" y="1488281"/>
              <a:ext cx="3062499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666" y="621977"/>
            <a:ext cx="6468666" cy="63171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957962" y="1511510"/>
            <a:ext cx="7228075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8B0C963C-6177-499A-8302-A2D5892A10A6}"/>
              </a:ext>
            </a:extLst>
          </p:cNvPr>
          <p:cNvSpPr/>
          <p:nvPr/>
        </p:nvSpPr>
        <p:spPr>
          <a:xfrm>
            <a:off x="4227227" y="3149263"/>
            <a:ext cx="3777356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29849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1872419" y="838200"/>
            <a:ext cx="4648200" cy="6054436"/>
            <a:chOff x="2496559" y="838200"/>
            <a:chExt cx="6197600" cy="6054436"/>
          </a:xfrm>
        </p:grpSpPr>
        <p:grpSp>
          <p:nvGrpSpPr>
            <p:cNvPr id="15" name="组合 13">
              <a:extLst>
                <a:ext uri="{FF2B5EF4-FFF2-40B4-BE49-F238E27FC236}">
                  <a16:creationId xmlns=""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4027914" y="2440153"/>
              <a:ext cx="3134886" cy="4452483"/>
              <a:chOff x="2106861" y="2609243"/>
              <a:chExt cx="2587752" cy="3460218"/>
            </a:xfrm>
          </p:grpSpPr>
          <p:pic>
            <p:nvPicPr>
              <p:cNvPr id="16" name="图片 2">
                <a:extLst>
                  <a:ext uri="{FF2B5EF4-FFF2-40B4-BE49-F238E27FC236}">
                    <a16:creationId xmlns=""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861" y="2805527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=""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2496559" y="838200"/>
              <a:ext cx="6197600" cy="23907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86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06" y="807171"/>
            <a:ext cx="3708794" cy="479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1" y="3035888"/>
            <a:ext cx="1471592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31" y="1392282"/>
            <a:ext cx="2004344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32120" y="3107904"/>
            <a:ext cx="351282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Trước bữa ăn, em rửa tay bằng xà phòng sạch sẽ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807171"/>
            <a:ext cx="3985260" cy="479457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364480" y="3049012"/>
            <a:ext cx="37109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bữa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đũa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thìa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để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gắp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tay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CC823C86-A8E2-4911-A8A5-051E43013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8" y="1740133"/>
            <a:ext cx="3775538" cy="38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06" y="807170"/>
            <a:ext cx="3708794" cy="5319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1" y="3035888"/>
            <a:ext cx="1471592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31" y="1392282"/>
            <a:ext cx="2004344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32120" y="3107904"/>
            <a:ext cx="351282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 khi ăn, em rửa tay lại một lần nữa và ngồi im không chạy nhảy.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4" y="3422822"/>
            <a:ext cx="1745858" cy="3267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F5B131-4B20-404B-9FF7-ECFB3AF22A5B}"/>
              </a:ext>
            </a:extLst>
          </p:cNvPr>
          <p:cNvSpPr txBox="1"/>
          <p:nvPr/>
        </p:nvSpPr>
        <p:spPr>
          <a:xfrm>
            <a:off x="1371600" y="1797784"/>
            <a:ext cx="5996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68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984" y="-35169"/>
            <a:ext cx="3050033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85393" y="575662"/>
            <a:ext cx="31732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20627" y="1722569"/>
            <a:ext cx="7102747" cy="40555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</a:t>
            </a:r>
            <a:r>
              <a:rPr lang="vi-VN" altLang="zh-CN" sz="36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uan sát xem các thành viên gia đình có thực hiện đúng theo quy tắc ăn uống vệ sinh, an toàn không. Nếu chưa thì nhẹ nhàng nhắc nhở.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" y="4822920"/>
            <a:ext cx="1867907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7" y="4876851"/>
            <a:ext cx="1918674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0" y="890371"/>
            <a:ext cx="1254410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3" y="4805266"/>
            <a:ext cx="1330630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3"/>
            <a:ext cx="1363893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4"/>
            <a:ext cx="7813370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0"/>
            <a:ext cx="7813370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5" y="726949"/>
            <a:ext cx="430503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1028" y="2832509"/>
            <a:ext cx="7689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4" y="3422822"/>
            <a:ext cx="1745858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27" y="1828800"/>
            <a:ext cx="6781800" cy="22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7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55185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685801" y="1914525"/>
            <a:ext cx="6986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=""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4381500"/>
            <a:ext cx="277256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=""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" y="4609652"/>
            <a:ext cx="1867907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548782"/>
            <a:ext cx="8350079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0" y="224461"/>
            <a:ext cx="8747039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=""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0" y="1"/>
            <a:ext cx="75485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74" y="157838"/>
            <a:ext cx="6468666" cy="1081322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Bác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sĩ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“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Ôi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–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đau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–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quá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”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378485" y="1294691"/>
            <a:ext cx="638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696862" y="2008665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754370" y="3130395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“Các con vật” (h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ơu cao cổ, thỏ,khỉ,...)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kêu đau bụng, bị hóc, bị buồn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696862" y="4312463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6960" y="457201"/>
            <a:ext cx="8350079" cy="6085840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latin typeface="Nunito Blac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4598A2F-A5A5-4854-8447-67A2A1D05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2138681"/>
            <a:ext cx="3421380" cy="456184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BF70806-1977-4EDA-98A5-9CF873A24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8360" y="2317925"/>
            <a:ext cx="2353859" cy="38796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C1637B81-36D2-49B0-BA43-D307B0458DEB}"/>
              </a:ext>
            </a:extLst>
          </p:cNvPr>
          <p:cNvSpPr/>
          <p:nvPr/>
        </p:nvSpPr>
        <p:spPr>
          <a:xfrm>
            <a:off x="1242060" y="548640"/>
            <a:ext cx="3709497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Cháu đau ở đâu? Có buồn nôn không?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A419759F-F9CA-452F-B8AD-0CE09BA6089A}"/>
              </a:ext>
            </a:extLst>
          </p:cNvPr>
          <p:cNvSpPr/>
          <p:nvPr/>
        </p:nvSpPr>
        <p:spPr>
          <a:xfrm>
            <a:off x="5348519" y="853440"/>
            <a:ext cx="2933700" cy="1265643"/>
          </a:xfrm>
          <a:prstGeom prst="wedgeRoundRectCallout">
            <a:avLst>
              <a:gd name="adj1" fmla="val -14859"/>
              <a:gd name="adj2" fmla="val 7607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FBE53AAF-D8D5-4DA4-831E-B8C0065B0437}"/>
              </a:ext>
            </a:extLst>
          </p:cNvPr>
          <p:cNvSpPr/>
          <p:nvPr/>
        </p:nvSpPr>
        <p:spPr>
          <a:xfrm>
            <a:off x="4907279" y="683752"/>
            <a:ext cx="4236721" cy="1661882"/>
          </a:xfrm>
          <a:prstGeom prst="wedgeRoundRectCallout">
            <a:avLst>
              <a:gd name="adj1" fmla="val -21398"/>
              <a:gd name="adj2" fmla="val 791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5D3C041B-0C5B-4FCD-87F1-CDE9E2E6D82A}"/>
              </a:ext>
            </a:extLst>
          </p:cNvPr>
          <p:cNvSpPr/>
          <p:nvPr/>
        </p:nvSpPr>
        <p:spPr>
          <a:xfrm>
            <a:off x="961448" y="491837"/>
            <a:ext cx="3955473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41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="" xmlns:a16="http://schemas.microsoft.com/office/drawing/2014/main" id="{A217AFB1-406A-4A9A-A028-33A0964010E9}"/>
              </a:ext>
            </a:extLst>
          </p:cNvPr>
          <p:cNvSpPr/>
          <p:nvPr/>
        </p:nvSpPr>
        <p:spPr>
          <a:xfrm>
            <a:off x="1856422" y="588369"/>
            <a:ext cx="4742498" cy="3507343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just">
              <a:defRPr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Lời dặn dò của bác sĩ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Hươu cao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nên ăn lá cây ở trên cao thay vì ăn cỏ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AFF5633-9D92-4D4C-A9C4-455B430D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296160"/>
            <a:ext cx="3421380" cy="456184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537B1A6D-0DD4-4D75-A073-E4379531E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8" y="1219200"/>
            <a:ext cx="2080147" cy="53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="" xmlns:a16="http://schemas.microsoft.com/office/drawing/2014/main" id="{A217AFB1-406A-4A9A-A028-33A0964010E9}"/>
              </a:ext>
            </a:extLst>
          </p:cNvPr>
          <p:cNvSpPr/>
          <p:nvPr/>
        </p:nvSpPr>
        <p:spPr>
          <a:xfrm>
            <a:off x="2643967" y="1246019"/>
            <a:ext cx="4742498" cy="1464231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tá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 lại những lời dặn dò của bác sĩ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F1ACFD24-673C-49B2-AF5A-20F8AB14A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" y="1828800"/>
            <a:ext cx="2647950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984" y="-35169"/>
            <a:ext cx="3050033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50757" y="506386"/>
            <a:ext cx="31732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2001" y="1722569"/>
            <a:ext cx="7361374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" y="4724400"/>
            <a:ext cx="1867907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37" y="4822920"/>
            <a:ext cx="1918674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1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914400" y="1914525"/>
            <a:ext cx="6986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=""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4381500"/>
            <a:ext cx="277256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=""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" y="4609652"/>
            <a:ext cx="1867907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408</Words>
  <Application>Microsoft Office PowerPoint</Application>
  <PresentationFormat>On-screen Show (4:3)</PresentationFormat>
  <Paragraphs>45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12</cp:revision>
  <dcterms:created xsi:type="dcterms:W3CDTF">2023-02-14T05:48:34Z</dcterms:created>
  <dcterms:modified xsi:type="dcterms:W3CDTF">2023-02-20T02:42:05Z</dcterms:modified>
</cp:coreProperties>
</file>