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8" r:id="rId3"/>
    <p:sldId id="259" r:id="rId4"/>
    <p:sldId id="260" r:id="rId5"/>
    <p:sldId id="261" r:id="rId6"/>
    <p:sldId id="262" r:id="rId7"/>
    <p:sldId id="271" r:id="rId8"/>
    <p:sldId id="266" r:id="rId9"/>
    <p:sldId id="278" r:id="rId10"/>
    <p:sldId id="279" r:id="rId11"/>
    <p:sldId id="277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E0978-C21F-455A-8279-CBA5335ECB6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CF95-8451-4C4B-8A2D-66D13B99C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08007-8D1D-19E0-28C5-4FC11DE2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0E58DE-D30D-C6AF-0ED4-B6372BE3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559D5-B576-FB45-F1C9-E5E8C3F9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7EF15-05DE-0E18-8DF5-78474D8B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32C3D-5756-1BCE-3FD0-56E1E32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06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CF640-9DA3-8281-7031-4D0E5E6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0D53F-5B0B-5E4B-2C15-276ABE52F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BB012-226F-C2DF-CDF0-C932A0DC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AD88F-F358-6BAA-114B-A2577A48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2D00D-FF76-30DD-987D-651EC899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1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17AD6-8768-2030-EA48-9B9FEDDBC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77E4A6-766C-24DA-0DE7-CCD04BCB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30617-6BB2-7EDA-8394-E590664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12C75-123C-1182-A539-9C201B55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CA42D3-3F80-17D7-73F5-7DE54736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60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EEBCF-9ADF-D591-7446-A83808DF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9F367-DD3C-2FF2-63F6-A4F8821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DAF39-856F-5B87-304E-326FB2CB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B9F73-1A1A-771D-6857-5BE31773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31B45-915D-5ADF-CAED-3FAE78FC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2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2BFC-7FD8-65FB-339F-9463DAA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291A6-4DF9-3D65-C310-61248795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F69DD-7176-26A3-D94C-CD7415C7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E7841-8DC0-814D-FFB1-E24A7992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D5985-C2AD-3EEE-6878-FB8868BC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13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6CDCB-33CC-5705-C69F-2CF376DA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611AD-B81A-12A3-AFAC-0DA1F85D6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A26329-B694-3823-30E8-36CDF9A28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EF662B-F0F5-1DA3-00D6-7C95B8D8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18DF97-69DF-42B1-2000-C4EA280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685E90-6FE7-D5F5-6510-903CB326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5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BBB8-2EB5-4B63-12CE-F7493D01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6AA888-CA50-F008-6352-2765BB97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CB87AC-7369-4F9C-03A2-F63D87367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D08D45-9EBC-3BA6-A9FC-07B2F17B2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196C55-3706-F92C-A8B2-D169FAF34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9144BB-CC23-7DB3-E8F8-92BA5923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E9F83D-846E-FA47-C8DB-CE1BBB71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9843E7-6A8A-FFFA-BDEE-B8D688B2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0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63E55-B0A4-6889-AC8C-462645E6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3CB54-686A-5224-692E-8D333B7A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52773E-7F23-96AB-48A6-C99A1CBD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B787D4-7447-CA5B-F711-1A56C358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793786-87CF-C87C-279C-1B0E8A6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A18805-97E1-4D0E-AF6D-F670A93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A08771-0EB4-0A59-4197-DD1C814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4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CB718-64BD-85A8-8262-F54B1AC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C6A53-5FBD-1A43-FE65-4A659D54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8CB7D-E882-C1C5-D7D5-1C5C60B4A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F3B541-D8DC-2508-2C98-CEE4D9B0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8AD74D-C874-2423-7A10-321B9F70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99257-B959-5BEA-32F0-B188EA8F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DEB1B-3611-12C9-4BBB-8BCB112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EDEC8E-87AB-20A8-A5A2-EA867B37D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9D193-D075-44DF-7682-66E87BCA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2EC6D4-F3C5-6060-E39A-FF32D3E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C5074F-79BC-2712-ED70-99454D40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74650-7F90-CC1A-6590-C67A2021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1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5864C9-FA95-52FC-3BBF-D0B2D3E0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F9A255-AA30-9D71-F5DC-1BDC50F5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E070D-E32E-0B78-E2F6-B4AB3AD59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8B66-4DA5-4AB3-AE51-214A8A39330E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16489-DC51-A44E-EAAB-86F409A4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894B5-B2DF-03A4-6C53-41E7EDADC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1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86813" y="2425681"/>
            <a:ext cx="10708804" cy="1279430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4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8B77ED9-2570-722A-5597-DB126208D2C1}"/>
              </a:ext>
            </a:extLst>
          </p:cNvPr>
          <p:cNvSpPr txBox="1"/>
          <p:nvPr/>
        </p:nvSpPr>
        <p:spPr>
          <a:xfrm>
            <a:off x="685571" y="1304156"/>
            <a:ext cx="10820628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Quang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150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Long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250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250 km.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78F52973-A971-3389-94DF-172D37074A0F}"/>
              </a:ext>
            </a:extLst>
          </p:cNvPr>
          <p:cNvSpPr/>
          <p:nvPr/>
        </p:nvSpPr>
        <p:spPr>
          <a:xfrm>
            <a:off x="9518373" y="1239684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8994D17C-B876-B266-CEB4-B2B76B9F7C34}"/>
              </a:ext>
            </a:extLst>
          </p:cNvPr>
          <p:cNvSpPr/>
          <p:nvPr/>
        </p:nvSpPr>
        <p:spPr>
          <a:xfrm>
            <a:off x="9231030" y="1904571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BFE3315C-6690-2BCA-D405-5FF3A9C16C08}"/>
              </a:ext>
            </a:extLst>
          </p:cNvPr>
          <p:cNvSpPr/>
          <p:nvPr/>
        </p:nvSpPr>
        <p:spPr>
          <a:xfrm>
            <a:off x="2468930" y="3087759"/>
            <a:ext cx="617315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BFB54082-169B-B03F-0393-7A5C4D52C3EB}"/>
              </a:ext>
            </a:extLst>
          </p:cNvPr>
          <p:cNvSpPr/>
          <p:nvPr/>
        </p:nvSpPr>
        <p:spPr>
          <a:xfrm>
            <a:off x="2468930" y="4191139"/>
            <a:ext cx="617315" cy="583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78A897EA-C9F4-374A-0C72-94608E508BB2}"/>
              </a:ext>
            </a:extLst>
          </p:cNvPr>
          <p:cNvSpPr/>
          <p:nvPr/>
        </p:nvSpPr>
        <p:spPr>
          <a:xfrm>
            <a:off x="2509021" y="5340628"/>
            <a:ext cx="617316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EDB17D9-B845-22C0-25A6-0655C7BF2920}"/>
              </a:ext>
            </a:extLst>
          </p:cNvPr>
          <p:cNvGrpSpPr/>
          <p:nvPr/>
        </p:nvGrpSpPr>
        <p:grpSpPr>
          <a:xfrm>
            <a:off x="646013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251E437-54B3-1205-30BF-4ADF078EE3B6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AB0C237-F38B-CCE3-771F-31F830F6911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3297930-DD48-FA03-78E7-260C50D9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E476EB-4553-43F4-6D38-1EC7DA78D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307258" y="609600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DE8B62-32C6-0285-E3F7-FC0CDD6726F4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0DB9B281-8D18-9B36-E47C-CEA59A84CC8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1B1D9868-CBB2-4F87-B222-166B235DA2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772778C3-D0F2-9AF1-2586-EC0C96C104F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1EB6CA97-4DC9-2F39-A609-5B70BAF4F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C5C67589-CDE0-6BD1-C14A-FFA01E575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7B6774C7-0882-BA18-7425-309B64B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FC17A3F5-E375-0713-B6B7-8CF689D1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699052" y="2894504"/>
            <a:ext cx="11492948" cy="74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1 082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nghìn được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DD54DD6-776F-05B5-7278-899FFB3CF9FE}"/>
              </a:ext>
            </a:extLst>
          </p:cNvPr>
          <p:cNvSpPr txBox="1"/>
          <p:nvPr/>
        </p:nvSpPr>
        <p:spPr>
          <a:xfrm>
            <a:off x="2209800" y="1447800"/>
            <a:ext cx="8496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1 082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312629" y="1200336"/>
            <a:ext cx="98059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364766" y="2793188"/>
            <a:ext cx="11462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10 000.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723447" y="1060695"/>
            <a:ext cx="92626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364766" y="2751892"/>
            <a:ext cx="114624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6 000.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821635" y="1985623"/>
            <a:ext cx="113703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212034" y="3359183"/>
            <a:ext cx="11277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40 000.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27D5B1C-2380-0995-869F-016DF5F6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3261" r="1971" b="11318"/>
          <a:stretch/>
        </p:blipFill>
        <p:spPr>
          <a:xfrm>
            <a:off x="844267" y="2057400"/>
            <a:ext cx="10503467" cy="2566555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70944524-CA6D-D260-DB71-ACB045C5E566}"/>
              </a:ext>
            </a:extLst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8862D025-EA9F-2C3F-CAD8-3D03CB583C1E}"/>
              </a:ext>
            </a:extLst>
          </p:cNvPr>
          <p:cNvSpPr/>
          <p:nvPr/>
        </p:nvSpPr>
        <p:spPr>
          <a:xfrm>
            <a:off x="9705372" y="4087661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D492BA-58D2-58A1-3A7C-378FAE65EFFB}"/>
              </a:ext>
            </a:extLst>
          </p:cNvPr>
          <p:cNvGrpSpPr/>
          <p:nvPr/>
        </p:nvGrpSpPr>
        <p:grpSpPr>
          <a:xfrm>
            <a:off x="256721" y="636809"/>
            <a:ext cx="705757" cy="617634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A9DA0DC-9903-9A82-0B02-D4154EF821BC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E78A9E5-60E7-F892-0D8B-AE49917C51ED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774189" y="5628821"/>
            <a:ext cx="9969086" cy="4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Mẫu: Quãng đường từ Hà Nội đến Lào Cai dài khoảng 290 km.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D3FF5C7-55CF-36CE-FDEF-978DB70E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9410" r="11384" b="54681"/>
          <a:stretch/>
        </p:blipFill>
        <p:spPr>
          <a:xfrm>
            <a:off x="1219200" y="1280159"/>
            <a:ext cx="9662160" cy="41206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776205-DBCC-9249-D842-64C30BA0B2B0}"/>
              </a:ext>
            </a:extLst>
          </p:cNvPr>
          <p:cNvGrpSpPr/>
          <p:nvPr/>
        </p:nvGrpSpPr>
        <p:grpSpPr>
          <a:xfrm>
            <a:off x="445878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82390BC-2289-B47A-45B1-1AB753857DED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B521789-D3D9-5128-AED2-D2EBDA2E75A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254</Words>
  <Application>Microsoft Office PowerPoint</Application>
  <PresentationFormat>Custom</PresentationFormat>
  <Paragraphs>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6</cp:revision>
  <dcterms:created xsi:type="dcterms:W3CDTF">2023-02-09T01:38:41Z</dcterms:created>
  <dcterms:modified xsi:type="dcterms:W3CDTF">2023-02-15T08:35:07Z</dcterms:modified>
</cp:coreProperties>
</file>