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77" r:id="rId3"/>
    <p:sldId id="263" r:id="rId4"/>
    <p:sldId id="264" r:id="rId5"/>
    <p:sldId id="265" r:id="rId6"/>
    <p:sldId id="266" r:id="rId7"/>
    <p:sldId id="267" r:id="rId8"/>
    <p:sldId id="279" r:id="rId9"/>
    <p:sldId id="269" r:id="rId10"/>
    <p:sldId id="270" r:id="rId11"/>
    <p:sldId id="271" r:id="rId12"/>
    <p:sldId id="272" r:id="rId13"/>
    <p:sldId id="274" r:id="rId14"/>
    <p:sldId id="27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D12E5-4E55-4B85-AA31-E595B2E1486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52BED-832C-4067-AE35-3F254A3DEC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67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EF776A-FDDA-4092-91BE-865F276CDB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76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2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800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4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3554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8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2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06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99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3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0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35DEB-ABC2-4EF3-9916-C08E63332128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7CAA5-3FB8-46C3-A64F-248C65D2E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9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7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NUL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29.svg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0" Type="http://schemas.openxmlformats.org/officeDocument/2006/relationships/image" Target="../media/image15.png"/><Relationship Id="rId9" Type="http://schemas.openxmlformats.org/officeDocument/2006/relationships/image" Target="../media/image31.sv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=""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2362201" y="2281645"/>
            <a:ext cx="4800600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=""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=""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=""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=""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=""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=""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=""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4229102"/>
            <a:ext cx="7079809" cy="2790075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" y="3586957"/>
            <a:ext cx="1978563" cy="326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=""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1071828" y="2648526"/>
            <a:ext cx="7314168" cy="615535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/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3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sạch</a:t>
            </a:r>
            <a:endParaRPr lang="en-US" sz="34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xmlns="" id="{6DC882CD-F5C9-CB7F-C1D8-8794B4476DB3}"/>
              </a:ext>
            </a:extLst>
          </p:cNvPr>
          <p:cNvSpPr txBox="1"/>
          <p:nvPr/>
        </p:nvSpPr>
        <p:spPr>
          <a:xfrm>
            <a:off x="92242" y="64176"/>
            <a:ext cx="9024048" cy="1277255"/>
          </a:xfrm>
          <a:prstGeom prst="rect">
            <a:avLst/>
          </a:prstGeom>
          <a:noFill/>
        </p:spPr>
        <p:txBody>
          <a:bodyPr wrap="square" lIns="91422" tIns="45711" rIns="91422" bIns="4571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914219">
              <a:spcBef>
                <a:spcPts val="600"/>
              </a:spcBef>
              <a:defRPr/>
            </a:pPr>
            <a:r>
              <a:rPr lang="vi-VN" altLang="en-US" sz="36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endParaRPr lang="en-US" altLang="en-US" sz="36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9688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A16E077-B764-6737-65FD-226D56E8C72C}"/>
              </a:ext>
            </a:extLst>
          </p:cNvPr>
          <p:cNvSpPr/>
          <p:nvPr/>
        </p:nvSpPr>
        <p:spPr>
          <a:xfrm>
            <a:off x="151514" y="309716"/>
            <a:ext cx="8840972" cy="6420655"/>
          </a:xfrm>
          <a:prstGeom prst="roundRect">
            <a:avLst>
              <a:gd name="adj" fmla="val 12532"/>
            </a:avLst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图片 4" descr="6">
            <a:extLst>
              <a:ext uri="{FF2B5EF4-FFF2-40B4-BE49-F238E27FC236}">
                <a16:creationId xmlns="" xmlns:a16="http://schemas.microsoft.com/office/drawing/2014/main" id="{1FD7E4EF-BBD4-4DD1-839F-08307A290C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368"/>
          <a:stretch>
            <a:fillRect/>
          </a:stretch>
        </p:blipFill>
        <p:spPr>
          <a:xfrm>
            <a:off x="-2857" y="4604385"/>
            <a:ext cx="1201579" cy="227838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E67BDBD2-98F4-4AEB-8D59-927FC2A45953}"/>
              </a:ext>
            </a:extLst>
          </p:cNvPr>
          <p:cNvGrpSpPr/>
          <p:nvPr/>
        </p:nvGrpSpPr>
        <p:grpSpPr>
          <a:xfrm>
            <a:off x="-128588" y="733424"/>
            <a:ext cx="8993981" cy="3457575"/>
            <a:chOff x="0" y="2771774"/>
            <a:chExt cx="10972800" cy="3457575"/>
          </a:xfrm>
        </p:grpSpPr>
        <p:sp>
          <p:nvSpPr>
            <p:cNvPr id="17" name="Round Diagonal Corner Rectangle 8">
              <a:extLst>
                <a:ext uri="{FF2B5EF4-FFF2-40B4-BE49-F238E27FC236}">
                  <a16:creationId xmlns="" xmlns:a16="http://schemas.microsoft.com/office/drawing/2014/main" id="{6CC375C5-664D-4F05-AB16-2EB3A4C4C52E}"/>
                </a:ext>
              </a:extLst>
            </p:cNvPr>
            <p:cNvSpPr/>
            <p:nvPr/>
          </p:nvSpPr>
          <p:spPr>
            <a:xfrm>
              <a:off x="1943099" y="2771774"/>
              <a:ext cx="9029701" cy="3457575"/>
            </a:xfrm>
            <a:prstGeom prst="round2DiagRect">
              <a:avLst/>
            </a:prstGeom>
            <a:solidFill>
              <a:srgbClr val="FFFFFF"/>
            </a:solidFill>
            <a:ln w="25400" cap="flat" cmpd="sng" algn="ctr">
              <a:solidFill>
                <a:srgbClr val="FF8CDB">
                  <a:lumMod val="50000"/>
                </a:srgbClr>
              </a:solidFill>
              <a:prstDash val="lgDash"/>
            </a:ln>
            <a:effectLst/>
          </p:spPr>
          <p:txBody>
            <a:bodyPr rtlCol="0" anchor="ctr"/>
            <a:lstStyle/>
            <a:p>
              <a:pPr marL="457200" marR="0" indent="-457200" algn="just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Lập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nhóm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thám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tử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để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đi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truy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vết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thực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phẩm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bẩn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ở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địa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điểm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khác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nhau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. </a:t>
              </a:r>
            </a:p>
            <a:p>
              <a:pPr marL="457200" marR="0" indent="-457200" algn="just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Mỗi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nhóm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nhận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một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địa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điểm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: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Chợ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-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Siêu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thị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-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Bếp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của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gia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đình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–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Trên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bàn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ăn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–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Trong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nhà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hàng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. </a:t>
              </a:r>
            </a:p>
            <a:p>
              <a:pPr marL="457200" marR="0" indent="-457200" algn="just">
                <a:buFont typeface="Arial" panose="020B0604020202020204" pitchFamily="34" charset="0"/>
                <a:buChar char="•"/>
              </a:pP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Các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nhóm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thám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tử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thảo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luận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những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việc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cần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làm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: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những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sự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vật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cần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kiểm</a:t>
              </a:r>
              <a:r>
                <a:rPr lang="en-US" sz="2400" b="1" dirty="0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effectLst/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tra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quan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sát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,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ngửi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…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và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ghi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ra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 </a:t>
              </a:r>
              <a:r>
                <a:rPr lang="en-US" sz="2400" b="1" dirty="0" err="1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giấy</a:t>
              </a:r>
              <a:r>
                <a:rPr lang="en-US" sz="2400" b="1" dirty="0">
                  <a:latin typeface="Times New Roman" pitchFamily="18" charset="0"/>
                  <a:ea typeface="SimSun" panose="02010600030101010101" pitchFamily="2" charset="-122"/>
                  <a:cs typeface="Times New Roman" pitchFamily="18" charset="0"/>
                </a:rPr>
                <a:t>.</a:t>
              </a:r>
              <a:endParaRPr lang="en-US" sz="2400" b="1" dirty="0">
                <a:effectLst/>
                <a:latin typeface="Times New Roman" pitchFamily="18" charset="0"/>
                <a:ea typeface="SimSun" panose="02010600030101010101" pitchFamily="2" charset="-122"/>
                <a:cs typeface="Times New Roman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="" xmlns:a16="http://schemas.microsoft.com/office/drawing/2014/main" id="{CEEF54E2-35D8-41BD-8E3D-960D21FA48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2250">
                          <a14:foregroundMark x1="48750" y1="54250" x2="52750" y2="89500"/>
                          <a14:foregroundMark x1="27000" y1="79750" x2="66750" y2="85250"/>
                          <a14:foregroundMark x1="70000" y1="20000" x2="70000" y2="20000"/>
                          <a14:foregroundMark x1="85750" y1="30500" x2="85750" y2="30500"/>
                          <a14:foregroundMark x1="76500" y1="28250" x2="76500" y2="28250"/>
                          <a14:foregroundMark x1="89250" y1="41750" x2="89250" y2="41750"/>
                          <a14:foregroundMark x1="12750" y1="45500" x2="12750" y2="45500"/>
                          <a14:foregroundMark x1="21250" y1="19250" x2="21250" y2="19250"/>
                          <a14:foregroundMark x1="21250" y1="23000" x2="21250" y2="23000"/>
                          <a14:foregroundMark x1="92250" y1="31750" x2="92250" y2="31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10500"/>
              <a:ext cx="2333465" cy="2333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E6BE73F3-DB16-4BBC-BE88-A3245AA4D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4619" y="4419599"/>
            <a:ext cx="4393406" cy="2296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B30CA770-ED61-4127-9848-31D1A88A46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1"/>
            <a:ext cx="327660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482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83AA1C50-71A7-0B5F-028D-E53D1C00679D}"/>
              </a:ext>
            </a:extLst>
          </p:cNvPr>
          <p:cNvSpPr/>
          <p:nvPr/>
        </p:nvSpPr>
        <p:spPr>
          <a:xfrm>
            <a:off x="274536" y="266982"/>
            <a:ext cx="8594928" cy="6324037"/>
          </a:xfrm>
          <a:prstGeom prst="roundRect">
            <a:avLst/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Student back to school teacher and student in the classroom">
            <a:extLst>
              <a:ext uri="{FF2B5EF4-FFF2-40B4-BE49-F238E27FC236}">
                <a16:creationId xmlns="" xmlns:a16="http://schemas.microsoft.com/office/drawing/2014/main" id="{DC7A5FB8-A0D5-9D55-56EA-4A110CED0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8466" r="92332">
                        <a14:foregroundMark x1="8626" y1="78936" x2="8626" y2="78936"/>
                        <a14:foregroundMark x1="92332" y1="77021" x2="92332" y2="77021"/>
                        <a14:backgroundMark x1="46166" y1="21277" x2="48243" y2="39362"/>
                        <a14:backgroundMark x1="47284" y1="39149" x2="43610" y2="44468"/>
                        <a14:backgroundMark x1="43930" y1="61702" x2="43930" y2="61702"/>
                        <a14:backgroundMark x1="44089" y1="61915" x2="42173" y2="63404"/>
                        <a14:backgroundMark x1="49681" y1="42128" x2="47764" y2="41915"/>
                        <a14:backgroundMark x1="48562" y1="43191" x2="48562" y2="43191"/>
                        <a14:backgroundMark x1="45208" y1="51915" x2="45208" y2="51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105" y="1048190"/>
            <a:ext cx="6387791" cy="639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0E81EA2-0150-80CF-3AFF-3BFE31DCE393}"/>
              </a:ext>
            </a:extLst>
          </p:cNvPr>
          <p:cNvSpPr txBox="1"/>
          <p:nvPr/>
        </p:nvSpPr>
        <p:spPr>
          <a:xfrm>
            <a:off x="1524000" y="2209800"/>
            <a:ext cx="6381411" cy="102155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báo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725499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A16E077-B764-6737-65FD-226D56E8C72C}"/>
              </a:ext>
            </a:extLst>
          </p:cNvPr>
          <p:cNvSpPr/>
          <p:nvPr/>
        </p:nvSpPr>
        <p:spPr>
          <a:xfrm>
            <a:off x="151514" y="309716"/>
            <a:ext cx="8840972" cy="6420655"/>
          </a:xfrm>
          <a:prstGeom prst="roundRect">
            <a:avLst>
              <a:gd name="adj" fmla="val 12532"/>
            </a:avLst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图片 4" descr="6">
            <a:extLst>
              <a:ext uri="{FF2B5EF4-FFF2-40B4-BE49-F238E27FC236}">
                <a16:creationId xmlns="" xmlns:a16="http://schemas.microsoft.com/office/drawing/2014/main" id="{B9B10F9C-CBBA-4D12-8DFC-8A6B4B9D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4368"/>
          <a:stretch>
            <a:fillRect/>
          </a:stretch>
        </p:blipFill>
        <p:spPr>
          <a:xfrm>
            <a:off x="-2857" y="4604385"/>
            <a:ext cx="1201579" cy="2278380"/>
          </a:xfrm>
          <a:prstGeom prst="rect">
            <a:avLst/>
          </a:prstGeom>
        </p:spPr>
      </p:pic>
      <p:pic>
        <p:nvPicPr>
          <p:cNvPr id="9" name="图片 5" descr="6">
            <a:extLst>
              <a:ext uri="{FF2B5EF4-FFF2-40B4-BE49-F238E27FC236}">
                <a16:creationId xmlns="" xmlns:a16="http://schemas.microsoft.com/office/drawing/2014/main" id="{DFB9C052-D971-468B-ACDD-6F2236172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49" t="21697"/>
          <a:stretch>
            <a:fillRect/>
          </a:stretch>
        </p:blipFill>
        <p:spPr>
          <a:xfrm>
            <a:off x="6789897" y="5132705"/>
            <a:ext cx="2353151" cy="17043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EDFA0DF-7169-444A-ABBD-A64D1921F8AA}"/>
              </a:ext>
            </a:extLst>
          </p:cNvPr>
          <p:cNvGrpSpPr/>
          <p:nvPr/>
        </p:nvGrpSpPr>
        <p:grpSpPr>
          <a:xfrm>
            <a:off x="407194" y="1347053"/>
            <a:ext cx="8166766" cy="3785652"/>
            <a:chOff x="542925" y="1347053"/>
            <a:chExt cx="10225338" cy="3785652"/>
          </a:xfrm>
        </p:grpSpPr>
        <p:sp>
          <p:nvSpPr>
            <p:cNvPr id="14" name="圆角矩形 4">
              <a:extLst>
                <a:ext uri="{FF2B5EF4-FFF2-40B4-BE49-F238E27FC236}">
                  <a16:creationId xmlns="" xmlns:a16="http://schemas.microsoft.com/office/drawing/2014/main" id="{FAA0B7F7-05A1-4FB0-A91A-95BB92075A85}"/>
                </a:ext>
              </a:extLst>
            </p:cNvPr>
            <p:cNvSpPr/>
            <p:nvPr/>
          </p:nvSpPr>
          <p:spPr>
            <a:xfrm>
              <a:off x="542925" y="1357314"/>
              <a:ext cx="10225338" cy="351948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97F1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E1C91CCC-0911-4B39-B3EC-5D0197B20D19}"/>
                </a:ext>
              </a:extLst>
            </p:cNvPr>
            <p:cNvSpPr txBox="1"/>
            <p:nvPr/>
          </p:nvSpPr>
          <p:spPr>
            <a:xfrm>
              <a:off x="703434" y="1347053"/>
              <a:ext cx="10064829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latin typeface="Times New Roman" pitchFamily="18" charset="0"/>
                  <a:cs typeface="Times New Roman" pitchFamily="18" charset="0"/>
                </a:rPr>
                <a:t>“Thực phẩm bẩn" luôn rất tinh ranh và nguy hiểm. Chúng có thể ẩn nấp ở bất kì đâu, vì vậy,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vi-VN" sz="4000" b="1" dirty="0">
                  <a:latin typeface="Times New Roman" pitchFamily="18" charset="0"/>
                  <a:cs typeface="Times New Roman" pitchFamily="18" charset="0"/>
                </a:rPr>
                <a:t> chúng ta đều là một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Thám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tử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latin typeface="Times New Roman" pitchFamily="18" charset="0"/>
                  <a:cs typeface="Times New Roman" pitchFamily="18" charset="0"/>
                </a:rPr>
                <a:t>sạch</a:t>
              </a:r>
              <a:r>
                <a:rPr lang="en-US" sz="40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vi-VN" sz="4000" b="1" dirty="0">
                  <a:latin typeface="Times New Roman" pitchFamily="18" charset="0"/>
                  <a:cs typeface="Times New Roman" pitchFamily="18" charset="0"/>
                </a:rPr>
                <a:t>để phát hiện và loại bỏ chúng ở mọi nơi.</a:t>
              </a:r>
              <a:endParaRPr lang="en-US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Hình ảnh 98">
            <a:extLst>
              <a:ext uri="{FF2B5EF4-FFF2-40B4-BE49-F238E27FC236}">
                <a16:creationId xmlns="" xmlns:a16="http://schemas.microsoft.com/office/drawing/2014/main" id="{4ACF270D-26AB-4D9D-9C03-FE3BD02D07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137294" y="4630361"/>
            <a:ext cx="1348605" cy="197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82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569966-F57A-408D-A77A-9FD2B5BA3027}"/>
              </a:ext>
            </a:extLst>
          </p:cNvPr>
          <p:cNvSpPr txBox="1"/>
          <p:nvPr/>
        </p:nvSpPr>
        <p:spPr>
          <a:xfrm>
            <a:off x="819051" y="926186"/>
            <a:ext cx="8172549" cy="5005626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30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VN-Poky'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30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VN-Poky'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4" name="Picture 2" descr="Cute woman teacher in thailand uniform character education back to school logo cartoon art illustration Free Vector">
            <a:extLst>
              <a:ext uri="{FF2B5EF4-FFF2-40B4-BE49-F238E27FC236}">
                <a16:creationId xmlns="" xmlns:a16="http://schemas.microsoft.com/office/drawing/2014/main" id="{36E631DD-4FD4-2EAB-5D10-D4CB35AC0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9553" y="1417041"/>
            <a:ext cx="5299720" cy="5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E6036B-E007-356F-8044-231C469D515F}"/>
              </a:ext>
            </a:extLst>
          </p:cNvPr>
          <p:cNvSpPr txBox="1"/>
          <p:nvPr/>
        </p:nvSpPr>
        <p:spPr>
          <a:xfrm>
            <a:off x="2597944" y="2071578"/>
            <a:ext cx="61650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 người thân thực hiện: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iểm tra thực phẩm tại gia đình để đảm bảo vệ sinh an toàn thực phẩm, loại bỏ những thức ăn hỏng, ôi thiu, quá hạn,...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84C33B-2403-4AE2-8018-7C312924C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1353" y="-228600"/>
            <a:ext cx="4572000" cy="149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43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Đỏ Trắng Pháo Hoa Pháo Hoa Nở PNG , Hoạt Hình, Phim Hoạt Hình Pháo  Hoa, Màu đỏ PNG và Vector với nền trong suốt để tải xuống miễn phí">
            <a:extLst>
              <a:ext uri="{FF2B5EF4-FFF2-40B4-BE49-F238E27FC236}">
                <a16:creationId xmlns="" xmlns:a16="http://schemas.microsoft.com/office/drawing/2014/main" id="{B922D47D-937F-AA97-9F61-19607991C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56" y1="47969" x2="41406" y2="56875"/>
                        <a14:foregroundMark x1="34219" y1="47656" x2="34219" y2="47656"/>
                        <a14:foregroundMark x1="35313" y1="44531" x2="20938" y2="71406"/>
                        <a14:foregroundMark x1="32031" y1="56094" x2="37031" y2="62187"/>
                        <a14:foregroundMark x1="29219" y1="60156" x2="33594" y2="65938"/>
                        <a14:foregroundMark x1="69634" y1="39598" x2="70313" y2="39219"/>
                        <a14:foregroundMark x1="62171" y1="43761" x2="64152" y2="42656"/>
                        <a14:foregroundMark x1="55469" y1="47500" x2="56374" y2="46995"/>
                        <a14:foregroundMark x1="70313" y1="39219" x2="69688" y2="31094"/>
                        <a14:foregroundMark x1="69688" y1="31094" x2="69219" y2="30781"/>
                        <a14:foregroundMark x1="30897" y1="31176" x2="31400" y2="32560"/>
                        <a14:foregroundMark x1="27962" y1="23107" x2="29874" y2="28365"/>
                        <a14:foregroundMark x1="26094" y1="17969" x2="27286" y2="21247"/>
                        <a14:foregroundMark x1="21094" y1="25625" x2="21094" y2="25625"/>
                        <a14:foregroundMark x1="37656" y1="13906" x2="37656" y2="13906"/>
                        <a14:foregroundMark x1="38750" y1="15156" x2="38750" y2="15156"/>
                        <a14:foregroundMark x1="37188" y1="20938" x2="37188" y2="20938"/>
                        <a14:foregroundMark x1="37969" y1="22500" x2="37969" y2="22500"/>
                        <a14:foregroundMark x1="48750" y1="15000" x2="48750" y2="15000"/>
                        <a14:foregroundMark x1="55781" y1="25625" x2="55781" y2="25625"/>
                        <a14:foregroundMark x1="66563" y1="18438" x2="66563" y2="18438"/>
                        <a14:foregroundMark x1="58281" y1="31563" x2="58281" y2="31563"/>
                        <a14:foregroundMark x1="52812" y1="34219" x2="52812" y2="34219"/>
                        <a14:foregroundMark x1="70938" y1="49219" x2="70938" y2="49219"/>
                        <a14:foregroundMark x1="40625" y1="58594" x2="44219" y2="62344"/>
                        <a14:foregroundMark x1="27500" y1="64219" x2="30469" y2="67500"/>
                        <a14:foregroundMark x1="28281" y1="66094" x2="27500" y2="66250"/>
                        <a14:foregroundMark x1="62656" y1="61563" x2="62656" y2="61563"/>
                        <a14:foregroundMark x1="63125" y1="62969" x2="63125" y2="62969"/>
                        <a14:foregroundMark x1="78281" y1="54375" x2="78281" y2="54375"/>
                        <a14:foregroundMark x1="72188" y1="50938" x2="72188" y2="50938"/>
                        <a14:foregroundMark x1="80156" y1="29063" x2="80156" y2="29063"/>
                        <a14:foregroundMark x1="76875" y1="76250" x2="76875" y2="76250"/>
                        <a14:backgroundMark x1="28125" y1="28906" x2="28125" y2="28906"/>
                        <a14:backgroundMark x1="29844" y1="29375" x2="29844" y2="29375"/>
                        <a14:backgroundMark x1="29844" y1="29219" x2="32188" y2="29063"/>
                        <a14:backgroundMark x1="29531" y1="29063" x2="30469" y2="28594"/>
                        <a14:backgroundMark x1="29844" y1="30000" x2="30938" y2="30312"/>
                        <a14:backgroundMark x1="29375" y1="28281" x2="29375" y2="28281"/>
                        <a14:backgroundMark x1="30000" y1="28125" x2="30469" y2="28125"/>
                        <a14:backgroundMark x1="27031" y1="22500" x2="28594" y2="21875"/>
                        <a14:backgroundMark x1="26875" y1="22188" x2="28125" y2="21094"/>
                        <a14:backgroundMark x1="29219" y1="35469" x2="32031" y2="35156"/>
                        <a14:backgroundMark x1="58906" y1="45000" x2="59375" y2="46250"/>
                        <a14:backgroundMark x1="59062" y1="45000" x2="59844" y2="46406"/>
                        <a14:backgroundMark x1="66094" y1="41094" x2="67500" y2="42500"/>
                        <a14:backgroundMark x1="66094" y1="40938" x2="67813" y2="4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2913" y="1621988"/>
            <a:ext cx="35147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ình ảnh Đỏ Trắng Pháo Hoa Pháo Hoa Nở PNG , Hoạt Hình, Phim Hoạt Hình Pháo  Hoa, Màu đỏ PNG và Vector với nền trong suốt để tải xuống miễn phí">
            <a:extLst>
              <a:ext uri="{FF2B5EF4-FFF2-40B4-BE49-F238E27FC236}">
                <a16:creationId xmlns="" xmlns:a16="http://schemas.microsoft.com/office/drawing/2014/main" id="{31D1F7FD-B133-6FBC-0707-B9B7A5DA77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5156" y1="47969" x2="41406" y2="56875"/>
                        <a14:foregroundMark x1="34219" y1="47656" x2="34219" y2="47656"/>
                        <a14:foregroundMark x1="35313" y1="44531" x2="20938" y2="71406"/>
                        <a14:foregroundMark x1="32031" y1="56094" x2="37031" y2="62187"/>
                        <a14:foregroundMark x1="29219" y1="60156" x2="33594" y2="65938"/>
                        <a14:foregroundMark x1="69634" y1="39598" x2="70313" y2="39219"/>
                        <a14:foregroundMark x1="62171" y1="43761" x2="64152" y2="42656"/>
                        <a14:foregroundMark x1="55469" y1="47500" x2="56374" y2="46995"/>
                        <a14:foregroundMark x1="70313" y1="39219" x2="69688" y2="31094"/>
                        <a14:foregroundMark x1="69688" y1="31094" x2="69219" y2="30781"/>
                        <a14:foregroundMark x1="30897" y1="31176" x2="31400" y2="32560"/>
                        <a14:foregroundMark x1="27962" y1="23107" x2="29874" y2="28365"/>
                        <a14:foregroundMark x1="26094" y1="17969" x2="27286" y2="21247"/>
                        <a14:foregroundMark x1="21094" y1="25625" x2="21094" y2="25625"/>
                        <a14:foregroundMark x1="37656" y1="13906" x2="37656" y2="13906"/>
                        <a14:foregroundMark x1="38750" y1="15156" x2="38750" y2="15156"/>
                        <a14:foregroundMark x1="37188" y1="20938" x2="37188" y2="20938"/>
                        <a14:foregroundMark x1="37969" y1="22500" x2="37969" y2="22500"/>
                        <a14:foregroundMark x1="48750" y1="15000" x2="48750" y2="15000"/>
                        <a14:foregroundMark x1="55781" y1="25625" x2="55781" y2="25625"/>
                        <a14:foregroundMark x1="66563" y1="18438" x2="66563" y2="18438"/>
                        <a14:foregroundMark x1="58281" y1="31563" x2="58281" y2="31563"/>
                        <a14:foregroundMark x1="52812" y1="34219" x2="52812" y2="34219"/>
                        <a14:foregroundMark x1="70938" y1="49219" x2="70938" y2="49219"/>
                        <a14:foregroundMark x1="40625" y1="58594" x2="44219" y2="62344"/>
                        <a14:foregroundMark x1="27500" y1="64219" x2="30469" y2="67500"/>
                        <a14:foregroundMark x1="28281" y1="66094" x2="27500" y2="66250"/>
                        <a14:foregroundMark x1="62656" y1="61563" x2="62656" y2="61563"/>
                        <a14:foregroundMark x1="63125" y1="62969" x2="63125" y2="62969"/>
                        <a14:foregroundMark x1="78281" y1="54375" x2="78281" y2="54375"/>
                        <a14:foregroundMark x1="72188" y1="50938" x2="72188" y2="50938"/>
                        <a14:foregroundMark x1="80156" y1="29063" x2="80156" y2="29063"/>
                        <a14:foregroundMark x1="76875" y1="76250" x2="76875" y2="76250"/>
                        <a14:backgroundMark x1="28125" y1="28906" x2="28125" y2="28906"/>
                        <a14:backgroundMark x1="29844" y1="29375" x2="29844" y2="29375"/>
                        <a14:backgroundMark x1="29844" y1="29219" x2="32188" y2="29063"/>
                        <a14:backgroundMark x1="29531" y1="29063" x2="30469" y2="28594"/>
                        <a14:backgroundMark x1="29844" y1="30000" x2="30938" y2="30312"/>
                        <a14:backgroundMark x1="29375" y1="28281" x2="29375" y2="28281"/>
                        <a14:backgroundMark x1="30000" y1="28125" x2="30469" y2="28125"/>
                        <a14:backgroundMark x1="27031" y1="22500" x2="28594" y2="21875"/>
                        <a14:backgroundMark x1="26875" y1="22188" x2="28125" y2="21094"/>
                        <a14:backgroundMark x1="29219" y1="35469" x2="32031" y2="35156"/>
                        <a14:backgroundMark x1="58906" y1="45000" x2="59375" y2="46250"/>
                        <a14:backgroundMark x1="59062" y1="45000" x2="59844" y2="46406"/>
                        <a14:backgroundMark x1="66094" y1="41094" x2="67500" y2="42500"/>
                        <a14:backgroundMark x1="66094" y1="40938" x2="67813" y2="42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50731" y="1705562"/>
            <a:ext cx="3514725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08DA34F-24F5-4D14-B5D1-6C6CF0C53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879" y="1"/>
            <a:ext cx="5006774" cy="48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286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3" descr="图片包含 事情&#10;&#10;已生成极高可信度的说明">
            <a:extLst>
              <a:ext uri="{FF2B5EF4-FFF2-40B4-BE49-F238E27FC236}">
                <a16:creationId xmlns:a16="http://schemas.microsoft.com/office/drawing/2014/main" xmlns="" id="{57A5A2E6-E805-42DB-87F0-333E62D6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xmlns="" id="{B4927473-7B7D-4B01-BC71-41B4E9F57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10" y="374650"/>
            <a:ext cx="6084094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A_图片 11">
            <a:extLst>
              <a:ext uri="{FF2B5EF4-FFF2-40B4-BE49-F238E27FC236}">
                <a16:creationId xmlns:a16="http://schemas.microsoft.com/office/drawing/2014/main" xmlns="" id="{57252F92-85E3-4DE3-A165-7A925DB5281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225" y="-203200"/>
            <a:ext cx="2009775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D2CB074-FAF1-463F-9E63-206BEC0091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641" y="2771243"/>
            <a:ext cx="3196105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300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FA16E077-B764-6737-65FD-226D56E8C72C}"/>
              </a:ext>
            </a:extLst>
          </p:cNvPr>
          <p:cNvSpPr/>
          <p:nvPr/>
        </p:nvSpPr>
        <p:spPr>
          <a:xfrm>
            <a:off x="151514" y="309716"/>
            <a:ext cx="8840972" cy="6420655"/>
          </a:xfrm>
          <a:prstGeom prst="roundRect">
            <a:avLst>
              <a:gd name="adj" fmla="val 12532"/>
            </a:avLst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Kids discuss homework Premium Vector">
            <a:extLst>
              <a:ext uri="{FF2B5EF4-FFF2-40B4-BE49-F238E27FC236}">
                <a16:creationId xmlns="" xmlns:a16="http://schemas.microsoft.com/office/drawing/2014/main" id="{5812A57E-7F08-DCEE-68FA-505DFD204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71" b="99443" l="2716" r="93291">
                        <a14:foregroundMark x1="42492" y1="46797" x2="42492" y2="46797"/>
                        <a14:foregroundMark x1="41214" y1="32033" x2="41214" y2="32033"/>
                        <a14:foregroundMark x1="38179" y1="51532" x2="38179" y2="51532"/>
                        <a14:foregroundMark x1="61342" y1="76880" x2="61342" y2="76880"/>
                        <a14:foregroundMark x1="56230" y1="76323" x2="56230" y2="76323"/>
                        <a14:foregroundMark x1="15016" y1="63510" x2="15016" y2="63510"/>
                        <a14:foregroundMark x1="9265" y1="60446" x2="9265" y2="60446"/>
                        <a14:foregroundMark x1="6390" y1="77159" x2="6390" y2="77159"/>
                        <a14:foregroundMark x1="5911" y1="69081" x2="5911" y2="69081"/>
                        <a14:foregroundMark x1="14217" y1="85237" x2="14217" y2="85237"/>
                        <a14:foregroundMark x1="15655" y1="91643" x2="15655" y2="91643"/>
                        <a14:foregroundMark x1="9105" y1="90808" x2="9105" y2="90808"/>
                        <a14:foregroundMark x1="10863" y1="97493" x2="17412" y2="99721"/>
                        <a14:foregroundMark x1="86741" y1="64067" x2="86741" y2="64067"/>
                        <a14:foregroundMark x1="87061" y1="56546" x2="87061" y2="56546"/>
                        <a14:foregroundMark x1="86581" y1="92758" x2="86581" y2="92758"/>
                        <a14:foregroundMark x1="92812" y1="89694" x2="92812" y2="89694"/>
                        <a14:foregroundMark x1="93610" y1="64903" x2="93610" y2="64903"/>
                        <a14:foregroundMark x1="44089" y1="59889" x2="44089" y2="59889"/>
                        <a14:foregroundMark x1="45048" y1="59889" x2="45048" y2="59889"/>
                        <a14:foregroundMark x1="59105" y1="71031" x2="59105" y2="71031"/>
                        <a14:foregroundMark x1="59425" y1="71031" x2="59425" y2="71031"/>
                        <a14:foregroundMark x1="55460" y1="67502" x2="54952" y2="67131"/>
                        <a14:foregroundMark x1="59904" y1="70752" x2="58062" y2="69405"/>
                        <a14:foregroundMark x1="46166" y1="59889" x2="46166" y2="59889"/>
                        <a14:foregroundMark x1="46645" y1="59331" x2="46645" y2="59331"/>
                        <a14:foregroundMark x1="44409" y1="57660" x2="44409" y2="57660"/>
                        <a14:foregroundMark x1="45048" y1="56825" x2="45048" y2="56825"/>
                        <a14:foregroundMark x1="77636" y1="76880" x2="77636" y2="76880"/>
                        <a14:foregroundMark x1="77796" y1="77716" x2="77796" y2="77716"/>
                        <a14:foregroundMark x1="3514" y1="68802" x2="3514" y2="68802"/>
                        <a14:foregroundMark x1="2716" y1="75487" x2="2716" y2="75487"/>
                        <a14:foregroundMark x1="3035" y1="67967" x2="3035" y2="67967"/>
                        <a14:foregroundMark x1="54473" y1="57939" x2="54473" y2="57939"/>
                        <a14:foregroundMark x1="54313" y1="57103" x2="54313" y2="57103"/>
                        <a14:foregroundMark x1="54153" y1="56546" x2="54153" y2="56546"/>
                        <a14:foregroundMark x1="54153" y1="56267" x2="54153" y2="56267"/>
                        <a14:foregroundMark x1="54313" y1="56267" x2="54313" y2="56267"/>
                        <a14:backgroundMark x1="43930" y1="56267" x2="43930" y2="56267"/>
                        <a14:backgroundMark x1="41214" y1="57939" x2="41214" y2="57939"/>
                        <a14:backgroundMark x1="35304" y1="57660" x2="35304" y2="57660"/>
                        <a14:backgroundMark x1="61342" y1="69916" x2="61342" y2="69916"/>
                        <a14:backgroundMark x1="60543" y1="69916" x2="60543" y2="69916"/>
                        <a14:backgroundMark x1="60224" y1="69638" x2="60224" y2="69638"/>
                        <a14:backgroundMark x1="55272" y1="67967" x2="58307" y2="68802"/>
                        <a14:backgroundMark x1="79553" y1="81894" x2="79553" y2="81894"/>
                        <a14:backgroundMark x1="78594" y1="81337" x2="78594" y2="81337"/>
                        <a14:backgroundMark x1="7668" y1="77716" x2="7668" y2="77716"/>
                        <a14:backgroundMark x1="6709" y1="76323" x2="6709" y2="76323"/>
                        <a14:backgroundMark x1="2716" y1="67688" x2="2716" y2="67688"/>
                        <a14:backgroundMark x1="54952" y1="67967" x2="54952" y2="67967"/>
                        <a14:backgroundMark x1="54792" y1="67409" x2="54792" y2="67409"/>
                        <a14:backgroundMark x1="55112" y1="67688" x2="55112" y2="67688"/>
                        <a14:backgroundMark x1="53994" y1="55989" x2="53994" y2="55989"/>
                        <a14:backgroundMark x1="53834" y1="56546" x2="53834" y2="56546"/>
                        <a14:backgroundMark x1="53994" y1="57103" x2="53994" y2="57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305799" cy="473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8D761B6-502B-274E-3CE6-52D3229E3CE1}"/>
              </a:ext>
            </a:extLst>
          </p:cNvPr>
          <p:cNvSpPr txBox="1"/>
          <p:nvPr/>
        </p:nvSpPr>
        <p:spPr>
          <a:xfrm>
            <a:off x="151513" y="29666"/>
            <a:ext cx="8840973" cy="2085796"/>
          </a:xfrm>
          <a:prstGeom prst="doubleWave">
            <a:avLst>
              <a:gd name="adj1" fmla="val 6250"/>
              <a:gd name="adj2" fmla="val -49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1. </a:t>
            </a:r>
            <a:r>
              <a:rPr lang="vi-VN" sz="4800" b="1" dirty="0">
                <a:solidFill>
                  <a:srgbClr val="5B9BD5">
                    <a:lumMod val="75000"/>
                  </a:srgbClr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Kể chuyện tương tác về các bạn thích ăn đồ ăn nhanh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7023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8">
            <a:extLst>
              <a:ext uri="{FF2B5EF4-FFF2-40B4-BE49-F238E27FC236}">
                <a16:creationId xmlns="" xmlns:a16="http://schemas.microsoft.com/office/drawing/2014/main" id="{C95A9F12-D169-44D8-92F1-F921B7E0B7C6}"/>
              </a:ext>
            </a:extLst>
          </p:cNvPr>
          <p:cNvSpPr/>
          <p:nvPr/>
        </p:nvSpPr>
        <p:spPr>
          <a:xfrm>
            <a:off x="295890" y="484652"/>
            <a:ext cx="8552220" cy="6106465"/>
          </a:xfrm>
          <a:prstGeom prst="roundRect">
            <a:avLst/>
          </a:prstGeom>
          <a:solidFill>
            <a:schemeClr val="bg1">
              <a:alpha val="90000"/>
            </a:schemeClr>
          </a:solidFill>
          <a:ln w="34925" cap="rnd">
            <a:solidFill>
              <a:srgbClr val="139F4E"/>
            </a:soli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39419BF5-73A6-447E-9086-7D33F1017E98}"/>
              </a:ext>
            </a:extLst>
          </p:cNvPr>
          <p:cNvSpPr txBox="1"/>
          <p:nvPr/>
        </p:nvSpPr>
        <p:spPr>
          <a:xfrm>
            <a:off x="641555" y="2435995"/>
            <a:ext cx="7860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Đồ ăn nhanh với hương vị hấp dẫn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được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nhiều người yêu thích. Tuy nhiên, nếu chúng ta ăn đồ ăn nhanh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dirty="0" smtClean="0">
                <a:latin typeface="Times New Roman" pitchFamily="18" charset="0"/>
                <a:cs typeface="Times New Roman" pitchFamily="18" charset="0"/>
              </a:rPr>
              <a:t>xuyên </a:t>
            </a:r>
            <a:r>
              <a:rPr lang="vi-VN" sz="4000" dirty="0">
                <a:latin typeface="Times New Roman" pitchFamily="18" charset="0"/>
                <a:cs typeface="Times New Roman" pitchFamily="18" charset="0"/>
              </a:rPr>
              <a:t>sẽ ảnh hưởng xấu đến sức khoẻ.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D12807EC-003A-4400-911F-0CDEE4F4E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1554" y="688946"/>
            <a:ext cx="2122847" cy="1493236"/>
          </a:xfrm>
          <a:prstGeom prst="rect">
            <a:avLst/>
          </a:prstGeom>
        </p:spPr>
      </p:pic>
      <p:pic>
        <p:nvPicPr>
          <p:cNvPr id="29" name="Picture 6" descr="CÔNG TY TNHH AN PHƯỚC BOOKS VIỆT NAM">
            <a:extLst>
              <a:ext uri="{FF2B5EF4-FFF2-40B4-BE49-F238E27FC236}">
                <a16:creationId xmlns="" xmlns:a16="http://schemas.microsoft.com/office/drawing/2014/main" id="{9871CDE2-8BCC-47AC-8E89-BB74CB700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719">
            <a:off x="7409775" y="5456298"/>
            <a:ext cx="1499222" cy="146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23E6912C-440C-47FD-84AB-4F2A7CA8C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8331" y="688947"/>
            <a:ext cx="5707869" cy="1903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01980"/>
      </p:ext>
    </p:extLst>
  </p:cSld>
  <p:clrMapOvr>
    <a:masterClrMapping/>
  </p:clrMapOvr>
  <p:transition spd="med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7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3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amera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37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7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A09DF61-D725-A404-6171-71F2DB10C6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3043" y="4736036"/>
            <a:ext cx="9147043" cy="231725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9FA7049-6044-0C19-4850-BCD0241BF4FA}"/>
              </a:ext>
            </a:extLst>
          </p:cNvPr>
          <p:cNvGrpSpPr/>
          <p:nvPr/>
        </p:nvGrpSpPr>
        <p:grpSpPr>
          <a:xfrm>
            <a:off x="0" y="4392608"/>
            <a:ext cx="9144000" cy="365587"/>
            <a:chOff x="0" y="0"/>
            <a:chExt cx="6186311" cy="185501"/>
          </a:xfrm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D31CC071-F873-ED06-F1DF-EEE338CEADA0}"/>
                </a:ext>
              </a:extLst>
            </p:cNvPr>
            <p:cNvSpPr/>
            <p:nvPr/>
          </p:nvSpPr>
          <p:spPr>
            <a:xfrm>
              <a:off x="0" y="0"/>
              <a:ext cx="6186311" cy="185501"/>
            </a:xfrm>
            <a:custGeom>
              <a:avLst/>
              <a:gdLst/>
              <a:ahLst/>
              <a:cxnLst/>
              <a:rect l="l" t="t" r="r" b="b"/>
              <a:pathLst>
                <a:path w="6186311" h="185501">
                  <a:moveTo>
                    <a:pt x="0" y="0"/>
                  </a:moveTo>
                  <a:lnTo>
                    <a:pt x="6186311" y="0"/>
                  </a:lnTo>
                  <a:lnTo>
                    <a:pt x="6186311" y="185501"/>
                  </a:lnTo>
                  <a:lnTo>
                    <a:pt x="0" y="185501"/>
                  </a:lnTo>
                  <a:close/>
                </a:path>
              </a:pathLst>
            </a:custGeom>
            <a:solidFill>
              <a:srgbClr val="C69F65"/>
            </a:solidFill>
          </p:spPr>
        </p:sp>
      </p:grpSp>
      <p:pic>
        <p:nvPicPr>
          <p:cNvPr id="7" name="Picture 8">
            <a:extLst>
              <a:ext uri="{FF2B5EF4-FFF2-40B4-BE49-F238E27FC236}">
                <a16:creationId xmlns="" xmlns:a16="http://schemas.microsoft.com/office/drawing/2014/main" id="{E53BC6F0-2CBD-332C-FE05-E0315086C1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2677722" y="888293"/>
            <a:ext cx="3832667" cy="3214491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="" xmlns:a16="http://schemas.microsoft.com/office/drawing/2014/main" id="{3BBB08A6-5A80-EAFA-6AD2-C9CED1EA95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10963" y="392956"/>
            <a:ext cx="2007774" cy="4534847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="" xmlns:a16="http://schemas.microsoft.com/office/drawing/2014/main" id="{7A3E10B3-2109-CEA0-1BCB-8089CBF04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8541" y="642243"/>
            <a:ext cx="1614579" cy="2152772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="" xmlns:a16="http://schemas.microsoft.com/office/drawing/2014/main" id="{CF5BCBC5-2EBA-5FB0-89B0-8F097B89685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218506" y="3883866"/>
            <a:ext cx="1206698" cy="3101554"/>
          </a:xfrm>
          <a:prstGeom prst="rect">
            <a:avLst/>
          </a:prstGeom>
        </p:spPr>
      </p:pic>
      <p:sp>
        <p:nvSpPr>
          <p:cNvPr id="18" name="Speech Bubble: Oval 17">
            <a:extLst>
              <a:ext uri="{FF2B5EF4-FFF2-40B4-BE49-F238E27FC236}">
                <a16:creationId xmlns="" xmlns:a16="http://schemas.microsoft.com/office/drawing/2014/main" id="{D5DBACB2-6AE3-FED3-C1A8-77C7839A7908}"/>
              </a:ext>
            </a:extLst>
          </p:cNvPr>
          <p:cNvSpPr/>
          <p:nvPr/>
        </p:nvSpPr>
        <p:spPr>
          <a:xfrm>
            <a:off x="64295" y="1"/>
            <a:ext cx="2980635" cy="2895599"/>
          </a:xfrm>
          <a:prstGeom prst="wedgeEllipseCallout">
            <a:avLst>
              <a:gd name="adj1" fmla="val 25608"/>
              <a:gd name="adj2" fmla="val 58889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E47CA3-78B4-EBC8-AB14-5E8B203D3D8B}"/>
              </a:ext>
            </a:extLst>
          </p:cNvPr>
          <p:cNvSpPr txBox="1"/>
          <p:nvPr/>
        </p:nvSpPr>
        <p:spPr>
          <a:xfrm>
            <a:off x="164311" y="406702"/>
            <a:ext cx="28948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Vì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cậu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bảo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không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đồ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nhanh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Chúng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tớ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thấy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ngon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Speech Bubble: Oval 19">
            <a:extLst>
              <a:ext uri="{FF2B5EF4-FFF2-40B4-BE49-F238E27FC236}">
                <a16:creationId xmlns="" xmlns:a16="http://schemas.microsoft.com/office/drawing/2014/main" id="{D6A75112-AAC3-5BCB-EE29-8E727A3AA63D}"/>
              </a:ext>
            </a:extLst>
          </p:cNvPr>
          <p:cNvSpPr/>
          <p:nvPr/>
        </p:nvSpPr>
        <p:spPr>
          <a:xfrm>
            <a:off x="3200400" y="406702"/>
            <a:ext cx="5605611" cy="2183582"/>
          </a:xfrm>
          <a:prstGeom prst="wedgeEllipseCallout">
            <a:avLst>
              <a:gd name="adj1" fmla="val -8187"/>
              <a:gd name="adj2" fmla="val 63330"/>
            </a:avLst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 ta không nên ăn đồ ăn nhanh vì: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 đảm bảo vệ sinh an toàn thực phẩm</a:t>
            </a:r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3A502B59-B729-2E35-DA56-1B31164F89F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434" b="95126" l="3302" r="30566">
                        <a14:foregroundMark x1="16132" y1="92453" x2="16132" y2="92453"/>
                        <a14:foregroundMark x1="17075" y1="95283" x2="17075" y2="95283"/>
                        <a14:foregroundMark x1="30566" y1="40094" x2="30566" y2="40094"/>
                        <a14:backgroundMark x1="23396" y1="77987" x2="23396" y2="779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680" b="1155"/>
          <a:stretch/>
        </p:blipFill>
        <p:spPr>
          <a:xfrm>
            <a:off x="840017" y="2196060"/>
            <a:ext cx="2252903" cy="440889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BFBCDCC-8B68-7989-06CE-53E3EB530E4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906" b="94182" l="69906" r="96604">
                        <a14:foregroundMark x1="69906" y1="42138" x2="69906" y2="42138"/>
                        <a14:foregroundMark x1="82264" y1="94182" x2="82264" y2="9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32" t="-1" b="-5412"/>
          <a:stretch/>
        </p:blipFill>
        <p:spPr>
          <a:xfrm>
            <a:off x="5105342" y="1479595"/>
            <a:ext cx="2095803" cy="547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282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6576956A-DF53-4EFF-BD7F-102D67306FB2}"/>
              </a:ext>
            </a:extLst>
          </p:cNvPr>
          <p:cNvSpPr/>
          <p:nvPr/>
        </p:nvSpPr>
        <p:spPr>
          <a:xfrm>
            <a:off x="151514" y="309716"/>
            <a:ext cx="8840972" cy="6420655"/>
          </a:xfrm>
          <a:prstGeom prst="roundRect">
            <a:avLst>
              <a:gd name="adj" fmla="val 12532"/>
            </a:avLst>
          </a:prstGeom>
          <a:solidFill>
            <a:schemeClr val="lt1">
              <a:alpha val="80000"/>
            </a:schemeClr>
          </a:solidFill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Double Wave 4">
            <a:extLst>
              <a:ext uri="{FF2B5EF4-FFF2-40B4-BE49-F238E27FC236}">
                <a16:creationId xmlns="" xmlns:a16="http://schemas.microsoft.com/office/drawing/2014/main" id="{125DB4A1-7D2D-4A5A-8A69-BD25819F9532}"/>
              </a:ext>
            </a:extLst>
          </p:cNvPr>
          <p:cNvSpPr/>
          <p:nvPr/>
        </p:nvSpPr>
        <p:spPr>
          <a:xfrm>
            <a:off x="1024808" y="609601"/>
            <a:ext cx="7509592" cy="3088026"/>
          </a:xfrm>
          <a:prstGeom prst="doubleWave">
            <a:avLst>
              <a:gd name="adj1" fmla="val 6250"/>
              <a:gd name="adj2" fmla="val 3295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bao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rgbClr val="00B050"/>
                </a:solidFill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pic>
        <p:nvPicPr>
          <p:cNvPr id="6" name="Picture 2" descr="Cute cartoon thai student namaste greeting in the school uniform. Free Vector">
            <a:extLst>
              <a:ext uri="{FF2B5EF4-FFF2-40B4-BE49-F238E27FC236}">
                <a16:creationId xmlns="" xmlns:a16="http://schemas.microsoft.com/office/drawing/2014/main" id="{13FEAF83-BF88-4877-A21A-5B34185C54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120246" y="1827333"/>
            <a:ext cx="2290109" cy="46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te cartoon thai student namaste greeting in the school uniform. Free Vector">
            <a:extLst>
              <a:ext uri="{FF2B5EF4-FFF2-40B4-BE49-F238E27FC236}">
                <a16:creationId xmlns="" xmlns:a16="http://schemas.microsoft.com/office/drawing/2014/main" id="{55BCA1C5-D0B6-4900-B4B3-66597025C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7066945" y="1617783"/>
            <a:ext cx="2239406" cy="4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6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225E00A-A7FF-AD19-2AE0-D82586D2BD8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41" y="-941883"/>
            <a:ext cx="8283223" cy="6209812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="" xmlns:a16="http://schemas.microsoft.com/office/drawing/2014/main" id="{8B9CDC87-CA8E-04F6-7501-78E36564765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2035" y="4595478"/>
            <a:ext cx="9147043" cy="2317251"/>
          </a:xfrm>
          <a:prstGeom prst="rect">
            <a:avLst/>
          </a:prstGeom>
        </p:spPr>
      </p:pic>
      <p:pic>
        <p:nvPicPr>
          <p:cNvPr id="8" name="Picture 2" descr="Cute woman teacher in thailand uniform character education back to school logo cartoon art illustration Free Vector">
            <a:extLst>
              <a:ext uri="{FF2B5EF4-FFF2-40B4-BE49-F238E27FC236}">
                <a16:creationId xmlns="" xmlns:a16="http://schemas.microsoft.com/office/drawing/2014/main" id="{158C41AD-B9BE-FDC1-7183-893D9EE55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86" b="90619" l="9744" r="89776">
                        <a14:foregroundMark x1="51757" y1="90020" x2="51757" y2="90818"/>
                        <a14:foregroundMark x1="55911" y1="89820" x2="55911" y2="87026"/>
                        <a14:foregroundMark x1="46006" y1="8383" x2="46006" y2="6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3360794"/>
            <a:ext cx="4935566" cy="381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F4C5000-E9F2-9CA6-C544-20D091F2ECD1}"/>
              </a:ext>
            </a:extLst>
          </p:cNvPr>
          <p:cNvSpPr txBox="1"/>
          <p:nvPr/>
        </p:nvSpPr>
        <p:spPr>
          <a:xfrm>
            <a:off x="2286000" y="359297"/>
            <a:ext cx="5562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defTabSz="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 7 ngày mình nên ăn đồ ăn nhanh 1- 2 lần trong tuần.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defTabSz="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nhà hàng 1 - 2 lần.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defTabSz="457200">
              <a:buFont typeface="Arial" panose="020B0604020202020204" pitchFamily="34" charset="0"/>
              <a:buChar char="•"/>
            </a:pP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 bữa 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gia đình hầu hết các ngày trong tuần.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defTabSz="457200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 ăn đồ ăn nhanh ảnh hưởng xấu đến sức khỏe.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036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5334000" y="4058911"/>
            <a:ext cx="356556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=""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=""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=""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=""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=""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822419" y="97175"/>
            <a:ext cx="820538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3" y="1451171"/>
            <a:ext cx="2467923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141" y="724183"/>
            <a:ext cx="2456972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38" y="2579051"/>
            <a:ext cx="2714625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9747" y="1391413"/>
            <a:ext cx="6197784" cy="282295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391E1BA-B6F4-4F82-BF04-D0C736A944C1}"/>
              </a:ext>
            </a:extLst>
          </p:cNvPr>
          <p:cNvSpPr txBox="1"/>
          <p:nvPr/>
        </p:nvSpPr>
        <p:spPr>
          <a:xfrm>
            <a:off x="2475547" y="2195472"/>
            <a:ext cx="4215790" cy="923322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456915"/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Mở</a:t>
            </a:r>
            <a:r>
              <a:rPr lang="en-US" sz="5400" b="1" dirty="0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rộng</a:t>
            </a:r>
            <a:endParaRPr lang="en-US" sz="5400" b="1" dirty="0">
              <a:solidFill>
                <a:srgbClr val="0070C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Box 96">
            <a:extLst>
              <a:ext uri="{FF2B5EF4-FFF2-40B4-BE49-F238E27FC236}">
                <a16:creationId xmlns="" xmlns:a16="http://schemas.microsoft.com/office/drawing/2014/main" id="{0ABB9975-98A3-4E5C-83F0-F5DB5A76FAFE}"/>
              </a:ext>
            </a:extLst>
          </p:cNvPr>
          <p:cNvSpPr txBox="1"/>
          <p:nvPr/>
        </p:nvSpPr>
        <p:spPr>
          <a:xfrm>
            <a:off x="5593872" y="185859"/>
            <a:ext cx="285687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TIME LIMIT: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5 minutes</a:t>
            </a:r>
          </a:p>
        </p:txBody>
      </p:sp>
      <p:grpSp>
        <p:nvGrpSpPr>
          <p:cNvPr id="92" name="Nhóm 91">
            <a:extLst>
              <a:ext uri="{FF2B5EF4-FFF2-40B4-BE49-F238E27FC236}">
                <a16:creationId xmlns="" xmlns:a16="http://schemas.microsoft.com/office/drawing/2014/main" id="{0C8136C1-EC6A-88F9-C114-4F84BEFE1508}"/>
              </a:ext>
            </a:extLst>
          </p:cNvPr>
          <p:cNvGrpSpPr/>
          <p:nvPr/>
        </p:nvGrpSpPr>
        <p:grpSpPr>
          <a:xfrm>
            <a:off x="4279015" y="67916"/>
            <a:ext cx="4864985" cy="6222153"/>
            <a:chOff x="4442221" y="201900"/>
            <a:chExt cx="4743450" cy="4666615"/>
          </a:xfrm>
        </p:grpSpPr>
        <p:sp>
          <p:nvSpPr>
            <p:cNvPr id="93" name="Hình chữ nhật 92">
              <a:extLst>
                <a:ext uri="{FF2B5EF4-FFF2-40B4-BE49-F238E27FC236}">
                  <a16:creationId xmlns="" xmlns:a16="http://schemas.microsoft.com/office/drawing/2014/main" id="{94958885-16F5-5ACB-9D6D-02AC831986F4}"/>
                </a:ext>
              </a:extLst>
            </p:cNvPr>
            <p:cNvSpPr/>
            <p:nvPr/>
          </p:nvSpPr>
          <p:spPr>
            <a:xfrm>
              <a:off x="4442221" y="201900"/>
              <a:ext cx="4743450" cy="3976973"/>
            </a:xfrm>
            <a:prstGeom prst="rect">
              <a:avLst/>
            </a:prstGeom>
            <a:solidFill>
              <a:srgbClr val="77B2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4" name="Hình chữ nhật 93">
              <a:extLst>
                <a:ext uri="{FF2B5EF4-FFF2-40B4-BE49-F238E27FC236}">
                  <a16:creationId xmlns="" xmlns:a16="http://schemas.microsoft.com/office/drawing/2014/main" id="{ABE29CC4-479B-84FB-7290-78DCE3D26383}"/>
                </a:ext>
              </a:extLst>
            </p:cNvPr>
            <p:cNvSpPr/>
            <p:nvPr/>
          </p:nvSpPr>
          <p:spPr>
            <a:xfrm>
              <a:off x="4442221" y="4314699"/>
              <a:ext cx="4743450" cy="553816"/>
            </a:xfrm>
            <a:prstGeom prst="rect">
              <a:avLst/>
            </a:prstGeom>
            <a:solidFill>
              <a:srgbClr val="DC9D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95" name="Hình chữ nhật 94">
              <a:extLst>
                <a:ext uri="{FF2B5EF4-FFF2-40B4-BE49-F238E27FC236}">
                  <a16:creationId xmlns="" xmlns:a16="http://schemas.microsoft.com/office/drawing/2014/main" id="{C4856AF0-0FF2-2A09-7312-85ADEB344423}"/>
                </a:ext>
              </a:extLst>
            </p:cNvPr>
            <p:cNvSpPr/>
            <p:nvPr/>
          </p:nvSpPr>
          <p:spPr>
            <a:xfrm>
              <a:off x="4442221" y="4144250"/>
              <a:ext cx="4743450" cy="17779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</p:grpSp>
      <p:grpSp>
        <p:nvGrpSpPr>
          <p:cNvPr id="96" name="Nhóm 95">
            <a:extLst>
              <a:ext uri="{FF2B5EF4-FFF2-40B4-BE49-F238E27FC236}">
                <a16:creationId xmlns="" xmlns:a16="http://schemas.microsoft.com/office/drawing/2014/main" id="{5C321D5D-E40D-BAD6-F8E9-D0DECA558BA8}"/>
              </a:ext>
            </a:extLst>
          </p:cNvPr>
          <p:cNvGrpSpPr/>
          <p:nvPr/>
        </p:nvGrpSpPr>
        <p:grpSpPr>
          <a:xfrm>
            <a:off x="79515" y="1828745"/>
            <a:ext cx="5754755" cy="4954059"/>
            <a:chOff x="1124976" y="2119934"/>
            <a:chExt cx="6487886" cy="3903494"/>
          </a:xfrm>
        </p:grpSpPr>
        <p:sp>
          <p:nvSpPr>
            <p:cNvPr id="98" name="Hình Bầu dục 97">
              <a:extLst>
                <a:ext uri="{FF2B5EF4-FFF2-40B4-BE49-F238E27FC236}">
                  <a16:creationId xmlns="" xmlns:a16="http://schemas.microsoft.com/office/drawing/2014/main" id="{A0628F15-DF05-EC59-0DEC-59A60813FEC5}"/>
                </a:ext>
              </a:extLst>
            </p:cNvPr>
            <p:cNvSpPr/>
            <p:nvPr/>
          </p:nvSpPr>
          <p:spPr>
            <a:xfrm>
              <a:off x="1124976" y="3323771"/>
              <a:ext cx="6487886" cy="26996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99" name="Hình ảnh 98">
              <a:extLst>
                <a:ext uri="{FF2B5EF4-FFF2-40B4-BE49-F238E27FC236}">
                  <a16:creationId xmlns="" xmlns:a16="http://schemas.microsoft.com/office/drawing/2014/main" id="{57AC0C9E-8B41-86BA-9355-328FB61DD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2192497" y="2119934"/>
              <a:ext cx="3256335" cy="355776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7649027-39EE-43DD-88E9-A4C6603B5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14775" y="1"/>
            <a:ext cx="5540025" cy="50174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89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352</Words>
  <Application>Microsoft Office PowerPoint</Application>
  <PresentationFormat>On-screen Show (4:3)</PresentationFormat>
  <Paragraphs>27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11</cp:revision>
  <dcterms:created xsi:type="dcterms:W3CDTF">2023-02-14T05:29:36Z</dcterms:created>
  <dcterms:modified xsi:type="dcterms:W3CDTF">2023-02-15T08:27:07Z</dcterms:modified>
</cp:coreProperties>
</file>