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7" r:id="rId2"/>
    <p:sldId id="264" r:id="rId3"/>
    <p:sldId id="272" r:id="rId4"/>
    <p:sldId id="273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258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11A9-F35C-4121-ADE9-273CE980A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7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11A9-F35C-4121-ADE9-273CE980A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6C2AF-2ABE-46C2-B292-A80D82A4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FCD979-F566-4EFA-BA97-66E9F4136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0E3E9F-6E8E-4CA9-8207-F913A5A8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DB12-4FE7-4F44-83BA-4F768AE2201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569000-8626-4249-9FF4-0DF4888E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137D1-1649-45E5-8F3E-8D64AF4D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8FD-92B0-47EB-A30C-18B375B2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0F594-93C2-4AA1-A8DA-23E4EF37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3B2A3-D905-443A-8BB6-C1C62D5B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1B3662-E63E-4AEE-9B76-DEC11B2E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DB12-4FE7-4F44-83BA-4F768AE2201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9BBAA-0D79-4BAD-AC1A-D6B5EC08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B43593-1122-4FC4-BD0F-C4BC890E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8FD-92B0-47EB-A30C-18B375B2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99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4.xml"/><Relationship Id="rId4" Type="http://schemas.openxmlformats.org/officeDocument/2006/relationships/image" Target="../media/image22.png"/><Relationship Id="rId9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4.xml"/><Relationship Id="rId4" Type="http://schemas.openxmlformats.org/officeDocument/2006/relationships/image" Target="../media/image22.png"/><Relationship Id="rId9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2.png"/><Relationship Id="rId10" Type="http://schemas.openxmlformats.org/officeDocument/2006/relationships/image" Target="../media/image42.gif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4.xml"/><Relationship Id="rId4" Type="http://schemas.openxmlformats.org/officeDocument/2006/relationships/image" Target="../media/image22.png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0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slide" Target="slide15.xml"/><Relationship Id="rId17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gif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slide" Target="slide14.xml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37882" y="2281645"/>
            <a:ext cx="1090925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38329" y="2593108"/>
            <a:ext cx="1070880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100 000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4526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400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0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6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5102942" y="1547043"/>
            <a:ext cx="748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8 654 … 8 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&lt;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4073" y="1512669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107462" y="521917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88 654 … 86 458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1227654" y="465063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6575100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C&lt;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1210455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583152" y="466252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39" y="509168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90" y="36434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18" y="507750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362792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555166" y="470938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86 054 … 86 405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6643360" y="31934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1269568" y="457913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6634213" y="459464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1269568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45" y="36344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58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4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77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333500" y="140733"/>
            <a:ext cx="9947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98 604 – 4 245 … 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98 604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+ 421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6454908" y="44934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&lt;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1099410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&gt;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93" y="49344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00" y="3531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8122" y="2025530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SVN-Poky's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1863" y="4780280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5939" y="4771401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0015" y="4850867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9664" y="4569147"/>
            <a:ext cx="1544324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032" y="4735888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665" y="3828145"/>
            <a:ext cx="1936518" cy="18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804159"/>
            <a:ext cx="2943450" cy="2386581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xmlns="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40" y="1063000"/>
            <a:ext cx="3195828" cy="3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4" y="-902966"/>
            <a:ext cx="8121934" cy="54146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DC81A5E-8187-4B1A-9894-34F678D38423}"/>
              </a:ext>
            </a:extLst>
          </p:cNvPr>
          <p:cNvSpPr txBox="1"/>
          <p:nvPr/>
        </p:nvSpPr>
        <p:spPr>
          <a:xfrm>
            <a:off x="2497563" y="1834335"/>
            <a:ext cx="6063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1863" y="4780280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5939" y="4771401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0015" y="4850867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9664" y="4569147"/>
            <a:ext cx="1544324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xmlns="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032" y="4735888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665" y="3828145"/>
            <a:ext cx="1936518" cy="18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8" action="ppaction://hlinksldjump"/>
            <a:extLst>
              <a:ext uri="{FF2B5EF4-FFF2-40B4-BE49-F238E27FC236}">
                <a16:creationId xmlns:a16="http://schemas.microsoft.com/office/drawing/2014/main" xmlns="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328" y="253380"/>
            <a:ext cx="662946" cy="714301"/>
          </a:xfrm>
          <a:prstGeom prst="rect">
            <a:avLst/>
          </a:prstGeom>
        </p:spPr>
      </p:pic>
      <p:pic>
        <p:nvPicPr>
          <p:cNvPr id="17" name="3 Ghé thăm Fb.com/nkpowerskills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7674" y="254890"/>
            <a:ext cx="679286" cy="704964"/>
          </a:xfrm>
          <a:prstGeom prst="rect">
            <a:avLst/>
          </a:prstGeom>
        </p:spPr>
      </p:pic>
      <p:pic>
        <p:nvPicPr>
          <p:cNvPr id="18" name="4 Ghé thăm Fb.com/nkpowerskills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719" y="258661"/>
            <a:ext cx="655943" cy="681621"/>
          </a:xfrm>
          <a:prstGeom prst="rect">
            <a:avLst/>
          </a:prstGeom>
        </p:spPr>
      </p:pic>
      <p:pic>
        <p:nvPicPr>
          <p:cNvPr id="20" name="1 Ghé thăm Fb.com/nkpowerskills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852" y="258661"/>
            <a:ext cx="655943" cy="681621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xmlns="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906" y="3438403"/>
            <a:ext cx="2874629" cy="20593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804159"/>
            <a:ext cx="2943450" cy="2386581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xmlns="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40" y="1063000"/>
            <a:ext cx="3195828" cy="3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19" action="ppaction://hlinksldjump"/>
            <a:extLst>
              <a:ext uri="{FF2B5EF4-FFF2-40B4-BE49-F238E27FC236}">
                <a16:creationId xmlns:a16="http://schemas.microsoft.com/office/drawing/2014/main" xmlns="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4" y="0"/>
            <a:ext cx="3538343" cy="35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11 514 &lt; 9 753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50 147 &gt; 49 999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61 725 &gt; 61 893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85 672 &gt; 8 567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e) 89 156 &lt; 87 652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g) 60 017 = 60 017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74021C2B-35B8-BC28-4AC9-E4B081ED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9" y="1480930"/>
            <a:ext cx="1043609" cy="104360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0A681A30-7557-E0D9-4FA5-6B106327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70" y="3847233"/>
            <a:ext cx="1043609" cy="104360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3722F93C-25D9-8F08-C32C-BB2BFD80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8" y="2634264"/>
            <a:ext cx="1043609" cy="1043609"/>
          </a:xfrm>
          <a:prstGeom prst="rect">
            <a:avLst/>
          </a:prstGeom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5CA4EF7-049E-147E-3008-8FCD6E0C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3787598"/>
            <a:ext cx="1043609" cy="1035821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EF386EE-03C3-828C-9040-F3078223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2634264"/>
            <a:ext cx="1043609" cy="1035821"/>
          </a:xfrm>
          <a:prstGeom prst="rect">
            <a:avLst/>
          </a:prstGeom>
        </p:spPr>
      </p:pic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A7487D4E-0673-7EF5-81B7-58375EE1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1461447"/>
            <a:ext cx="1043609" cy="10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1258708" y="3613872"/>
            <a:ext cx="352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F6D231D-D217-63E0-669B-DD9E0081426C}"/>
              </a:ext>
            </a:extLst>
          </p:cNvPr>
          <p:cNvSpPr txBox="1"/>
          <p:nvPr/>
        </p:nvSpPr>
        <p:spPr>
          <a:xfrm>
            <a:off x="1236999" y="4696443"/>
            <a:ext cx="371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1258708" y="5779015"/>
            <a:ext cx="912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0046 L 0.09622 0.2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7 L -0.10756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714863" y="3367415"/>
            <a:ext cx="912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6263 0.4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23125 0.4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21523 0.4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46237 0.4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825487" y="487017"/>
            <a:ext cx="9076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1 846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Dìn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1 407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Nhẫm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2 325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12D27DE-5031-E0E2-44E7-AC0C7C88028F}"/>
              </a:ext>
            </a:extLst>
          </p:cNvPr>
          <p:cNvSpPr txBox="1"/>
          <p:nvPr/>
        </p:nvSpPr>
        <p:spPr>
          <a:xfrm>
            <a:off x="709417" y="236416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Gia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6725850-F642-9A6C-FC91-F31A34040D90}"/>
              </a:ext>
            </a:extLst>
          </p:cNvPr>
          <p:cNvSpPr txBox="1"/>
          <p:nvPr/>
        </p:nvSpPr>
        <p:spPr>
          <a:xfrm>
            <a:off x="709417" y="346672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Gia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C480D8C-164F-81BE-E774-7C5B95E8C7CE}"/>
              </a:ext>
            </a:extLst>
          </p:cNvPr>
          <p:cNvSpPr txBox="1"/>
          <p:nvPr/>
        </p:nvSpPr>
        <p:spPr>
          <a:xfrm>
            <a:off x="709417" y="4569284"/>
            <a:ext cx="1109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DEBA4BD-F8B8-EA23-3D5E-4BF63B2079A0}"/>
              </a:ext>
            </a:extLst>
          </p:cNvPr>
          <p:cNvSpPr txBox="1"/>
          <p:nvPr/>
        </p:nvSpPr>
        <p:spPr>
          <a:xfrm>
            <a:off x="1290081" y="291544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Nhẫm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F7D3FA6-D050-48DF-27AE-02C18F792F23}"/>
              </a:ext>
            </a:extLst>
          </p:cNvPr>
          <p:cNvSpPr txBox="1"/>
          <p:nvPr/>
        </p:nvSpPr>
        <p:spPr>
          <a:xfrm>
            <a:off x="1290081" y="401800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Dìn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078BEA9-A487-8075-C94A-FE587894CE4D}"/>
              </a:ext>
            </a:extLst>
          </p:cNvPr>
          <p:cNvSpPr txBox="1"/>
          <p:nvPr/>
        </p:nvSpPr>
        <p:spPr>
          <a:xfrm>
            <a:off x="1290079" y="5551449"/>
            <a:ext cx="993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Nhẫm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Dìn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387</Words>
  <Application>Microsoft Office PowerPoint</Application>
  <PresentationFormat>Custom</PresentationFormat>
  <Paragraphs>67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Minhthangpc.VN</cp:lastModifiedBy>
  <cp:revision>11</cp:revision>
  <dcterms:created xsi:type="dcterms:W3CDTF">2023-01-08T11:29:18Z</dcterms:created>
  <dcterms:modified xsi:type="dcterms:W3CDTF">2023-02-15T06:16:40Z</dcterms:modified>
</cp:coreProperties>
</file>