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91" r:id="rId2"/>
    <p:sldId id="264" r:id="rId3"/>
    <p:sldId id="289" r:id="rId4"/>
    <p:sldId id="278" r:id="rId5"/>
    <p:sldId id="280" r:id="rId6"/>
    <p:sldId id="281" r:id="rId7"/>
    <p:sldId id="282" r:id="rId8"/>
    <p:sldId id="286" r:id="rId9"/>
    <p:sldId id="287" r:id="rId10"/>
    <p:sldId id="288" r:id="rId11"/>
    <p:sldId id="283" r:id="rId12"/>
    <p:sldId id="284" r:id="rId13"/>
    <p:sldId id="28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9DD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F87E1C-A28B-4B69-B2C6-EAC2A069F80D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AFF119-9356-40F9-8900-CEF5489B7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060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76C4C2-F13A-4CC4-8149-5487B31C65F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91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0.png"/><Relationship Id="rId4" Type="http://schemas.openxmlformats.org/officeDocument/2006/relationships/image" Target="../media/image14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5">
            <a:extLst>
              <a:ext uri="{FF2B5EF4-FFF2-40B4-BE49-F238E27FC236}">
                <a16:creationId xmlns="" xmlns:a16="http://schemas.microsoft.com/office/drawing/2014/main" id="{36F910B7-E4AE-8CE8-8604-FE93F413B151}"/>
              </a:ext>
            </a:extLst>
          </p:cNvPr>
          <p:cNvGrpSpPr/>
          <p:nvPr userDrawn="1"/>
        </p:nvGrpSpPr>
        <p:grpSpPr>
          <a:xfrm>
            <a:off x="3446310" y="0"/>
            <a:ext cx="8745690" cy="6858000"/>
            <a:chOff x="3446310" y="0"/>
            <a:chExt cx="8745690" cy="6858000"/>
          </a:xfrm>
        </p:grpSpPr>
        <p:pic>
          <p:nvPicPr>
            <p:cNvPr id="3" name="图片 4">
              <a:extLst>
                <a:ext uri="{FF2B5EF4-FFF2-40B4-BE49-F238E27FC236}">
                  <a16:creationId xmlns="" xmlns:a16="http://schemas.microsoft.com/office/drawing/2014/main" id="{2D556A06-47B2-DA11-07E7-9005CFBCB7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2067"/>
            <a:stretch/>
          </p:blipFill>
          <p:spPr>
            <a:xfrm>
              <a:off x="4233069" y="0"/>
              <a:ext cx="7958931" cy="6858000"/>
            </a:xfrm>
            <a:prstGeom prst="rect">
              <a:avLst/>
            </a:prstGeom>
          </p:spPr>
        </p:pic>
        <p:pic>
          <p:nvPicPr>
            <p:cNvPr id="4" name="图片 6">
              <a:extLst>
                <a:ext uri="{FF2B5EF4-FFF2-40B4-BE49-F238E27FC236}">
                  <a16:creationId xmlns="" xmlns:a16="http://schemas.microsoft.com/office/drawing/2014/main" id="{43FF279D-29F8-B661-8B4D-BC7AF452C03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7937" y="5648325"/>
              <a:ext cx="695325" cy="733425"/>
            </a:xfrm>
            <a:prstGeom prst="rect">
              <a:avLst/>
            </a:prstGeom>
          </p:spPr>
        </p:pic>
        <p:pic>
          <p:nvPicPr>
            <p:cNvPr id="5" name="图片 8">
              <a:extLst>
                <a:ext uri="{FF2B5EF4-FFF2-40B4-BE49-F238E27FC236}">
                  <a16:creationId xmlns="" xmlns:a16="http://schemas.microsoft.com/office/drawing/2014/main" id="{C287997B-0F1D-ED49-31A8-FD0A2D7E2BC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6633" y="430187"/>
              <a:ext cx="455560" cy="607413"/>
            </a:xfrm>
            <a:prstGeom prst="rect">
              <a:avLst/>
            </a:prstGeom>
          </p:spPr>
        </p:pic>
        <p:pic>
          <p:nvPicPr>
            <p:cNvPr id="6" name="图片 10">
              <a:extLst>
                <a:ext uri="{FF2B5EF4-FFF2-40B4-BE49-F238E27FC236}">
                  <a16:creationId xmlns="" xmlns:a16="http://schemas.microsoft.com/office/drawing/2014/main" id="{98A4B3AB-9ED9-E008-A39D-501A7029361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6586" y="2025821"/>
              <a:ext cx="896088" cy="1006134"/>
            </a:xfrm>
            <a:prstGeom prst="rect">
              <a:avLst/>
            </a:prstGeom>
          </p:spPr>
        </p:pic>
        <p:pic>
          <p:nvPicPr>
            <p:cNvPr id="7" name="图片 12">
              <a:extLst>
                <a:ext uri="{FF2B5EF4-FFF2-40B4-BE49-F238E27FC236}">
                  <a16:creationId xmlns="" xmlns:a16="http://schemas.microsoft.com/office/drawing/2014/main" id="{5ED3D8C8-8001-4536-34D1-4C8EF5DA837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9292" y="4142968"/>
              <a:ext cx="783488" cy="554038"/>
            </a:xfrm>
            <a:prstGeom prst="rect">
              <a:avLst/>
            </a:prstGeom>
          </p:spPr>
        </p:pic>
        <p:pic>
          <p:nvPicPr>
            <p:cNvPr id="8" name="图片 14">
              <a:extLst>
                <a:ext uri="{FF2B5EF4-FFF2-40B4-BE49-F238E27FC236}">
                  <a16:creationId xmlns="" xmlns:a16="http://schemas.microsoft.com/office/drawing/2014/main" id="{AD4B6B44-3D94-0A8B-C9A5-7BB041A98A4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6310" y="1528960"/>
              <a:ext cx="851499" cy="654050"/>
            </a:xfrm>
            <a:prstGeom prst="rect">
              <a:avLst/>
            </a:prstGeom>
          </p:spPr>
        </p:pic>
      </p:grpSp>
      <p:pic>
        <p:nvPicPr>
          <p:cNvPr id="9" name="图片 16">
            <a:extLst>
              <a:ext uri="{FF2B5EF4-FFF2-40B4-BE49-F238E27FC236}">
                <a16:creationId xmlns="" xmlns:a16="http://schemas.microsoft.com/office/drawing/2014/main" id="{46260699-EED2-6277-FE01-7C66F8D026D1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141" y="3199882"/>
            <a:ext cx="866773" cy="1040128"/>
          </a:xfrm>
          <a:prstGeom prst="rect">
            <a:avLst/>
          </a:prstGeom>
        </p:spPr>
      </p:pic>
      <p:pic>
        <p:nvPicPr>
          <p:cNvPr id="10" name="图片 18">
            <a:extLst>
              <a:ext uri="{FF2B5EF4-FFF2-40B4-BE49-F238E27FC236}">
                <a16:creationId xmlns="" xmlns:a16="http://schemas.microsoft.com/office/drawing/2014/main" id="{45AAD4DA-AAB7-06B3-B78A-27B2B0BD11FB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260" y="4794496"/>
            <a:ext cx="1271590" cy="1220541"/>
          </a:xfrm>
          <a:prstGeom prst="rect">
            <a:avLst/>
          </a:prstGeom>
        </p:spPr>
      </p:pic>
      <p:pic>
        <p:nvPicPr>
          <p:cNvPr id="11" name="图片 20">
            <a:extLst>
              <a:ext uri="{FF2B5EF4-FFF2-40B4-BE49-F238E27FC236}">
                <a16:creationId xmlns="" xmlns:a16="http://schemas.microsoft.com/office/drawing/2014/main" id="{1E9FE7F9-2408-93E7-E022-F51AC660930C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02" y="369690"/>
            <a:ext cx="1447379" cy="1813320"/>
          </a:xfrm>
          <a:prstGeom prst="rect">
            <a:avLst/>
          </a:prstGeom>
        </p:spPr>
      </p:pic>
      <p:pic>
        <p:nvPicPr>
          <p:cNvPr id="12" name="图片 22">
            <a:extLst>
              <a:ext uri="{FF2B5EF4-FFF2-40B4-BE49-F238E27FC236}">
                <a16:creationId xmlns="" xmlns:a16="http://schemas.microsoft.com/office/drawing/2014/main" id="{2B913091-BEAA-C5CE-5DD4-AE2FC9055479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114" y="440382"/>
            <a:ext cx="1043328" cy="1453929"/>
          </a:xfrm>
          <a:prstGeom prst="rect">
            <a:avLst/>
          </a:prstGeom>
        </p:spPr>
      </p:pic>
      <p:grpSp>
        <p:nvGrpSpPr>
          <p:cNvPr id="13" name="组合 36">
            <a:extLst>
              <a:ext uri="{FF2B5EF4-FFF2-40B4-BE49-F238E27FC236}">
                <a16:creationId xmlns="" xmlns:a16="http://schemas.microsoft.com/office/drawing/2014/main" id="{AB1D0A1C-0C1F-7925-3510-CEE29DDEBDB0}"/>
              </a:ext>
            </a:extLst>
          </p:cNvPr>
          <p:cNvGrpSpPr/>
          <p:nvPr userDrawn="1"/>
        </p:nvGrpSpPr>
        <p:grpSpPr>
          <a:xfrm>
            <a:off x="600467" y="2146176"/>
            <a:ext cx="3666335" cy="4478038"/>
            <a:chOff x="600467" y="2146176"/>
            <a:chExt cx="3666335" cy="4478038"/>
          </a:xfrm>
        </p:grpSpPr>
        <p:pic>
          <p:nvPicPr>
            <p:cNvPr id="14" name="图片 24">
              <a:extLst>
                <a:ext uri="{FF2B5EF4-FFF2-40B4-BE49-F238E27FC236}">
                  <a16:creationId xmlns="" xmlns:a16="http://schemas.microsoft.com/office/drawing/2014/main" id="{FA78BB4A-8AC9-9AE1-2306-6E715CB820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2760" y="2146176"/>
              <a:ext cx="2569761" cy="4226173"/>
            </a:xfrm>
            <a:prstGeom prst="rect">
              <a:avLst/>
            </a:prstGeom>
          </p:spPr>
        </p:pic>
        <p:pic>
          <p:nvPicPr>
            <p:cNvPr id="15" name="图片 28">
              <a:extLst>
                <a:ext uri="{FF2B5EF4-FFF2-40B4-BE49-F238E27FC236}">
                  <a16:creationId xmlns="" xmlns:a16="http://schemas.microsoft.com/office/drawing/2014/main" id="{7CAC6F03-4567-F8C6-924E-DC7AA17E0E9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467" y="5192837"/>
              <a:ext cx="3666335" cy="1431377"/>
            </a:xfrm>
            <a:prstGeom prst="rect">
              <a:avLst/>
            </a:prstGeom>
          </p:spPr>
        </p:pic>
      </p:grpSp>
      <p:pic>
        <p:nvPicPr>
          <p:cNvPr id="16" name="图片 26">
            <a:extLst>
              <a:ext uri="{FF2B5EF4-FFF2-40B4-BE49-F238E27FC236}">
                <a16:creationId xmlns="" xmlns:a16="http://schemas.microsoft.com/office/drawing/2014/main" id="{EBE5E322-A067-BC7D-7740-60B87B21632C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895" y="4959051"/>
            <a:ext cx="1302246" cy="863990"/>
          </a:xfrm>
          <a:prstGeom prst="rect">
            <a:avLst/>
          </a:prstGeom>
        </p:spPr>
      </p:pic>
      <p:pic>
        <p:nvPicPr>
          <p:cNvPr id="17" name="图片 29">
            <a:extLst>
              <a:ext uri="{FF2B5EF4-FFF2-40B4-BE49-F238E27FC236}">
                <a16:creationId xmlns="" xmlns:a16="http://schemas.microsoft.com/office/drawing/2014/main" id="{F09B21E0-F03B-765B-EC38-52BA3DD16ED4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0257502" y="440382"/>
            <a:ext cx="1112208" cy="984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261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55A8AD8-5C65-A454-DDCE-74D6F9A90A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249834" y="262587"/>
            <a:ext cx="11692333" cy="63328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图片 22">
            <a:extLst>
              <a:ext uri="{FF2B5EF4-FFF2-40B4-BE49-F238E27FC236}">
                <a16:creationId xmlns="" xmlns:a16="http://schemas.microsoft.com/office/drawing/2014/main" id="{C4C40478-208F-79EA-767C-8B6B5355C36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8672" y="5404071"/>
            <a:ext cx="1043328" cy="1453929"/>
          </a:xfrm>
          <a:prstGeom prst="rect">
            <a:avLst/>
          </a:prstGeom>
        </p:spPr>
      </p:pic>
      <p:pic>
        <p:nvPicPr>
          <p:cNvPr id="5" name="图片 26">
            <a:extLst>
              <a:ext uri="{FF2B5EF4-FFF2-40B4-BE49-F238E27FC236}">
                <a16:creationId xmlns="" xmlns:a16="http://schemas.microsoft.com/office/drawing/2014/main" id="{0E06F57E-8DCA-E228-E36B-362004EF869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9754" y="125793"/>
            <a:ext cx="1302246" cy="863990"/>
          </a:xfrm>
          <a:prstGeom prst="rect">
            <a:avLst/>
          </a:prstGeom>
        </p:spPr>
      </p:pic>
      <p:pic>
        <p:nvPicPr>
          <p:cNvPr id="6" name="图片 20">
            <a:extLst>
              <a:ext uri="{FF2B5EF4-FFF2-40B4-BE49-F238E27FC236}">
                <a16:creationId xmlns="" xmlns:a16="http://schemas.microsoft.com/office/drawing/2014/main" id="{093B778A-FDA5-12C7-064D-99696DB1BA1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8" y="5550887"/>
            <a:ext cx="1043328" cy="1307113"/>
          </a:xfrm>
          <a:prstGeom prst="rect">
            <a:avLst/>
          </a:prstGeom>
        </p:spPr>
      </p:pic>
      <p:pic>
        <p:nvPicPr>
          <p:cNvPr id="7" name="图片 29">
            <a:extLst>
              <a:ext uri="{FF2B5EF4-FFF2-40B4-BE49-F238E27FC236}">
                <a16:creationId xmlns="" xmlns:a16="http://schemas.microsoft.com/office/drawing/2014/main" id="{8D581265-B2AC-32C7-FF2B-ED12C17140F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5412" y="125793"/>
            <a:ext cx="1112208" cy="984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756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B9D8559E-B4FF-AFF7-6F51-46FFF7E829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249834" y="262587"/>
            <a:ext cx="11692333" cy="63328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99836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9581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8135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5578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="" xmlns:a16="http://schemas.microsoft.com/office/drawing/2014/main" id="{54DB1BD0-9154-45A6-BE1B-F3511BC16D8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292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microsoft.com/office/2007/relationships/hdphoto" Target="../media/hdphoto1.wdp"/><Relationship Id="rId4" Type="http://schemas.openxmlformats.org/officeDocument/2006/relationships/image" Target="../media/image1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:a16="http://schemas.microsoft.com/office/drawing/2014/main" xmlns="" id="{8323581E-9856-ACB1-55AC-0DD27AA1F194}"/>
              </a:ext>
            </a:extLst>
          </p:cNvPr>
          <p:cNvGrpSpPr/>
          <p:nvPr/>
        </p:nvGrpSpPr>
        <p:grpSpPr>
          <a:xfrm>
            <a:off x="3335629" y="2281645"/>
            <a:ext cx="5460642" cy="1305312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:a16="http://schemas.microsoft.com/office/drawing/2014/main" xmlns="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:a16="http://schemas.microsoft.com/office/drawing/2014/main" xmlns="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:a16="http://schemas.microsoft.com/office/drawing/2014/main" xmlns="" id="{0C945CCD-B735-91CA-F486-32899F0965E0}"/>
              </a:ext>
            </a:extLst>
          </p:cNvPr>
          <p:cNvGrpSpPr/>
          <p:nvPr/>
        </p:nvGrpSpPr>
        <p:grpSpPr>
          <a:xfrm>
            <a:off x="0" y="-53065"/>
            <a:ext cx="12192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:a16="http://schemas.microsoft.com/office/drawing/2014/main" xmlns="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:a16="http://schemas.microsoft.com/office/drawing/2014/main" xmlns="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:a16="http://schemas.microsoft.com/office/drawing/2014/main" xmlns="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xmlns="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402" y="4229102"/>
            <a:ext cx="9439745" cy="2790075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0" y="3586957"/>
            <a:ext cx="2638084" cy="3267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:a16="http://schemas.microsoft.com/office/drawing/2014/main" xmlns="" id="{5A8348B3-CB2D-E2EF-972D-EB623E0AF026}"/>
              </a:ext>
            </a:extLst>
          </p:cNvPr>
          <p:cNvSpPr txBox="1"/>
          <p:nvPr/>
        </p:nvSpPr>
        <p:spPr>
          <a:xfrm>
            <a:off x="2655604" y="2536438"/>
            <a:ext cx="6323527" cy="663876"/>
          </a:xfrm>
          <a:prstGeom prst="rect">
            <a:avLst/>
          </a:prstGeom>
          <a:noFill/>
        </p:spPr>
        <p:txBody>
          <a:bodyPr wrap="square" lIns="108816" tIns="54408" rIns="108816" bIns="54408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bài:Luyện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tập</a:t>
            </a:r>
            <a:endParaRPr lang="en-US" sz="40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="" xmlns:a16="http://schemas.microsoft.com/office/drawing/2014/main" id="{6DC882CD-F5C9-CB7F-C1D8-8794B4476DB3}"/>
              </a:ext>
            </a:extLst>
          </p:cNvPr>
          <p:cNvSpPr txBox="1"/>
          <p:nvPr/>
        </p:nvSpPr>
        <p:spPr>
          <a:xfrm>
            <a:off x="159936" y="-18953"/>
            <a:ext cx="12032064" cy="1452657"/>
          </a:xfrm>
          <a:prstGeom prst="rect">
            <a:avLst/>
          </a:prstGeom>
          <a:noFill/>
        </p:spPr>
        <p:txBody>
          <a:bodyPr wrap="square" lIns="108816" tIns="54408" rIns="108816" bIns="54408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88161">
              <a:spcBef>
                <a:spcPts val="714"/>
              </a:spcBef>
              <a:defRPr/>
            </a:pPr>
            <a:r>
              <a:rPr lang="vi-VN" altLang="en-US" sz="4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TRƯỜNG TIỂU HỌC ÁI MỘ A</a:t>
            </a:r>
            <a:endParaRPr lang="en-US" altLang="en-US" sz="4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1088161">
              <a:spcBef>
                <a:spcPts val="714"/>
              </a:spcBef>
              <a:defRPr/>
            </a:pPr>
            <a:r>
              <a:rPr lang="vi-VN" altLang="en-US" sz="4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 giảng điện tử </a:t>
            </a:r>
            <a:r>
              <a:rPr lang="en-US" altLang="en-US" sz="40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altLang="en-US" sz="4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4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690400"/>
            <a:ext cx="1276656" cy="169496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45032" y="1142042"/>
            <a:ext cx="1278090" cy="1184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8187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Nhóm 3">
            <a:extLst>
              <a:ext uri="{FF2B5EF4-FFF2-40B4-BE49-F238E27FC236}">
                <a16:creationId xmlns="" xmlns:a16="http://schemas.microsoft.com/office/drawing/2014/main" id="{C24A7C70-D8E0-FA94-DCB8-A2AA20F55059}"/>
              </a:ext>
            </a:extLst>
          </p:cNvPr>
          <p:cNvGrpSpPr/>
          <p:nvPr/>
        </p:nvGrpSpPr>
        <p:grpSpPr>
          <a:xfrm>
            <a:off x="954157" y="427383"/>
            <a:ext cx="795130" cy="795130"/>
            <a:chOff x="954157" y="427383"/>
            <a:chExt cx="795130" cy="795130"/>
          </a:xfrm>
        </p:grpSpPr>
        <p:sp>
          <p:nvSpPr>
            <p:cNvPr id="5" name="Hình Bầu dục 4">
              <a:extLst>
                <a:ext uri="{FF2B5EF4-FFF2-40B4-BE49-F238E27FC236}">
                  <a16:creationId xmlns="" xmlns:a16="http://schemas.microsoft.com/office/drawing/2014/main" id="{D8294839-0564-0CBF-0E76-F6B3F9A94DB8}"/>
                </a:ext>
              </a:extLst>
            </p:cNvPr>
            <p:cNvSpPr/>
            <p:nvPr/>
          </p:nvSpPr>
          <p:spPr>
            <a:xfrm>
              <a:off x="954157" y="427383"/>
              <a:ext cx="795130" cy="795130"/>
            </a:xfrm>
            <a:prstGeom prst="ellipse">
              <a:avLst/>
            </a:prstGeom>
            <a:ln w="28575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Hình Bầu dục 5">
              <a:extLst>
                <a:ext uri="{FF2B5EF4-FFF2-40B4-BE49-F238E27FC236}">
                  <a16:creationId xmlns="" xmlns:a16="http://schemas.microsoft.com/office/drawing/2014/main" id="{949B1E54-9A28-CC0A-ABFB-931597F44E37}"/>
                </a:ext>
              </a:extLst>
            </p:cNvPr>
            <p:cNvSpPr/>
            <p:nvPr/>
          </p:nvSpPr>
          <p:spPr>
            <a:xfrm>
              <a:off x="1030357" y="503583"/>
              <a:ext cx="642730" cy="642730"/>
            </a:xfrm>
            <a:prstGeom prst="ellipse">
              <a:avLst/>
            </a:prstGeom>
            <a:solidFill>
              <a:srgbClr val="00B0F0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n w="381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5</a:t>
              </a:r>
            </a:p>
          </p:txBody>
        </p:sp>
      </p:grpSp>
      <p:sp>
        <p:nvSpPr>
          <p:cNvPr id="7" name="Hộp Văn bản 6">
            <a:extLst>
              <a:ext uri="{FF2B5EF4-FFF2-40B4-BE49-F238E27FC236}">
                <a16:creationId xmlns="" xmlns:a16="http://schemas.microsoft.com/office/drawing/2014/main" id="{99003E9F-2618-458D-F962-0BC3A7DD6A1B}"/>
              </a:ext>
            </a:extLst>
          </p:cNvPr>
          <p:cNvSpPr txBox="1"/>
          <p:nvPr/>
        </p:nvSpPr>
        <p:spPr>
          <a:xfrm>
            <a:off x="1825487" y="487017"/>
            <a:ext cx="96340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Chọn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chữ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đặt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dưới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vẽ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nhiều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dây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chun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nhất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8" name="Hình ảnh 7">
            <a:extLst>
              <a:ext uri="{FF2B5EF4-FFF2-40B4-BE49-F238E27FC236}">
                <a16:creationId xmlns="" xmlns:a16="http://schemas.microsoft.com/office/drawing/2014/main" id="{38DCF0FA-8722-32A3-4FD1-84EAE6EE75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5" t="24806"/>
          <a:stretch/>
        </p:blipFill>
        <p:spPr>
          <a:xfrm>
            <a:off x="441960" y="1687345"/>
            <a:ext cx="11277600" cy="4108031"/>
          </a:xfrm>
          <a:prstGeom prst="rect">
            <a:avLst/>
          </a:prstGeom>
        </p:spPr>
      </p:pic>
      <p:sp>
        <p:nvSpPr>
          <p:cNvPr id="9" name="Hình Bầu dục 8">
            <a:extLst>
              <a:ext uri="{FF2B5EF4-FFF2-40B4-BE49-F238E27FC236}">
                <a16:creationId xmlns="" xmlns:a16="http://schemas.microsoft.com/office/drawing/2014/main" id="{2C2F62FA-7E92-6673-8DE8-7A38204A99DB}"/>
              </a:ext>
            </a:extLst>
          </p:cNvPr>
          <p:cNvSpPr/>
          <p:nvPr/>
        </p:nvSpPr>
        <p:spPr>
          <a:xfrm>
            <a:off x="6278880" y="5000246"/>
            <a:ext cx="624840" cy="531874"/>
          </a:xfrm>
          <a:prstGeom prst="ellipse">
            <a:avLst/>
          </a:prstGeom>
          <a:noFill/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542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Hình ảnh 14">
            <a:extLst>
              <a:ext uri="{FF2B5EF4-FFF2-40B4-BE49-F238E27FC236}">
                <a16:creationId xmlns="" xmlns:a16="http://schemas.microsoft.com/office/drawing/2014/main" id="{2E798369-648F-EE4C-C761-30A063598C7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2" t="14496" r="1589" b="6696"/>
          <a:stretch/>
        </p:blipFill>
        <p:spPr>
          <a:xfrm>
            <a:off x="2403987" y="1441124"/>
            <a:ext cx="6989379" cy="4841688"/>
          </a:xfrm>
          <a:prstGeom prst="rect">
            <a:avLst/>
          </a:prstGeom>
        </p:spPr>
      </p:pic>
      <p:grpSp>
        <p:nvGrpSpPr>
          <p:cNvPr id="4" name="Nhóm 3">
            <a:extLst>
              <a:ext uri="{FF2B5EF4-FFF2-40B4-BE49-F238E27FC236}">
                <a16:creationId xmlns="" xmlns:a16="http://schemas.microsoft.com/office/drawing/2014/main" id="{684C4222-F50F-1B7E-DC65-B788C13F26AF}"/>
              </a:ext>
            </a:extLst>
          </p:cNvPr>
          <p:cNvGrpSpPr/>
          <p:nvPr/>
        </p:nvGrpSpPr>
        <p:grpSpPr>
          <a:xfrm>
            <a:off x="481717" y="427383"/>
            <a:ext cx="795130" cy="795130"/>
            <a:chOff x="954157" y="427383"/>
            <a:chExt cx="795130" cy="795130"/>
          </a:xfrm>
        </p:grpSpPr>
        <p:sp>
          <p:nvSpPr>
            <p:cNvPr id="5" name="Hình Bầu dục 4">
              <a:extLst>
                <a:ext uri="{FF2B5EF4-FFF2-40B4-BE49-F238E27FC236}">
                  <a16:creationId xmlns="" xmlns:a16="http://schemas.microsoft.com/office/drawing/2014/main" id="{BDE74B05-F335-E7BD-2611-5079BA56EA9C}"/>
                </a:ext>
              </a:extLst>
            </p:cNvPr>
            <p:cNvSpPr/>
            <p:nvPr/>
          </p:nvSpPr>
          <p:spPr>
            <a:xfrm>
              <a:off x="954157" y="427383"/>
              <a:ext cx="795130" cy="795130"/>
            </a:xfrm>
            <a:prstGeom prst="ellipse">
              <a:avLst/>
            </a:prstGeom>
            <a:ln w="28575">
              <a:solidFill>
                <a:srgbClr val="FF66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Hình Bầu dục 5">
              <a:extLst>
                <a:ext uri="{FF2B5EF4-FFF2-40B4-BE49-F238E27FC236}">
                  <a16:creationId xmlns="" xmlns:a16="http://schemas.microsoft.com/office/drawing/2014/main" id="{5B7B7936-770C-7F5A-347E-B9272CD50250}"/>
                </a:ext>
              </a:extLst>
            </p:cNvPr>
            <p:cNvSpPr/>
            <p:nvPr/>
          </p:nvSpPr>
          <p:spPr>
            <a:xfrm>
              <a:off x="1030357" y="503583"/>
              <a:ext cx="642730" cy="642730"/>
            </a:xfrm>
            <a:prstGeom prst="ellipse">
              <a:avLst/>
            </a:prstGeom>
            <a:solidFill>
              <a:srgbClr val="FF6600"/>
            </a:solidFill>
            <a:ln w="28575">
              <a:solidFill>
                <a:srgbClr val="FF66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n w="381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6</a:t>
              </a:r>
            </a:p>
          </p:txBody>
        </p:sp>
      </p:grpSp>
      <p:sp>
        <p:nvSpPr>
          <p:cNvPr id="7" name="Hộp Văn bản 6">
            <a:extLst>
              <a:ext uri="{FF2B5EF4-FFF2-40B4-BE49-F238E27FC236}">
                <a16:creationId xmlns="" xmlns:a16="http://schemas.microsoft.com/office/drawing/2014/main" id="{1DBD8505-B735-086E-71F4-B94230DEC0C8}"/>
              </a:ext>
            </a:extLst>
          </p:cNvPr>
          <p:cNvSpPr txBox="1"/>
          <p:nvPr/>
        </p:nvSpPr>
        <p:spPr>
          <a:xfrm>
            <a:off x="1353047" y="487017"/>
            <a:ext cx="100008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Dưới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đây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thông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tin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chiều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dài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cây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cầu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ở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Việt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Nam.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Đọc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tên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cây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cầu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đó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theo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thứ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tự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ngắn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nhất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đến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dài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nhất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:</a:t>
            </a:r>
            <a:endParaRPr lang="en-US" sz="2800" b="1" i="1" dirty="0">
              <a:solidFill>
                <a:srgbClr val="0070C0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208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>
            <a:extLst>
              <a:ext uri="{FF2B5EF4-FFF2-40B4-BE49-F238E27FC236}">
                <a16:creationId xmlns="" xmlns:a16="http://schemas.microsoft.com/office/drawing/2014/main" id="{140776CE-5D43-2DBE-37A6-95FD95E48112}"/>
              </a:ext>
            </a:extLst>
          </p:cNvPr>
          <p:cNvSpPr txBox="1"/>
          <p:nvPr/>
        </p:nvSpPr>
        <p:spPr>
          <a:xfrm>
            <a:off x="6252912" y="2535604"/>
            <a:ext cx="60814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normalizeH="0" baseline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kumimoji="0" lang="en-US" sz="8000" b="1" i="0" u="none" strike="noStrike" kern="1200" normalizeH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8000" b="1" i="0" u="none" strike="noStrike" kern="1200" normalizeH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kumimoji="0" lang="en-US" sz="8000" b="1" i="0" u="none" strike="noStrike" kern="1200" normalizeH="0" baseline="0" noProof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919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>
            <a:extLst>
              <a:ext uri="{FF2B5EF4-FFF2-40B4-BE49-F238E27FC236}">
                <a16:creationId xmlns="" xmlns:a16="http://schemas.microsoft.com/office/drawing/2014/main" id="{140776CE-5D43-2DBE-37A6-95FD95E48112}"/>
              </a:ext>
            </a:extLst>
          </p:cNvPr>
          <p:cNvSpPr txBox="1"/>
          <p:nvPr/>
        </p:nvSpPr>
        <p:spPr>
          <a:xfrm>
            <a:off x="4807974" y="1871509"/>
            <a:ext cx="79025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normalizeH="0" baseline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kumimoji="0" lang="en-US" sz="7200" b="1" i="0" u="none" strike="noStrike" kern="1200" normalizeH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7200" b="1" i="0" u="none" strike="noStrike" kern="1200" normalizeH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kumimoji="0" lang="en-US" sz="7200" b="1" i="0" u="none" strike="noStrike" kern="1200" normalizeH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7200" b="1" i="0" u="none" strike="noStrike" kern="1200" normalizeH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7200" b="1" i="0" u="none" strike="noStrike" kern="1200" normalizeH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7200" b="1" i="0" u="none" strike="noStrike" kern="1200" normalizeH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kumimoji="0" lang="en-US" sz="7200" b="1" i="0" u="none" strike="noStrike" kern="1200" normalizeH="0" baseline="0" noProof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5901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72A21158-6EFB-41CE-A474-DFE70E2199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6856" y="749300"/>
            <a:ext cx="10718801" cy="5359400"/>
          </a:xfrm>
          <a:custGeom>
            <a:avLst/>
            <a:gdLst>
              <a:gd name="connsiteX0" fmla="*/ 0 w 12068630"/>
              <a:gd name="connsiteY0" fmla="*/ 0 h 6034314"/>
              <a:gd name="connsiteX1" fmla="*/ 10191654 w 12068630"/>
              <a:gd name="connsiteY1" fmla="*/ 0 h 6034314"/>
              <a:gd name="connsiteX2" fmla="*/ 10205996 w 12068630"/>
              <a:gd name="connsiteY2" fmla="*/ 98440 h 6034314"/>
              <a:gd name="connsiteX3" fmla="*/ 10243458 w 12068630"/>
              <a:gd name="connsiteY3" fmla="*/ 391886 h 6034314"/>
              <a:gd name="connsiteX4" fmla="*/ 10243458 w 12068630"/>
              <a:gd name="connsiteY4" fmla="*/ 870857 h 6034314"/>
              <a:gd name="connsiteX5" fmla="*/ 10141858 w 12068630"/>
              <a:gd name="connsiteY5" fmla="*/ 1335314 h 6034314"/>
              <a:gd name="connsiteX6" fmla="*/ 10156372 w 12068630"/>
              <a:gd name="connsiteY6" fmla="*/ 1654628 h 6034314"/>
              <a:gd name="connsiteX7" fmla="*/ 10301515 w 12068630"/>
              <a:gd name="connsiteY7" fmla="*/ 1785257 h 6034314"/>
              <a:gd name="connsiteX8" fmla="*/ 10577286 w 12068630"/>
              <a:gd name="connsiteY8" fmla="*/ 1654628 h 6034314"/>
              <a:gd name="connsiteX9" fmla="*/ 10940144 w 12068630"/>
              <a:gd name="connsiteY9" fmla="*/ 1378857 h 6034314"/>
              <a:gd name="connsiteX10" fmla="*/ 11273972 w 12068630"/>
              <a:gd name="connsiteY10" fmla="*/ 1320800 h 6034314"/>
              <a:gd name="connsiteX11" fmla="*/ 11883572 w 12068630"/>
              <a:gd name="connsiteY11" fmla="*/ 1045028 h 6034314"/>
              <a:gd name="connsiteX12" fmla="*/ 11941629 w 12068630"/>
              <a:gd name="connsiteY12" fmla="*/ 29028 h 6034314"/>
              <a:gd name="connsiteX13" fmla="*/ 11913004 w 12068630"/>
              <a:gd name="connsiteY13" fmla="*/ 0 h 6034314"/>
              <a:gd name="connsiteX14" fmla="*/ 12068630 w 12068630"/>
              <a:gd name="connsiteY14" fmla="*/ 0 h 6034314"/>
              <a:gd name="connsiteX15" fmla="*/ 12068630 w 12068630"/>
              <a:gd name="connsiteY15" fmla="*/ 6034314 h 6034314"/>
              <a:gd name="connsiteX16" fmla="*/ 0 w 12068630"/>
              <a:gd name="connsiteY16" fmla="*/ 6034314 h 6034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068630" h="6034314">
                <a:moveTo>
                  <a:pt x="0" y="0"/>
                </a:moveTo>
                <a:lnTo>
                  <a:pt x="10191654" y="0"/>
                </a:lnTo>
                <a:lnTo>
                  <a:pt x="10205996" y="98440"/>
                </a:lnTo>
                <a:cubicBezTo>
                  <a:pt x="10223161" y="208417"/>
                  <a:pt x="10241644" y="314779"/>
                  <a:pt x="10243458" y="391886"/>
                </a:cubicBezTo>
                <a:cubicBezTo>
                  <a:pt x="10248296" y="597505"/>
                  <a:pt x="10260391" y="713619"/>
                  <a:pt x="10243458" y="870857"/>
                </a:cubicBezTo>
                <a:cubicBezTo>
                  <a:pt x="10226525" y="1028095"/>
                  <a:pt x="10156372" y="1204686"/>
                  <a:pt x="10141858" y="1335314"/>
                </a:cubicBezTo>
                <a:cubicBezTo>
                  <a:pt x="10127344" y="1465943"/>
                  <a:pt x="10129762" y="1579638"/>
                  <a:pt x="10156372" y="1654628"/>
                </a:cubicBezTo>
                <a:cubicBezTo>
                  <a:pt x="10182981" y="1729619"/>
                  <a:pt x="10231363" y="1785257"/>
                  <a:pt x="10301515" y="1785257"/>
                </a:cubicBezTo>
                <a:cubicBezTo>
                  <a:pt x="10371667" y="1785257"/>
                  <a:pt x="10470848" y="1722361"/>
                  <a:pt x="10577286" y="1654628"/>
                </a:cubicBezTo>
                <a:cubicBezTo>
                  <a:pt x="10683724" y="1586895"/>
                  <a:pt x="10824030" y="1434495"/>
                  <a:pt x="10940144" y="1378857"/>
                </a:cubicBezTo>
                <a:cubicBezTo>
                  <a:pt x="11056258" y="1323219"/>
                  <a:pt x="11116734" y="1376438"/>
                  <a:pt x="11273972" y="1320800"/>
                </a:cubicBezTo>
                <a:cubicBezTo>
                  <a:pt x="11431210" y="1265162"/>
                  <a:pt x="11772296" y="1260323"/>
                  <a:pt x="11883572" y="1045028"/>
                </a:cubicBezTo>
                <a:cubicBezTo>
                  <a:pt x="11994848" y="829733"/>
                  <a:pt x="12115800" y="273352"/>
                  <a:pt x="11941629" y="29028"/>
                </a:cubicBezTo>
                <a:lnTo>
                  <a:pt x="11913004" y="0"/>
                </a:lnTo>
                <a:lnTo>
                  <a:pt x="12068630" y="0"/>
                </a:lnTo>
                <a:lnTo>
                  <a:pt x="12068630" y="6034314"/>
                </a:lnTo>
                <a:lnTo>
                  <a:pt x="0" y="6034314"/>
                </a:lnTo>
                <a:close/>
              </a:path>
            </a:pathLst>
          </a:cu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33BBF620-9824-C6B1-C0C3-F6B779E06B8C}"/>
              </a:ext>
            </a:extLst>
          </p:cNvPr>
          <p:cNvSpPr txBox="1"/>
          <p:nvPr/>
        </p:nvSpPr>
        <p:spPr>
          <a:xfrm>
            <a:off x="3657600" y="1960230"/>
            <a:ext cx="4876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 err="1">
                <a:ln>
                  <a:solidFill>
                    <a:sysClr val="windowText" lastClr="000000"/>
                  </a:solidFill>
                </a:ln>
                <a:solidFill>
                  <a:srgbClr val="F87D00"/>
                </a:solidFill>
                <a:effectLst>
                  <a:glow rad="228600">
                    <a:srgbClr val="505069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kumimoji="0" lang="en-US" sz="96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F87D00"/>
                </a:solidFill>
                <a:effectLst>
                  <a:glow rad="228600">
                    <a:srgbClr val="505069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9600" b="0" i="0" u="none" strike="noStrike" kern="1200" cap="none" spc="0" normalizeH="0" baseline="0" noProof="0" dirty="0" err="1">
                <a:ln>
                  <a:solidFill>
                    <a:sysClr val="windowText" lastClr="000000"/>
                  </a:solidFill>
                </a:ln>
                <a:solidFill>
                  <a:srgbClr val="F87D00"/>
                </a:solidFill>
                <a:effectLst>
                  <a:glow rad="228600">
                    <a:srgbClr val="505069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kumimoji="0" lang="en-US" sz="9600" b="0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rgbClr val="F87D00"/>
              </a:solidFill>
              <a:effectLst>
                <a:glow rad="228600">
                  <a:srgbClr val="505069">
                    <a:satMod val="175000"/>
                    <a:alpha val="40000"/>
                  </a:srgbClr>
                </a:glo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996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="" xmlns:a16="http://schemas.microsoft.com/office/drawing/2014/main" id="{D3977E4E-906C-CBEC-8B18-9AF010698ED0}"/>
              </a:ext>
            </a:extLst>
          </p:cNvPr>
          <p:cNvSpPr txBox="1"/>
          <p:nvPr/>
        </p:nvSpPr>
        <p:spPr>
          <a:xfrm>
            <a:off x="3801151" y="2369083"/>
            <a:ext cx="77419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Em</a:t>
            </a:r>
            <a:r>
              <a:rPr lang="en-US" sz="4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hãy</a:t>
            </a:r>
            <a:r>
              <a:rPr lang="en-US" sz="4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nêu</a:t>
            </a:r>
            <a:r>
              <a:rPr lang="en-US" sz="4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cách</a:t>
            </a:r>
            <a:r>
              <a:rPr lang="en-US" sz="4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so </a:t>
            </a:r>
            <a:r>
              <a:rPr lang="en-US" sz="4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sánh</a:t>
            </a:r>
            <a:r>
              <a:rPr lang="en-US" sz="4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các</a:t>
            </a:r>
            <a:r>
              <a:rPr lang="en-US" sz="4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4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trong</a:t>
            </a:r>
            <a:r>
              <a:rPr lang="en-US" sz="4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phạm</a:t>
            </a:r>
            <a:r>
              <a:rPr lang="en-US" sz="4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vi 100 000</a:t>
            </a:r>
          </a:p>
        </p:txBody>
      </p:sp>
      <p:pic>
        <p:nvPicPr>
          <p:cNvPr id="5" name="Hình ảnh 4">
            <a:extLst>
              <a:ext uri="{FF2B5EF4-FFF2-40B4-BE49-F238E27FC236}">
                <a16:creationId xmlns="" xmlns:a16="http://schemas.microsoft.com/office/drawing/2014/main" id="{FE99A65E-242E-DC8A-FA50-A818EEB82B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6280" y="1411756"/>
            <a:ext cx="3452586" cy="455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157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="" xmlns:a16="http://schemas.microsoft.com/office/drawing/2014/main" id="{9FFCE79D-9C84-F75A-0A37-4DE5FC8F55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573" y="943587"/>
            <a:ext cx="8998856" cy="4739655"/>
          </a:xfrm>
          <a:prstGeom prst="rect">
            <a:avLst/>
          </a:prstGeom>
        </p:spPr>
      </p:pic>
      <p:pic>
        <p:nvPicPr>
          <p:cNvPr id="3" name="图片 9">
            <a:extLst>
              <a:ext uri="{FF2B5EF4-FFF2-40B4-BE49-F238E27FC236}">
                <a16:creationId xmlns="" xmlns:a16="http://schemas.microsoft.com/office/drawing/2014/main" id="{BDFD8F1F-8057-1643-0415-1BD76C45B9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2423" y="4241584"/>
            <a:ext cx="1593005" cy="200665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28AB6FCF-2BB5-DEDC-AE6D-40E1DE21B13C}"/>
              </a:ext>
            </a:extLst>
          </p:cNvPr>
          <p:cNvSpPr txBox="1"/>
          <p:nvPr/>
        </p:nvSpPr>
        <p:spPr>
          <a:xfrm>
            <a:off x="2833851" y="2664813"/>
            <a:ext cx="60814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Luyệ</a:t>
            </a:r>
            <a:r>
              <a:rPr lang="en-US" sz="8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8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8525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Nhóm 5">
            <a:extLst>
              <a:ext uri="{FF2B5EF4-FFF2-40B4-BE49-F238E27FC236}">
                <a16:creationId xmlns="" xmlns:a16="http://schemas.microsoft.com/office/drawing/2014/main" id="{7A770383-DAC3-1BBC-0713-C46E8ED8FE1A}"/>
              </a:ext>
            </a:extLst>
          </p:cNvPr>
          <p:cNvGrpSpPr/>
          <p:nvPr/>
        </p:nvGrpSpPr>
        <p:grpSpPr>
          <a:xfrm>
            <a:off x="954157" y="427383"/>
            <a:ext cx="795130" cy="795130"/>
            <a:chOff x="954157" y="427383"/>
            <a:chExt cx="795130" cy="795130"/>
          </a:xfrm>
        </p:grpSpPr>
        <p:sp>
          <p:nvSpPr>
            <p:cNvPr id="4" name="Hình Bầu dục 3">
              <a:extLst>
                <a:ext uri="{FF2B5EF4-FFF2-40B4-BE49-F238E27FC236}">
                  <a16:creationId xmlns="" xmlns:a16="http://schemas.microsoft.com/office/drawing/2014/main" id="{4471A5C2-6D35-C321-807E-49F71617A98B}"/>
                </a:ext>
              </a:extLst>
            </p:cNvPr>
            <p:cNvSpPr/>
            <p:nvPr/>
          </p:nvSpPr>
          <p:spPr>
            <a:xfrm>
              <a:off x="954157" y="427383"/>
              <a:ext cx="795130" cy="795130"/>
            </a:xfrm>
            <a:prstGeom prst="ellipse">
              <a:avLst/>
            </a:prstGeom>
            <a:ln w="28575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Hình Bầu dục 4">
              <a:extLst>
                <a:ext uri="{FF2B5EF4-FFF2-40B4-BE49-F238E27FC236}">
                  <a16:creationId xmlns="" xmlns:a16="http://schemas.microsoft.com/office/drawing/2014/main" id="{346ABB23-AFA6-A59F-1C0F-D1214B394D41}"/>
                </a:ext>
              </a:extLst>
            </p:cNvPr>
            <p:cNvSpPr/>
            <p:nvPr/>
          </p:nvSpPr>
          <p:spPr>
            <a:xfrm>
              <a:off x="1030357" y="503583"/>
              <a:ext cx="642730" cy="642730"/>
            </a:xfrm>
            <a:prstGeom prst="ellipse">
              <a:avLst/>
            </a:prstGeom>
            <a:solidFill>
              <a:srgbClr val="00B0F0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n w="381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1</a:t>
              </a:r>
            </a:p>
          </p:txBody>
        </p:sp>
      </p:grpSp>
      <p:sp>
        <p:nvSpPr>
          <p:cNvPr id="7" name="Hộp Văn bản 6">
            <a:extLst>
              <a:ext uri="{FF2B5EF4-FFF2-40B4-BE49-F238E27FC236}">
                <a16:creationId xmlns="" xmlns:a16="http://schemas.microsoft.com/office/drawing/2014/main" id="{EC79637F-04CA-B0F8-F51E-E2638BAB89AB}"/>
              </a:ext>
            </a:extLst>
          </p:cNvPr>
          <p:cNvSpPr txBox="1"/>
          <p:nvPr/>
        </p:nvSpPr>
        <p:spPr>
          <a:xfrm>
            <a:off x="1825487" y="487017"/>
            <a:ext cx="19768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&lt; , &gt; , = ?</a:t>
            </a:r>
          </a:p>
        </p:txBody>
      </p:sp>
      <p:sp>
        <p:nvSpPr>
          <p:cNvPr id="8" name="Hình chữ nhật 7">
            <a:extLst>
              <a:ext uri="{FF2B5EF4-FFF2-40B4-BE49-F238E27FC236}">
                <a16:creationId xmlns="" xmlns:a16="http://schemas.microsoft.com/office/drawing/2014/main" id="{47C80DBB-25D6-4F0A-72C2-4ADE29A57FA7}"/>
              </a:ext>
            </a:extLst>
          </p:cNvPr>
          <p:cNvSpPr/>
          <p:nvPr/>
        </p:nvSpPr>
        <p:spPr>
          <a:xfrm>
            <a:off x="1421298" y="1480930"/>
            <a:ext cx="4651513" cy="9740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6 378		53 127</a:t>
            </a:r>
          </a:p>
        </p:txBody>
      </p:sp>
      <p:sp>
        <p:nvSpPr>
          <p:cNvPr id="9" name="Hình chữ nhật 8">
            <a:extLst>
              <a:ext uri="{FF2B5EF4-FFF2-40B4-BE49-F238E27FC236}">
                <a16:creationId xmlns="" xmlns:a16="http://schemas.microsoft.com/office/drawing/2014/main" id="{42DC9DDA-CD9F-7135-9006-D394910AC4CA}"/>
              </a:ext>
            </a:extLst>
          </p:cNvPr>
          <p:cNvSpPr/>
          <p:nvPr/>
        </p:nvSpPr>
        <p:spPr>
          <a:xfrm>
            <a:off x="6251457" y="1480930"/>
            <a:ext cx="4651513" cy="9740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24 619		24 619</a:t>
            </a:r>
          </a:p>
        </p:txBody>
      </p:sp>
      <p:sp>
        <p:nvSpPr>
          <p:cNvPr id="10" name="Hình chữ nhật 9">
            <a:extLst>
              <a:ext uri="{FF2B5EF4-FFF2-40B4-BE49-F238E27FC236}">
                <a16:creationId xmlns="" xmlns:a16="http://schemas.microsoft.com/office/drawing/2014/main" id="{E804E082-E423-6C32-7224-B682DE0051B2}"/>
              </a:ext>
            </a:extLst>
          </p:cNvPr>
          <p:cNvSpPr/>
          <p:nvPr/>
        </p:nvSpPr>
        <p:spPr>
          <a:xfrm>
            <a:off x="1421298" y="2634264"/>
            <a:ext cx="4651513" cy="9740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45 909		42 093</a:t>
            </a:r>
          </a:p>
        </p:txBody>
      </p:sp>
      <p:sp>
        <p:nvSpPr>
          <p:cNvPr id="11" name="Hình chữ nhật 10">
            <a:extLst>
              <a:ext uri="{FF2B5EF4-FFF2-40B4-BE49-F238E27FC236}">
                <a16:creationId xmlns="" xmlns:a16="http://schemas.microsoft.com/office/drawing/2014/main" id="{7661F2AD-FF13-448D-407A-DDA876F03CBB}"/>
              </a:ext>
            </a:extLst>
          </p:cNvPr>
          <p:cNvSpPr/>
          <p:nvPr/>
        </p:nvSpPr>
        <p:spPr>
          <a:xfrm>
            <a:off x="6251457" y="2634264"/>
            <a:ext cx="4651513" cy="9740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77 115		74 810</a:t>
            </a:r>
          </a:p>
        </p:txBody>
      </p:sp>
      <p:sp>
        <p:nvSpPr>
          <p:cNvPr id="12" name="Hình chữ nhật 11">
            <a:extLst>
              <a:ext uri="{FF2B5EF4-FFF2-40B4-BE49-F238E27FC236}">
                <a16:creationId xmlns="" xmlns:a16="http://schemas.microsoft.com/office/drawing/2014/main" id="{11F39F23-4F79-6F67-5B62-7A1BC301EB91}"/>
              </a:ext>
            </a:extLst>
          </p:cNvPr>
          <p:cNvSpPr/>
          <p:nvPr/>
        </p:nvSpPr>
        <p:spPr>
          <a:xfrm>
            <a:off x="1421298" y="3847233"/>
            <a:ext cx="4651513" cy="9740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89 127		89 413</a:t>
            </a:r>
          </a:p>
        </p:txBody>
      </p:sp>
      <p:sp>
        <p:nvSpPr>
          <p:cNvPr id="13" name="Hình chữ nhật 12">
            <a:extLst>
              <a:ext uri="{FF2B5EF4-FFF2-40B4-BE49-F238E27FC236}">
                <a16:creationId xmlns="" xmlns:a16="http://schemas.microsoft.com/office/drawing/2014/main" id="{861BC9CA-3FB2-A533-F795-A4EB2FC46144}"/>
              </a:ext>
            </a:extLst>
          </p:cNvPr>
          <p:cNvSpPr/>
          <p:nvPr/>
        </p:nvSpPr>
        <p:spPr>
          <a:xfrm>
            <a:off x="6251457" y="3847233"/>
            <a:ext cx="4651513" cy="9740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93 017		93 054</a:t>
            </a:r>
          </a:p>
        </p:txBody>
      </p:sp>
      <p:sp>
        <p:nvSpPr>
          <p:cNvPr id="14" name="Hình Bầu dục 13">
            <a:extLst>
              <a:ext uri="{FF2B5EF4-FFF2-40B4-BE49-F238E27FC236}">
                <a16:creationId xmlns="" xmlns:a16="http://schemas.microsoft.com/office/drawing/2014/main" id="{28E5F79E-B4A3-2F3D-455C-272C837E902F}"/>
              </a:ext>
            </a:extLst>
          </p:cNvPr>
          <p:cNvSpPr/>
          <p:nvPr/>
        </p:nvSpPr>
        <p:spPr>
          <a:xfrm>
            <a:off x="3216852" y="2718746"/>
            <a:ext cx="805070" cy="805070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&gt;</a:t>
            </a:r>
          </a:p>
        </p:txBody>
      </p:sp>
      <p:sp>
        <p:nvSpPr>
          <p:cNvPr id="18" name="Hình Bầu dục 17">
            <a:extLst>
              <a:ext uri="{FF2B5EF4-FFF2-40B4-BE49-F238E27FC236}">
                <a16:creationId xmlns="" xmlns:a16="http://schemas.microsoft.com/office/drawing/2014/main" id="{728A0302-8BA3-3A12-076E-6D5FBBDEA89E}"/>
              </a:ext>
            </a:extLst>
          </p:cNvPr>
          <p:cNvSpPr/>
          <p:nvPr/>
        </p:nvSpPr>
        <p:spPr>
          <a:xfrm>
            <a:off x="3109295" y="1590260"/>
            <a:ext cx="805070" cy="805070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&lt;</a:t>
            </a:r>
          </a:p>
        </p:txBody>
      </p:sp>
      <p:sp>
        <p:nvSpPr>
          <p:cNvPr id="22" name="Hình Bầu dục 21">
            <a:extLst>
              <a:ext uri="{FF2B5EF4-FFF2-40B4-BE49-F238E27FC236}">
                <a16:creationId xmlns="" xmlns:a16="http://schemas.microsoft.com/office/drawing/2014/main" id="{CCB140A1-0817-A39B-6E2F-2C444DC76E27}"/>
              </a:ext>
            </a:extLst>
          </p:cNvPr>
          <p:cNvSpPr/>
          <p:nvPr/>
        </p:nvSpPr>
        <p:spPr>
          <a:xfrm>
            <a:off x="3216852" y="3931715"/>
            <a:ext cx="805070" cy="805070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&lt;</a:t>
            </a:r>
          </a:p>
        </p:txBody>
      </p:sp>
      <p:sp>
        <p:nvSpPr>
          <p:cNvPr id="23" name="Hình Bầu dục 22">
            <a:extLst>
              <a:ext uri="{FF2B5EF4-FFF2-40B4-BE49-F238E27FC236}">
                <a16:creationId xmlns="" xmlns:a16="http://schemas.microsoft.com/office/drawing/2014/main" id="{79364ED9-73E5-D6FC-80C9-FF8E7E4E4F09}"/>
              </a:ext>
            </a:extLst>
          </p:cNvPr>
          <p:cNvSpPr/>
          <p:nvPr/>
        </p:nvSpPr>
        <p:spPr>
          <a:xfrm>
            <a:off x="8358695" y="2718746"/>
            <a:ext cx="805070" cy="805070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&gt;</a:t>
            </a:r>
          </a:p>
        </p:txBody>
      </p:sp>
      <p:sp>
        <p:nvSpPr>
          <p:cNvPr id="24" name="Hình Bầu dục 23">
            <a:extLst>
              <a:ext uri="{FF2B5EF4-FFF2-40B4-BE49-F238E27FC236}">
                <a16:creationId xmlns="" xmlns:a16="http://schemas.microsoft.com/office/drawing/2014/main" id="{7CEE5E5B-F95F-7CDA-086D-E1D821E89F81}"/>
              </a:ext>
            </a:extLst>
          </p:cNvPr>
          <p:cNvSpPr/>
          <p:nvPr/>
        </p:nvSpPr>
        <p:spPr>
          <a:xfrm>
            <a:off x="8358695" y="1590260"/>
            <a:ext cx="805070" cy="805070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=</a:t>
            </a:r>
          </a:p>
        </p:txBody>
      </p:sp>
      <p:sp>
        <p:nvSpPr>
          <p:cNvPr id="25" name="Hình Bầu dục 24">
            <a:extLst>
              <a:ext uri="{FF2B5EF4-FFF2-40B4-BE49-F238E27FC236}">
                <a16:creationId xmlns="" xmlns:a16="http://schemas.microsoft.com/office/drawing/2014/main" id="{65ED5B39-8B48-D834-B40D-BDB339933DC2}"/>
              </a:ext>
            </a:extLst>
          </p:cNvPr>
          <p:cNvSpPr/>
          <p:nvPr/>
        </p:nvSpPr>
        <p:spPr>
          <a:xfrm>
            <a:off x="8358695" y="3931715"/>
            <a:ext cx="805070" cy="805070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&lt;</a:t>
            </a:r>
          </a:p>
        </p:txBody>
      </p:sp>
      <p:sp>
        <p:nvSpPr>
          <p:cNvPr id="26" name="Hình Bầu dục 25">
            <a:extLst>
              <a:ext uri="{FF2B5EF4-FFF2-40B4-BE49-F238E27FC236}">
                <a16:creationId xmlns="" xmlns:a16="http://schemas.microsoft.com/office/drawing/2014/main" id="{D7788AAF-1A12-F923-7672-DABD3C09BEF3}"/>
              </a:ext>
            </a:extLst>
          </p:cNvPr>
          <p:cNvSpPr/>
          <p:nvPr/>
        </p:nvSpPr>
        <p:spPr>
          <a:xfrm>
            <a:off x="8358695" y="2718746"/>
            <a:ext cx="805070" cy="80507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7" name="Hình Bầu dục 26">
            <a:extLst>
              <a:ext uri="{FF2B5EF4-FFF2-40B4-BE49-F238E27FC236}">
                <a16:creationId xmlns="" xmlns:a16="http://schemas.microsoft.com/office/drawing/2014/main" id="{C28F09E1-E5B8-75C4-325B-768BDEB7586B}"/>
              </a:ext>
            </a:extLst>
          </p:cNvPr>
          <p:cNvSpPr/>
          <p:nvPr/>
        </p:nvSpPr>
        <p:spPr>
          <a:xfrm>
            <a:off x="8358695" y="1590260"/>
            <a:ext cx="805070" cy="80507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8" name="Hình Bầu dục 27">
            <a:extLst>
              <a:ext uri="{FF2B5EF4-FFF2-40B4-BE49-F238E27FC236}">
                <a16:creationId xmlns="" xmlns:a16="http://schemas.microsoft.com/office/drawing/2014/main" id="{2E3FFB1D-9E2B-E66A-A4FC-60904765C956}"/>
              </a:ext>
            </a:extLst>
          </p:cNvPr>
          <p:cNvSpPr/>
          <p:nvPr/>
        </p:nvSpPr>
        <p:spPr>
          <a:xfrm>
            <a:off x="8358695" y="3931715"/>
            <a:ext cx="805070" cy="80507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9" name="Hình Bầu dục 28">
            <a:extLst>
              <a:ext uri="{FF2B5EF4-FFF2-40B4-BE49-F238E27FC236}">
                <a16:creationId xmlns="" xmlns:a16="http://schemas.microsoft.com/office/drawing/2014/main" id="{6C7F300E-F37B-84C0-8B79-F0A1C374D214}"/>
              </a:ext>
            </a:extLst>
          </p:cNvPr>
          <p:cNvSpPr/>
          <p:nvPr/>
        </p:nvSpPr>
        <p:spPr>
          <a:xfrm>
            <a:off x="3218777" y="2720671"/>
            <a:ext cx="805070" cy="80507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0" name="Hình Bầu dục 29">
            <a:extLst>
              <a:ext uri="{FF2B5EF4-FFF2-40B4-BE49-F238E27FC236}">
                <a16:creationId xmlns="" xmlns:a16="http://schemas.microsoft.com/office/drawing/2014/main" id="{178982A0-55DC-121F-87EA-91FCCB25732B}"/>
              </a:ext>
            </a:extLst>
          </p:cNvPr>
          <p:cNvSpPr/>
          <p:nvPr/>
        </p:nvSpPr>
        <p:spPr>
          <a:xfrm>
            <a:off x="3111220" y="1592185"/>
            <a:ext cx="805070" cy="80507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1" name="Hình Bầu dục 30">
            <a:extLst>
              <a:ext uri="{FF2B5EF4-FFF2-40B4-BE49-F238E27FC236}">
                <a16:creationId xmlns="" xmlns:a16="http://schemas.microsoft.com/office/drawing/2014/main" id="{03876556-A36D-91C3-DD6A-38E8FB7E5905}"/>
              </a:ext>
            </a:extLst>
          </p:cNvPr>
          <p:cNvSpPr/>
          <p:nvPr/>
        </p:nvSpPr>
        <p:spPr>
          <a:xfrm>
            <a:off x="3218777" y="3933640"/>
            <a:ext cx="805070" cy="80507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554246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Nhóm 3">
            <a:extLst>
              <a:ext uri="{FF2B5EF4-FFF2-40B4-BE49-F238E27FC236}">
                <a16:creationId xmlns="" xmlns:a16="http://schemas.microsoft.com/office/drawing/2014/main" id="{C24A7C70-D8E0-FA94-DCB8-A2AA20F55059}"/>
              </a:ext>
            </a:extLst>
          </p:cNvPr>
          <p:cNvGrpSpPr/>
          <p:nvPr/>
        </p:nvGrpSpPr>
        <p:grpSpPr>
          <a:xfrm>
            <a:off x="954157" y="427383"/>
            <a:ext cx="795130" cy="795130"/>
            <a:chOff x="954157" y="427383"/>
            <a:chExt cx="795130" cy="795130"/>
          </a:xfrm>
        </p:grpSpPr>
        <p:sp>
          <p:nvSpPr>
            <p:cNvPr id="5" name="Hình Bầu dục 4">
              <a:extLst>
                <a:ext uri="{FF2B5EF4-FFF2-40B4-BE49-F238E27FC236}">
                  <a16:creationId xmlns="" xmlns:a16="http://schemas.microsoft.com/office/drawing/2014/main" id="{D8294839-0564-0CBF-0E76-F6B3F9A94DB8}"/>
                </a:ext>
              </a:extLst>
            </p:cNvPr>
            <p:cNvSpPr/>
            <p:nvPr/>
          </p:nvSpPr>
          <p:spPr>
            <a:xfrm>
              <a:off x="954157" y="427383"/>
              <a:ext cx="795130" cy="795130"/>
            </a:xfrm>
            <a:prstGeom prst="ellipse">
              <a:avLst/>
            </a:prstGeom>
            <a:ln w="28575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Hình Bầu dục 5">
              <a:extLst>
                <a:ext uri="{FF2B5EF4-FFF2-40B4-BE49-F238E27FC236}">
                  <a16:creationId xmlns="" xmlns:a16="http://schemas.microsoft.com/office/drawing/2014/main" id="{949B1E54-9A28-CC0A-ABFB-931597F44E37}"/>
                </a:ext>
              </a:extLst>
            </p:cNvPr>
            <p:cNvSpPr/>
            <p:nvPr/>
          </p:nvSpPr>
          <p:spPr>
            <a:xfrm>
              <a:off x="1030357" y="503583"/>
              <a:ext cx="642730" cy="642730"/>
            </a:xfrm>
            <a:prstGeom prst="ellipse">
              <a:avLst/>
            </a:prstGeom>
            <a:solidFill>
              <a:srgbClr val="00B0F0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n w="381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2</a:t>
              </a:r>
            </a:p>
          </p:txBody>
        </p:sp>
      </p:grpSp>
      <p:sp>
        <p:nvSpPr>
          <p:cNvPr id="7" name="Hộp Văn bản 6">
            <a:extLst>
              <a:ext uri="{FF2B5EF4-FFF2-40B4-BE49-F238E27FC236}">
                <a16:creationId xmlns="" xmlns:a16="http://schemas.microsoft.com/office/drawing/2014/main" id="{99003E9F-2618-458D-F962-0BC3A7DD6A1B}"/>
              </a:ext>
            </a:extLst>
          </p:cNvPr>
          <p:cNvSpPr txBox="1"/>
          <p:nvPr/>
        </p:nvSpPr>
        <p:spPr>
          <a:xfrm>
            <a:off x="1825487" y="487017"/>
            <a:ext cx="60388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Tìm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sai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sửa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lại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đúng</a:t>
            </a:r>
            <a:endParaRPr lang="en-US" sz="3600" dirty="0">
              <a:solidFill>
                <a:srgbClr val="0070C0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20" name="Hộp Văn bản 19">
            <a:extLst>
              <a:ext uri="{FF2B5EF4-FFF2-40B4-BE49-F238E27FC236}">
                <a16:creationId xmlns="" xmlns:a16="http://schemas.microsoft.com/office/drawing/2014/main" id="{A420ABD6-7628-5EF2-0BAF-F54F3178299D}"/>
              </a:ext>
            </a:extLst>
          </p:cNvPr>
          <p:cNvSpPr txBox="1"/>
          <p:nvPr/>
        </p:nvSpPr>
        <p:spPr>
          <a:xfrm>
            <a:off x="1273894" y="1604049"/>
            <a:ext cx="36888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a) 43 000 &gt; 38 000</a:t>
            </a:r>
          </a:p>
        </p:txBody>
      </p:sp>
      <p:sp>
        <p:nvSpPr>
          <p:cNvPr id="21" name="Hộp Văn bản 20">
            <a:extLst>
              <a:ext uri="{FF2B5EF4-FFF2-40B4-BE49-F238E27FC236}">
                <a16:creationId xmlns="" xmlns:a16="http://schemas.microsoft.com/office/drawing/2014/main" id="{7F6D231D-D217-63E0-669B-DD9E0081426C}"/>
              </a:ext>
            </a:extLst>
          </p:cNvPr>
          <p:cNvSpPr txBox="1"/>
          <p:nvPr/>
        </p:nvSpPr>
        <p:spPr>
          <a:xfrm>
            <a:off x="7214943" y="1604049"/>
            <a:ext cx="32528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b) 4 326 &lt; 4 321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="" xmlns:a16="http://schemas.microsoft.com/office/drawing/2014/main" id="{A7D9DA7C-2ACD-999F-F0C9-CE9C5D0BE4EF}"/>
              </a:ext>
            </a:extLst>
          </p:cNvPr>
          <p:cNvSpPr txBox="1"/>
          <p:nvPr/>
        </p:nvSpPr>
        <p:spPr>
          <a:xfrm>
            <a:off x="1273894" y="2587237"/>
            <a:ext cx="36888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c) 24 387 &gt; 24 598</a:t>
            </a:r>
          </a:p>
        </p:txBody>
      </p:sp>
      <p:sp>
        <p:nvSpPr>
          <p:cNvPr id="22" name="Hộp Văn bản 21">
            <a:extLst>
              <a:ext uri="{FF2B5EF4-FFF2-40B4-BE49-F238E27FC236}">
                <a16:creationId xmlns="" xmlns:a16="http://schemas.microsoft.com/office/drawing/2014/main" id="{DACCE57F-4595-D237-1A0D-72B2686A7D3F}"/>
              </a:ext>
            </a:extLst>
          </p:cNvPr>
          <p:cNvSpPr txBox="1"/>
          <p:nvPr/>
        </p:nvSpPr>
        <p:spPr>
          <a:xfrm>
            <a:off x="7214943" y="2587237"/>
            <a:ext cx="37144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d) 12 025 &gt; 12 018</a:t>
            </a:r>
          </a:p>
        </p:txBody>
      </p:sp>
      <p:sp>
        <p:nvSpPr>
          <p:cNvPr id="26" name="Hộp Văn bản 25">
            <a:extLst>
              <a:ext uri="{FF2B5EF4-FFF2-40B4-BE49-F238E27FC236}">
                <a16:creationId xmlns="" xmlns:a16="http://schemas.microsoft.com/office/drawing/2014/main" id="{E0F631CF-E47E-4118-5DEC-DBFE5E501B39}"/>
              </a:ext>
            </a:extLst>
          </p:cNvPr>
          <p:cNvSpPr txBox="1"/>
          <p:nvPr/>
        </p:nvSpPr>
        <p:spPr>
          <a:xfrm>
            <a:off x="7321539" y="1604048"/>
            <a:ext cx="3281668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b) 4 326 &gt; 4 321</a:t>
            </a:r>
          </a:p>
        </p:txBody>
      </p:sp>
      <p:sp>
        <p:nvSpPr>
          <p:cNvPr id="27" name="Hộp Văn bản 26">
            <a:extLst>
              <a:ext uri="{FF2B5EF4-FFF2-40B4-BE49-F238E27FC236}">
                <a16:creationId xmlns="" xmlns:a16="http://schemas.microsoft.com/office/drawing/2014/main" id="{01815B32-8BFE-A9FB-9D3B-94A7B128C3EF}"/>
              </a:ext>
            </a:extLst>
          </p:cNvPr>
          <p:cNvSpPr txBox="1"/>
          <p:nvPr/>
        </p:nvSpPr>
        <p:spPr>
          <a:xfrm>
            <a:off x="1351722" y="2587236"/>
            <a:ext cx="3692036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c) 24 387 &lt; 24 598</a:t>
            </a:r>
          </a:p>
        </p:txBody>
      </p:sp>
    </p:spTree>
    <p:extLst>
      <p:ext uri="{BB962C8B-B14F-4D97-AF65-F5344CB8AC3E}">
        <p14:creationId xmlns:p14="http://schemas.microsoft.com/office/powerpoint/2010/main" val="1989415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DD9D9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DD9D9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Nhóm 3">
            <a:extLst>
              <a:ext uri="{FF2B5EF4-FFF2-40B4-BE49-F238E27FC236}">
                <a16:creationId xmlns="" xmlns:a16="http://schemas.microsoft.com/office/drawing/2014/main" id="{C24A7C70-D8E0-FA94-DCB8-A2AA20F55059}"/>
              </a:ext>
            </a:extLst>
          </p:cNvPr>
          <p:cNvGrpSpPr/>
          <p:nvPr/>
        </p:nvGrpSpPr>
        <p:grpSpPr>
          <a:xfrm>
            <a:off x="954157" y="427383"/>
            <a:ext cx="795130" cy="795130"/>
            <a:chOff x="954157" y="427383"/>
            <a:chExt cx="795130" cy="795130"/>
          </a:xfrm>
        </p:grpSpPr>
        <p:sp>
          <p:nvSpPr>
            <p:cNvPr id="5" name="Hình Bầu dục 4">
              <a:extLst>
                <a:ext uri="{FF2B5EF4-FFF2-40B4-BE49-F238E27FC236}">
                  <a16:creationId xmlns="" xmlns:a16="http://schemas.microsoft.com/office/drawing/2014/main" id="{D8294839-0564-0CBF-0E76-F6B3F9A94DB8}"/>
                </a:ext>
              </a:extLst>
            </p:cNvPr>
            <p:cNvSpPr/>
            <p:nvPr/>
          </p:nvSpPr>
          <p:spPr>
            <a:xfrm>
              <a:off x="954157" y="427383"/>
              <a:ext cx="795130" cy="795130"/>
            </a:xfrm>
            <a:prstGeom prst="ellipse">
              <a:avLst/>
            </a:prstGeom>
            <a:ln w="28575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Hình Bầu dục 5">
              <a:extLst>
                <a:ext uri="{FF2B5EF4-FFF2-40B4-BE49-F238E27FC236}">
                  <a16:creationId xmlns="" xmlns:a16="http://schemas.microsoft.com/office/drawing/2014/main" id="{949B1E54-9A28-CC0A-ABFB-931597F44E37}"/>
                </a:ext>
              </a:extLst>
            </p:cNvPr>
            <p:cNvSpPr/>
            <p:nvPr/>
          </p:nvSpPr>
          <p:spPr>
            <a:xfrm>
              <a:off x="1030357" y="503583"/>
              <a:ext cx="642730" cy="642730"/>
            </a:xfrm>
            <a:prstGeom prst="ellipse">
              <a:avLst/>
            </a:prstGeom>
            <a:solidFill>
              <a:srgbClr val="00B0F0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n w="381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3</a:t>
              </a:r>
            </a:p>
          </p:txBody>
        </p:sp>
      </p:grpSp>
      <p:sp>
        <p:nvSpPr>
          <p:cNvPr id="7" name="Hộp Văn bản 6">
            <a:extLst>
              <a:ext uri="{FF2B5EF4-FFF2-40B4-BE49-F238E27FC236}">
                <a16:creationId xmlns="" xmlns:a16="http://schemas.microsoft.com/office/drawing/2014/main" id="{99003E9F-2618-458D-F962-0BC3A7DD6A1B}"/>
              </a:ext>
            </a:extLst>
          </p:cNvPr>
          <p:cNvSpPr txBox="1"/>
          <p:nvPr/>
        </p:nvSpPr>
        <p:spPr>
          <a:xfrm>
            <a:off x="1825487" y="487017"/>
            <a:ext cx="30700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Cho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sau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26" name="Nhóm 25">
            <a:extLst>
              <a:ext uri="{FF2B5EF4-FFF2-40B4-BE49-F238E27FC236}">
                <a16:creationId xmlns="" xmlns:a16="http://schemas.microsoft.com/office/drawing/2014/main" id="{0F266078-4780-100D-57DE-03904E933AB2}"/>
              </a:ext>
            </a:extLst>
          </p:cNvPr>
          <p:cNvGrpSpPr/>
          <p:nvPr/>
        </p:nvGrpSpPr>
        <p:grpSpPr>
          <a:xfrm>
            <a:off x="3473021" y="1222512"/>
            <a:ext cx="2385350" cy="2184065"/>
            <a:chOff x="3574057" y="1261305"/>
            <a:chExt cx="2385350" cy="2184065"/>
          </a:xfrm>
        </p:grpSpPr>
        <p:pic>
          <p:nvPicPr>
            <p:cNvPr id="23" name="Hình ảnh 22">
              <a:extLst>
                <a:ext uri="{FF2B5EF4-FFF2-40B4-BE49-F238E27FC236}">
                  <a16:creationId xmlns="" xmlns:a16="http://schemas.microsoft.com/office/drawing/2014/main" id="{143D71C6-3EDF-B140-3546-3DE13E560C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013" t="24775" r="50000" b="34186"/>
            <a:stretch/>
          </p:blipFill>
          <p:spPr>
            <a:xfrm>
              <a:off x="3806612" y="1261305"/>
              <a:ext cx="1920240" cy="2184065"/>
            </a:xfrm>
            <a:prstGeom prst="rect">
              <a:avLst/>
            </a:prstGeom>
          </p:spPr>
        </p:pic>
        <p:sp>
          <p:nvSpPr>
            <p:cNvPr id="13" name="Hộp Văn bản 12">
              <a:extLst>
                <a:ext uri="{FF2B5EF4-FFF2-40B4-BE49-F238E27FC236}">
                  <a16:creationId xmlns="" xmlns:a16="http://schemas.microsoft.com/office/drawing/2014/main" id="{D39132F2-0143-A4A0-999B-40E8FE24C49D}"/>
                </a:ext>
              </a:extLst>
            </p:cNvPr>
            <p:cNvSpPr txBox="1"/>
            <p:nvPr/>
          </p:nvSpPr>
          <p:spPr>
            <a:xfrm>
              <a:off x="3574057" y="1683066"/>
              <a:ext cx="2385350" cy="908864"/>
            </a:xfrm>
            <a:prstGeom prst="ellipse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n>
                    <a:solidFill>
                      <a:schemeClr val="tx1"/>
                    </a:solidFill>
                  </a:ln>
                  <a:solidFill>
                    <a:sysClr val="windowText" lastClr="000000"/>
                  </a:solidFill>
                  <a:effectLst>
                    <a:glow rad="228600">
                      <a:schemeClr val="bg1">
                        <a:alpha val="40000"/>
                      </a:schemeClr>
                    </a:glo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18 310</a:t>
              </a:r>
            </a:p>
          </p:txBody>
        </p:sp>
      </p:grpSp>
      <p:grpSp>
        <p:nvGrpSpPr>
          <p:cNvPr id="27" name="Nhóm 26">
            <a:extLst>
              <a:ext uri="{FF2B5EF4-FFF2-40B4-BE49-F238E27FC236}">
                <a16:creationId xmlns="" xmlns:a16="http://schemas.microsoft.com/office/drawing/2014/main" id="{2D3025FE-BB5F-966C-3A1B-7645C1AF491A}"/>
              </a:ext>
            </a:extLst>
          </p:cNvPr>
          <p:cNvGrpSpPr/>
          <p:nvPr/>
        </p:nvGrpSpPr>
        <p:grpSpPr>
          <a:xfrm>
            <a:off x="6372572" y="1222512"/>
            <a:ext cx="2365027" cy="2184065"/>
            <a:chOff x="6605124" y="1348300"/>
            <a:chExt cx="2365027" cy="2184065"/>
          </a:xfrm>
        </p:grpSpPr>
        <p:pic>
          <p:nvPicPr>
            <p:cNvPr id="24" name="Hình ảnh 23">
              <a:extLst>
                <a:ext uri="{FF2B5EF4-FFF2-40B4-BE49-F238E27FC236}">
                  <a16:creationId xmlns="" xmlns:a16="http://schemas.microsoft.com/office/drawing/2014/main" id="{58793771-A272-22BD-E2A2-24E9408572E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738" t="23057" r="27275" b="35904"/>
            <a:stretch/>
          </p:blipFill>
          <p:spPr>
            <a:xfrm>
              <a:off x="6777040" y="1348300"/>
              <a:ext cx="1920240" cy="2184065"/>
            </a:xfrm>
            <a:prstGeom prst="rect">
              <a:avLst/>
            </a:prstGeom>
          </p:spPr>
        </p:pic>
        <p:sp>
          <p:nvSpPr>
            <p:cNvPr id="16" name="Hộp Văn bản 15">
              <a:extLst>
                <a:ext uri="{FF2B5EF4-FFF2-40B4-BE49-F238E27FC236}">
                  <a16:creationId xmlns="" xmlns:a16="http://schemas.microsoft.com/office/drawing/2014/main" id="{F7C7C3DE-6BE6-3328-D8E4-0B930FAE631D}"/>
                </a:ext>
              </a:extLst>
            </p:cNvPr>
            <p:cNvSpPr txBox="1"/>
            <p:nvPr/>
          </p:nvSpPr>
          <p:spPr>
            <a:xfrm>
              <a:off x="6605124" y="1794002"/>
              <a:ext cx="2365027" cy="908864"/>
            </a:xfrm>
            <a:prstGeom prst="ellipse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n>
                    <a:solidFill>
                      <a:schemeClr val="tx1"/>
                    </a:solidFill>
                  </a:ln>
                  <a:solidFill>
                    <a:sysClr val="windowText" lastClr="000000"/>
                  </a:solidFill>
                  <a:effectLst>
                    <a:glow rad="228600">
                      <a:schemeClr val="bg1">
                        <a:alpha val="40000"/>
                      </a:schemeClr>
                    </a:glo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18 013</a:t>
              </a:r>
            </a:p>
          </p:txBody>
        </p:sp>
      </p:grpSp>
      <p:grpSp>
        <p:nvGrpSpPr>
          <p:cNvPr id="28" name="Nhóm 27">
            <a:extLst>
              <a:ext uri="{FF2B5EF4-FFF2-40B4-BE49-F238E27FC236}">
                <a16:creationId xmlns="" xmlns:a16="http://schemas.microsoft.com/office/drawing/2014/main" id="{7D64CE49-7A8D-8B6B-47CB-D8508D77DC11}"/>
              </a:ext>
            </a:extLst>
          </p:cNvPr>
          <p:cNvGrpSpPr/>
          <p:nvPr/>
        </p:nvGrpSpPr>
        <p:grpSpPr>
          <a:xfrm>
            <a:off x="9251799" y="1222512"/>
            <a:ext cx="2365027" cy="2184065"/>
            <a:chOff x="9251799" y="1222512"/>
            <a:chExt cx="2365027" cy="2184065"/>
          </a:xfrm>
        </p:grpSpPr>
        <p:pic>
          <p:nvPicPr>
            <p:cNvPr id="25" name="Hình ảnh 24">
              <a:extLst>
                <a:ext uri="{FF2B5EF4-FFF2-40B4-BE49-F238E27FC236}">
                  <a16:creationId xmlns="" xmlns:a16="http://schemas.microsoft.com/office/drawing/2014/main" id="{7480B69E-881C-3EF4-68E4-C3A453CFCBC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788" t="24269" r="6225" b="34692"/>
            <a:stretch/>
          </p:blipFill>
          <p:spPr>
            <a:xfrm>
              <a:off x="9474193" y="1222512"/>
              <a:ext cx="1920240" cy="2184065"/>
            </a:xfrm>
            <a:prstGeom prst="rect">
              <a:avLst/>
            </a:prstGeom>
          </p:spPr>
        </p:pic>
        <p:sp>
          <p:nvSpPr>
            <p:cNvPr id="19" name="Hộp Văn bản 18">
              <a:extLst>
                <a:ext uri="{FF2B5EF4-FFF2-40B4-BE49-F238E27FC236}">
                  <a16:creationId xmlns="" xmlns:a16="http://schemas.microsoft.com/office/drawing/2014/main" id="{4D27DA98-66F5-F4E7-1EC1-7C410412E874}"/>
                </a:ext>
              </a:extLst>
            </p:cNvPr>
            <p:cNvSpPr txBox="1"/>
            <p:nvPr/>
          </p:nvSpPr>
          <p:spPr>
            <a:xfrm>
              <a:off x="9251799" y="1713484"/>
              <a:ext cx="2365027" cy="908864"/>
            </a:xfrm>
            <a:prstGeom prst="ellipse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n>
                    <a:solidFill>
                      <a:schemeClr val="tx1"/>
                    </a:solidFill>
                  </a:ln>
                  <a:solidFill>
                    <a:sysClr val="windowText" lastClr="000000"/>
                  </a:solidFill>
                  <a:effectLst>
                    <a:glow rad="228600">
                      <a:schemeClr val="bg1">
                        <a:alpha val="40000"/>
                      </a:schemeClr>
                    </a:glo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18 103</a:t>
              </a:r>
            </a:p>
          </p:txBody>
        </p:sp>
      </p:grpSp>
      <p:sp>
        <p:nvSpPr>
          <p:cNvPr id="20" name="Hộp Văn bản 19">
            <a:extLst>
              <a:ext uri="{FF2B5EF4-FFF2-40B4-BE49-F238E27FC236}">
                <a16:creationId xmlns="" xmlns:a16="http://schemas.microsoft.com/office/drawing/2014/main" id="{A420ABD6-7628-5EF2-0BAF-F54F3178299D}"/>
              </a:ext>
            </a:extLst>
          </p:cNvPr>
          <p:cNvSpPr txBox="1"/>
          <p:nvPr/>
        </p:nvSpPr>
        <p:spPr>
          <a:xfrm>
            <a:off x="743267" y="3917502"/>
            <a:ext cx="36901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a)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Tìm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lớn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nhất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="" xmlns:a16="http://schemas.microsoft.com/office/drawing/2014/main" id="{B9D75A17-1397-6A7C-E70B-B4E0703B07DD}"/>
              </a:ext>
            </a:extLst>
          </p:cNvPr>
          <p:cNvSpPr txBox="1"/>
          <p:nvPr/>
        </p:nvSpPr>
        <p:spPr>
          <a:xfrm>
            <a:off x="7252823" y="3917502"/>
            <a:ext cx="34336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b)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Tìm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bé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nhất</a:t>
            </a:r>
            <a:endParaRPr lang="en-US" sz="3600" dirty="0"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grpSp>
        <p:nvGrpSpPr>
          <p:cNvPr id="21" name="Nhóm 20">
            <a:extLst>
              <a:ext uri="{FF2B5EF4-FFF2-40B4-BE49-F238E27FC236}">
                <a16:creationId xmlns="" xmlns:a16="http://schemas.microsoft.com/office/drawing/2014/main" id="{351FC3AC-B79C-053B-63A6-3F60566A3C7F}"/>
              </a:ext>
            </a:extLst>
          </p:cNvPr>
          <p:cNvGrpSpPr/>
          <p:nvPr/>
        </p:nvGrpSpPr>
        <p:grpSpPr>
          <a:xfrm>
            <a:off x="714863" y="1222512"/>
            <a:ext cx="2243957" cy="2184065"/>
            <a:chOff x="2600689" y="1534457"/>
            <a:chExt cx="2243957" cy="2184065"/>
          </a:xfrm>
        </p:grpSpPr>
        <p:pic>
          <p:nvPicPr>
            <p:cNvPr id="3" name="Hình ảnh 2">
              <a:extLst>
                <a:ext uri="{FF2B5EF4-FFF2-40B4-BE49-F238E27FC236}">
                  <a16:creationId xmlns="" xmlns:a16="http://schemas.microsoft.com/office/drawing/2014/main" id="{DAA84E3E-F16D-C7C5-B054-75E2EDE8B8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637" t="24689" r="72376" b="34272"/>
            <a:stretch/>
          </p:blipFill>
          <p:spPr>
            <a:xfrm>
              <a:off x="2778504" y="1534457"/>
              <a:ext cx="1920240" cy="2184065"/>
            </a:xfrm>
            <a:prstGeom prst="rect">
              <a:avLst/>
            </a:prstGeom>
          </p:spPr>
        </p:pic>
        <p:sp>
          <p:nvSpPr>
            <p:cNvPr id="9" name="Hộp Văn bản 8">
              <a:extLst>
                <a:ext uri="{FF2B5EF4-FFF2-40B4-BE49-F238E27FC236}">
                  <a16:creationId xmlns="" xmlns:a16="http://schemas.microsoft.com/office/drawing/2014/main" id="{0592D6B0-0B9F-E69C-76D4-06C5BF1F4C4E}"/>
                </a:ext>
              </a:extLst>
            </p:cNvPr>
            <p:cNvSpPr txBox="1"/>
            <p:nvPr/>
          </p:nvSpPr>
          <p:spPr>
            <a:xfrm>
              <a:off x="2600689" y="1995010"/>
              <a:ext cx="2243957" cy="908864"/>
            </a:xfrm>
            <a:prstGeom prst="ellipse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n>
                    <a:solidFill>
                      <a:schemeClr val="tx1"/>
                    </a:solidFill>
                  </a:ln>
                  <a:solidFill>
                    <a:sysClr val="windowText" lastClr="000000"/>
                  </a:solidFill>
                  <a:effectLst>
                    <a:glow rad="228600">
                      <a:schemeClr val="bg1">
                        <a:alpha val="40000"/>
                      </a:schemeClr>
                    </a:glo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18 031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14076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5.55112E-17 L -0.16237 0.4842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25" y="24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5.55112E-17 L 0.15742 0.4842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65" y="24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Nhóm 3">
            <a:extLst>
              <a:ext uri="{FF2B5EF4-FFF2-40B4-BE49-F238E27FC236}">
                <a16:creationId xmlns="" xmlns:a16="http://schemas.microsoft.com/office/drawing/2014/main" id="{C24A7C70-D8E0-FA94-DCB8-A2AA20F55059}"/>
              </a:ext>
            </a:extLst>
          </p:cNvPr>
          <p:cNvGrpSpPr/>
          <p:nvPr/>
        </p:nvGrpSpPr>
        <p:grpSpPr>
          <a:xfrm>
            <a:off x="954157" y="427383"/>
            <a:ext cx="795130" cy="795130"/>
            <a:chOff x="954157" y="427383"/>
            <a:chExt cx="795130" cy="795130"/>
          </a:xfrm>
        </p:grpSpPr>
        <p:sp>
          <p:nvSpPr>
            <p:cNvPr id="5" name="Hình Bầu dục 4">
              <a:extLst>
                <a:ext uri="{FF2B5EF4-FFF2-40B4-BE49-F238E27FC236}">
                  <a16:creationId xmlns="" xmlns:a16="http://schemas.microsoft.com/office/drawing/2014/main" id="{D8294839-0564-0CBF-0E76-F6B3F9A94DB8}"/>
                </a:ext>
              </a:extLst>
            </p:cNvPr>
            <p:cNvSpPr/>
            <p:nvPr/>
          </p:nvSpPr>
          <p:spPr>
            <a:xfrm>
              <a:off x="954157" y="427383"/>
              <a:ext cx="795130" cy="795130"/>
            </a:xfrm>
            <a:prstGeom prst="ellipse">
              <a:avLst/>
            </a:prstGeom>
            <a:ln w="28575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Hình Bầu dục 5">
              <a:extLst>
                <a:ext uri="{FF2B5EF4-FFF2-40B4-BE49-F238E27FC236}">
                  <a16:creationId xmlns="" xmlns:a16="http://schemas.microsoft.com/office/drawing/2014/main" id="{949B1E54-9A28-CC0A-ABFB-931597F44E37}"/>
                </a:ext>
              </a:extLst>
            </p:cNvPr>
            <p:cNvSpPr/>
            <p:nvPr/>
          </p:nvSpPr>
          <p:spPr>
            <a:xfrm>
              <a:off x="1030357" y="503583"/>
              <a:ext cx="642730" cy="642730"/>
            </a:xfrm>
            <a:prstGeom prst="ellipse">
              <a:avLst/>
            </a:prstGeom>
            <a:solidFill>
              <a:srgbClr val="00B0F0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n w="381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3</a:t>
              </a:r>
            </a:p>
          </p:txBody>
        </p:sp>
      </p:grpSp>
      <p:sp>
        <p:nvSpPr>
          <p:cNvPr id="7" name="Hộp Văn bản 6">
            <a:extLst>
              <a:ext uri="{FF2B5EF4-FFF2-40B4-BE49-F238E27FC236}">
                <a16:creationId xmlns="" xmlns:a16="http://schemas.microsoft.com/office/drawing/2014/main" id="{99003E9F-2618-458D-F962-0BC3A7DD6A1B}"/>
              </a:ext>
            </a:extLst>
          </p:cNvPr>
          <p:cNvSpPr txBox="1"/>
          <p:nvPr/>
        </p:nvSpPr>
        <p:spPr>
          <a:xfrm>
            <a:off x="1825487" y="487017"/>
            <a:ext cx="30700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Cho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sau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26" name="Nhóm 25">
            <a:extLst>
              <a:ext uri="{FF2B5EF4-FFF2-40B4-BE49-F238E27FC236}">
                <a16:creationId xmlns="" xmlns:a16="http://schemas.microsoft.com/office/drawing/2014/main" id="{0F266078-4780-100D-57DE-03904E933AB2}"/>
              </a:ext>
            </a:extLst>
          </p:cNvPr>
          <p:cNvGrpSpPr/>
          <p:nvPr/>
        </p:nvGrpSpPr>
        <p:grpSpPr>
          <a:xfrm>
            <a:off x="3473021" y="1222512"/>
            <a:ext cx="2385350" cy="2184065"/>
            <a:chOff x="3574057" y="1261305"/>
            <a:chExt cx="2385350" cy="2184065"/>
          </a:xfrm>
        </p:grpSpPr>
        <p:pic>
          <p:nvPicPr>
            <p:cNvPr id="23" name="Hình ảnh 22">
              <a:extLst>
                <a:ext uri="{FF2B5EF4-FFF2-40B4-BE49-F238E27FC236}">
                  <a16:creationId xmlns="" xmlns:a16="http://schemas.microsoft.com/office/drawing/2014/main" id="{143D71C6-3EDF-B140-3546-3DE13E560C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013" t="24775" r="50000" b="34186"/>
            <a:stretch/>
          </p:blipFill>
          <p:spPr>
            <a:xfrm>
              <a:off x="3806612" y="1261305"/>
              <a:ext cx="1920240" cy="2184065"/>
            </a:xfrm>
            <a:prstGeom prst="rect">
              <a:avLst/>
            </a:prstGeom>
          </p:spPr>
        </p:pic>
        <p:sp>
          <p:nvSpPr>
            <p:cNvPr id="13" name="Hộp Văn bản 12">
              <a:extLst>
                <a:ext uri="{FF2B5EF4-FFF2-40B4-BE49-F238E27FC236}">
                  <a16:creationId xmlns="" xmlns:a16="http://schemas.microsoft.com/office/drawing/2014/main" id="{D39132F2-0143-A4A0-999B-40E8FE24C49D}"/>
                </a:ext>
              </a:extLst>
            </p:cNvPr>
            <p:cNvSpPr txBox="1"/>
            <p:nvPr/>
          </p:nvSpPr>
          <p:spPr>
            <a:xfrm>
              <a:off x="3574057" y="1683066"/>
              <a:ext cx="2385350" cy="908864"/>
            </a:xfrm>
            <a:prstGeom prst="ellipse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n>
                    <a:solidFill>
                      <a:schemeClr val="tx1"/>
                    </a:solidFill>
                  </a:ln>
                  <a:solidFill>
                    <a:sysClr val="windowText" lastClr="000000"/>
                  </a:solidFill>
                  <a:effectLst>
                    <a:glow rad="228600">
                      <a:schemeClr val="bg1">
                        <a:alpha val="40000"/>
                      </a:schemeClr>
                    </a:glo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18 310</a:t>
              </a:r>
            </a:p>
          </p:txBody>
        </p:sp>
      </p:grpSp>
      <p:grpSp>
        <p:nvGrpSpPr>
          <p:cNvPr id="27" name="Nhóm 26">
            <a:extLst>
              <a:ext uri="{FF2B5EF4-FFF2-40B4-BE49-F238E27FC236}">
                <a16:creationId xmlns="" xmlns:a16="http://schemas.microsoft.com/office/drawing/2014/main" id="{2D3025FE-BB5F-966C-3A1B-7645C1AF491A}"/>
              </a:ext>
            </a:extLst>
          </p:cNvPr>
          <p:cNvGrpSpPr/>
          <p:nvPr/>
        </p:nvGrpSpPr>
        <p:grpSpPr>
          <a:xfrm>
            <a:off x="6372572" y="1222512"/>
            <a:ext cx="2365027" cy="2184065"/>
            <a:chOff x="6605124" y="1348300"/>
            <a:chExt cx="2365027" cy="2184065"/>
          </a:xfrm>
        </p:grpSpPr>
        <p:pic>
          <p:nvPicPr>
            <p:cNvPr id="24" name="Hình ảnh 23">
              <a:extLst>
                <a:ext uri="{FF2B5EF4-FFF2-40B4-BE49-F238E27FC236}">
                  <a16:creationId xmlns="" xmlns:a16="http://schemas.microsoft.com/office/drawing/2014/main" id="{58793771-A272-22BD-E2A2-24E9408572E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738" t="23057" r="27275" b="35904"/>
            <a:stretch/>
          </p:blipFill>
          <p:spPr>
            <a:xfrm>
              <a:off x="6777040" y="1348300"/>
              <a:ext cx="1920240" cy="2184065"/>
            </a:xfrm>
            <a:prstGeom prst="rect">
              <a:avLst/>
            </a:prstGeom>
          </p:spPr>
        </p:pic>
        <p:sp>
          <p:nvSpPr>
            <p:cNvPr id="16" name="Hộp Văn bản 15">
              <a:extLst>
                <a:ext uri="{FF2B5EF4-FFF2-40B4-BE49-F238E27FC236}">
                  <a16:creationId xmlns="" xmlns:a16="http://schemas.microsoft.com/office/drawing/2014/main" id="{F7C7C3DE-6BE6-3328-D8E4-0B930FAE631D}"/>
                </a:ext>
              </a:extLst>
            </p:cNvPr>
            <p:cNvSpPr txBox="1"/>
            <p:nvPr/>
          </p:nvSpPr>
          <p:spPr>
            <a:xfrm>
              <a:off x="6605124" y="1794002"/>
              <a:ext cx="2365027" cy="908864"/>
            </a:xfrm>
            <a:prstGeom prst="ellipse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n>
                    <a:solidFill>
                      <a:schemeClr val="tx1"/>
                    </a:solidFill>
                  </a:ln>
                  <a:solidFill>
                    <a:sysClr val="windowText" lastClr="000000"/>
                  </a:solidFill>
                  <a:effectLst>
                    <a:glow rad="228600">
                      <a:schemeClr val="bg1">
                        <a:alpha val="40000"/>
                      </a:schemeClr>
                    </a:glo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18 013</a:t>
              </a:r>
            </a:p>
          </p:txBody>
        </p:sp>
      </p:grpSp>
      <p:grpSp>
        <p:nvGrpSpPr>
          <p:cNvPr id="28" name="Nhóm 27">
            <a:extLst>
              <a:ext uri="{FF2B5EF4-FFF2-40B4-BE49-F238E27FC236}">
                <a16:creationId xmlns="" xmlns:a16="http://schemas.microsoft.com/office/drawing/2014/main" id="{7D64CE49-7A8D-8B6B-47CB-D8508D77DC11}"/>
              </a:ext>
            </a:extLst>
          </p:cNvPr>
          <p:cNvGrpSpPr/>
          <p:nvPr/>
        </p:nvGrpSpPr>
        <p:grpSpPr>
          <a:xfrm>
            <a:off x="9251799" y="1222512"/>
            <a:ext cx="2365027" cy="2184065"/>
            <a:chOff x="9251799" y="1222512"/>
            <a:chExt cx="2365027" cy="2184065"/>
          </a:xfrm>
        </p:grpSpPr>
        <p:pic>
          <p:nvPicPr>
            <p:cNvPr id="25" name="Hình ảnh 24">
              <a:extLst>
                <a:ext uri="{FF2B5EF4-FFF2-40B4-BE49-F238E27FC236}">
                  <a16:creationId xmlns="" xmlns:a16="http://schemas.microsoft.com/office/drawing/2014/main" id="{7480B69E-881C-3EF4-68E4-C3A453CFCBC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788" t="24269" r="6225" b="34692"/>
            <a:stretch/>
          </p:blipFill>
          <p:spPr>
            <a:xfrm>
              <a:off x="9474193" y="1222512"/>
              <a:ext cx="1920240" cy="2184065"/>
            </a:xfrm>
            <a:prstGeom prst="rect">
              <a:avLst/>
            </a:prstGeom>
          </p:spPr>
        </p:pic>
        <p:sp>
          <p:nvSpPr>
            <p:cNvPr id="19" name="Hộp Văn bản 18">
              <a:extLst>
                <a:ext uri="{FF2B5EF4-FFF2-40B4-BE49-F238E27FC236}">
                  <a16:creationId xmlns="" xmlns:a16="http://schemas.microsoft.com/office/drawing/2014/main" id="{4D27DA98-66F5-F4E7-1EC1-7C410412E874}"/>
                </a:ext>
              </a:extLst>
            </p:cNvPr>
            <p:cNvSpPr txBox="1"/>
            <p:nvPr/>
          </p:nvSpPr>
          <p:spPr>
            <a:xfrm>
              <a:off x="9251799" y="1713484"/>
              <a:ext cx="2365027" cy="908864"/>
            </a:xfrm>
            <a:prstGeom prst="ellipse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n>
                    <a:solidFill>
                      <a:schemeClr val="tx1"/>
                    </a:solidFill>
                  </a:ln>
                  <a:solidFill>
                    <a:sysClr val="windowText" lastClr="000000"/>
                  </a:solidFill>
                  <a:effectLst>
                    <a:glow rad="228600">
                      <a:schemeClr val="bg1">
                        <a:alpha val="40000"/>
                      </a:schemeClr>
                    </a:glo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18 103</a:t>
              </a:r>
            </a:p>
          </p:txBody>
        </p:sp>
      </p:grpSp>
      <p:sp>
        <p:nvSpPr>
          <p:cNvPr id="20" name="Hộp Văn bản 19">
            <a:extLst>
              <a:ext uri="{FF2B5EF4-FFF2-40B4-BE49-F238E27FC236}">
                <a16:creationId xmlns="" xmlns:a16="http://schemas.microsoft.com/office/drawing/2014/main" id="{A420ABD6-7628-5EF2-0BAF-F54F3178299D}"/>
              </a:ext>
            </a:extLst>
          </p:cNvPr>
          <p:cNvSpPr txBox="1"/>
          <p:nvPr/>
        </p:nvSpPr>
        <p:spPr>
          <a:xfrm>
            <a:off x="743267" y="3582222"/>
            <a:ext cx="90140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c)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Sắp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xếp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trên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theo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thứ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tự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lớn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đến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bé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21" name="Nhóm 20">
            <a:extLst>
              <a:ext uri="{FF2B5EF4-FFF2-40B4-BE49-F238E27FC236}">
                <a16:creationId xmlns="" xmlns:a16="http://schemas.microsoft.com/office/drawing/2014/main" id="{351FC3AC-B79C-053B-63A6-3F60566A3C7F}"/>
              </a:ext>
            </a:extLst>
          </p:cNvPr>
          <p:cNvGrpSpPr/>
          <p:nvPr/>
        </p:nvGrpSpPr>
        <p:grpSpPr>
          <a:xfrm>
            <a:off x="714863" y="1222512"/>
            <a:ext cx="2243957" cy="2184065"/>
            <a:chOff x="2600689" y="1534457"/>
            <a:chExt cx="2243957" cy="2184065"/>
          </a:xfrm>
        </p:grpSpPr>
        <p:pic>
          <p:nvPicPr>
            <p:cNvPr id="3" name="Hình ảnh 2">
              <a:extLst>
                <a:ext uri="{FF2B5EF4-FFF2-40B4-BE49-F238E27FC236}">
                  <a16:creationId xmlns="" xmlns:a16="http://schemas.microsoft.com/office/drawing/2014/main" id="{DAA84E3E-F16D-C7C5-B054-75E2EDE8B8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637" t="24689" r="72376" b="34272"/>
            <a:stretch/>
          </p:blipFill>
          <p:spPr>
            <a:xfrm>
              <a:off x="2778504" y="1534457"/>
              <a:ext cx="1920240" cy="2184065"/>
            </a:xfrm>
            <a:prstGeom prst="rect">
              <a:avLst/>
            </a:prstGeom>
          </p:spPr>
        </p:pic>
        <p:sp>
          <p:nvSpPr>
            <p:cNvPr id="9" name="Hộp Văn bản 8">
              <a:extLst>
                <a:ext uri="{FF2B5EF4-FFF2-40B4-BE49-F238E27FC236}">
                  <a16:creationId xmlns="" xmlns:a16="http://schemas.microsoft.com/office/drawing/2014/main" id="{0592D6B0-0B9F-E69C-76D4-06C5BF1F4C4E}"/>
                </a:ext>
              </a:extLst>
            </p:cNvPr>
            <p:cNvSpPr txBox="1"/>
            <p:nvPr/>
          </p:nvSpPr>
          <p:spPr>
            <a:xfrm>
              <a:off x="2600689" y="1995010"/>
              <a:ext cx="2243957" cy="908864"/>
            </a:xfrm>
            <a:prstGeom prst="ellipse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n>
                    <a:solidFill>
                      <a:schemeClr val="tx1"/>
                    </a:solidFill>
                  </a:ln>
                  <a:solidFill>
                    <a:sysClr val="windowText" lastClr="000000"/>
                  </a:solidFill>
                  <a:effectLst>
                    <a:glow rad="228600">
                      <a:schemeClr val="bg1">
                        <a:alpha val="40000"/>
                      </a:schemeClr>
                    </a:glo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18 031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23433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5.55112E-17 L 0.45938 0.4601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69" y="23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5.55112E-17 L -0.23294 0.4648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54" y="2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5.55112E-17 L 0.24414 0.4601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01" y="23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5.55112E-17 L -0.48581 0.4601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297" y="23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Nhóm 3">
            <a:extLst>
              <a:ext uri="{FF2B5EF4-FFF2-40B4-BE49-F238E27FC236}">
                <a16:creationId xmlns="" xmlns:a16="http://schemas.microsoft.com/office/drawing/2014/main" id="{C24A7C70-D8E0-FA94-DCB8-A2AA20F55059}"/>
              </a:ext>
            </a:extLst>
          </p:cNvPr>
          <p:cNvGrpSpPr/>
          <p:nvPr/>
        </p:nvGrpSpPr>
        <p:grpSpPr>
          <a:xfrm>
            <a:off x="954157" y="427383"/>
            <a:ext cx="795130" cy="795130"/>
            <a:chOff x="954157" y="427383"/>
            <a:chExt cx="795130" cy="795130"/>
          </a:xfrm>
        </p:grpSpPr>
        <p:sp>
          <p:nvSpPr>
            <p:cNvPr id="5" name="Hình Bầu dục 4">
              <a:extLst>
                <a:ext uri="{FF2B5EF4-FFF2-40B4-BE49-F238E27FC236}">
                  <a16:creationId xmlns="" xmlns:a16="http://schemas.microsoft.com/office/drawing/2014/main" id="{D8294839-0564-0CBF-0E76-F6B3F9A94DB8}"/>
                </a:ext>
              </a:extLst>
            </p:cNvPr>
            <p:cNvSpPr/>
            <p:nvPr/>
          </p:nvSpPr>
          <p:spPr>
            <a:xfrm>
              <a:off x="954157" y="427383"/>
              <a:ext cx="795130" cy="795130"/>
            </a:xfrm>
            <a:prstGeom prst="ellipse">
              <a:avLst/>
            </a:prstGeom>
            <a:ln w="28575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Hình Bầu dục 5">
              <a:extLst>
                <a:ext uri="{FF2B5EF4-FFF2-40B4-BE49-F238E27FC236}">
                  <a16:creationId xmlns="" xmlns:a16="http://schemas.microsoft.com/office/drawing/2014/main" id="{949B1E54-9A28-CC0A-ABFB-931597F44E37}"/>
                </a:ext>
              </a:extLst>
            </p:cNvPr>
            <p:cNvSpPr/>
            <p:nvPr/>
          </p:nvSpPr>
          <p:spPr>
            <a:xfrm>
              <a:off x="1030357" y="503583"/>
              <a:ext cx="642730" cy="642730"/>
            </a:xfrm>
            <a:prstGeom prst="ellipse">
              <a:avLst/>
            </a:prstGeom>
            <a:solidFill>
              <a:srgbClr val="00B0F0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n w="381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4</a:t>
              </a:r>
            </a:p>
          </p:txBody>
        </p:sp>
      </p:grpSp>
      <p:sp>
        <p:nvSpPr>
          <p:cNvPr id="7" name="Hộp Văn bản 6">
            <a:extLst>
              <a:ext uri="{FF2B5EF4-FFF2-40B4-BE49-F238E27FC236}">
                <a16:creationId xmlns="" xmlns:a16="http://schemas.microsoft.com/office/drawing/2014/main" id="{99003E9F-2618-458D-F962-0BC3A7DD6A1B}"/>
              </a:ext>
            </a:extLst>
          </p:cNvPr>
          <p:cNvSpPr txBox="1"/>
          <p:nvPr/>
        </p:nvSpPr>
        <p:spPr>
          <a:xfrm>
            <a:off x="1825487" y="487017"/>
            <a:ext cx="8771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2" name="Hình ảnh 1" descr="Ảnh có chứa văn bản, thiết bị điện tử, máy tính&#10;&#10;Mô tả được tạo tự động">
            <a:extLst>
              <a:ext uri="{FF2B5EF4-FFF2-40B4-BE49-F238E27FC236}">
                <a16:creationId xmlns="" xmlns:a16="http://schemas.microsoft.com/office/drawing/2014/main" id="{5DD8D1D5-8585-36AF-3C8E-71691EF81A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50" t="32050" r="3022" b="10012"/>
          <a:stretch/>
        </p:blipFill>
        <p:spPr>
          <a:xfrm>
            <a:off x="408490" y="1512072"/>
            <a:ext cx="11351600" cy="3440928"/>
          </a:xfrm>
          <a:prstGeom prst="rect">
            <a:avLst/>
          </a:prstGeom>
        </p:spPr>
      </p:pic>
      <p:sp>
        <p:nvSpPr>
          <p:cNvPr id="10" name="Hộp Văn bản 9">
            <a:extLst>
              <a:ext uri="{FF2B5EF4-FFF2-40B4-BE49-F238E27FC236}">
                <a16:creationId xmlns="" xmlns:a16="http://schemas.microsoft.com/office/drawing/2014/main" id="{A33976EC-5096-E4BD-B0B4-2E91B3A16595}"/>
              </a:ext>
            </a:extLst>
          </p:cNvPr>
          <p:cNvSpPr txBox="1"/>
          <p:nvPr/>
        </p:nvSpPr>
        <p:spPr>
          <a:xfrm>
            <a:off x="4754880" y="1588272"/>
            <a:ext cx="150876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33 500</a:t>
            </a:r>
          </a:p>
        </p:txBody>
      </p:sp>
      <p:sp>
        <p:nvSpPr>
          <p:cNvPr id="11" name="Hộp Văn bản 10">
            <a:extLst>
              <a:ext uri="{FF2B5EF4-FFF2-40B4-BE49-F238E27FC236}">
                <a16:creationId xmlns="" xmlns:a16="http://schemas.microsoft.com/office/drawing/2014/main" id="{E8FFE924-CA70-5580-9894-B83C1F51EBB0}"/>
              </a:ext>
            </a:extLst>
          </p:cNvPr>
          <p:cNvSpPr txBox="1"/>
          <p:nvPr/>
        </p:nvSpPr>
        <p:spPr>
          <a:xfrm>
            <a:off x="6568440" y="1588272"/>
            <a:ext cx="150876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43 500</a:t>
            </a:r>
          </a:p>
        </p:txBody>
      </p:sp>
      <p:sp>
        <p:nvSpPr>
          <p:cNvPr id="12" name="Hộp Văn bản 11">
            <a:extLst>
              <a:ext uri="{FF2B5EF4-FFF2-40B4-BE49-F238E27FC236}">
                <a16:creationId xmlns="" xmlns:a16="http://schemas.microsoft.com/office/drawing/2014/main" id="{A76B342E-C7C0-9EB7-B724-E11FFA840A63}"/>
              </a:ext>
            </a:extLst>
          </p:cNvPr>
          <p:cNvSpPr txBox="1"/>
          <p:nvPr/>
        </p:nvSpPr>
        <p:spPr>
          <a:xfrm>
            <a:off x="10144650" y="1588272"/>
            <a:ext cx="150876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63 500</a:t>
            </a:r>
          </a:p>
        </p:txBody>
      </p:sp>
      <p:sp>
        <p:nvSpPr>
          <p:cNvPr id="14" name="Hộp Văn bản 13">
            <a:extLst>
              <a:ext uri="{FF2B5EF4-FFF2-40B4-BE49-F238E27FC236}">
                <a16:creationId xmlns="" xmlns:a16="http://schemas.microsoft.com/office/drawing/2014/main" id="{6F4E68F8-AF7C-1023-93AA-C40D6F1B7B20}"/>
              </a:ext>
            </a:extLst>
          </p:cNvPr>
          <p:cNvSpPr txBox="1"/>
          <p:nvPr/>
        </p:nvSpPr>
        <p:spPr>
          <a:xfrm>
            <a:off x="4770120" y="2469298"/>
            <a:ext cx="150876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4 607</a:t>
            </a:r>
          </a:p>
        </p:txBody>
      </p:sp>
      <p:sp>
        <p:nvSpPr>
          <p:cNvPr id="15" name="Hộp Văn bản 14">
            <a:extLst>
              <a:ext uri="{FF2B5EF4-FFF2-40B4-BE49-F238E27FC236}">
                <a16:creationId xmlns="" xmlns:a16="http://schemas.microsoft.com/office/drawing/2014/main" id="{D9BCED36-55A1-EF9F-F6E5-B7B9F75808D8}"/>
              </a:ext>
            </a:extLst>
          </p:cNvPr>
          <p:cNvSpPr txBox="1"/>
          <p:nvPr/>
        </p:nvSpPr>
        <p:spPr>
          <a:xfrm>
            <a:off x="6583680" y="2469298"/>
            <a:ext cx="150876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5 607</a:t>
            </a:r>
          </a:p>
        </p:txBody>
      </p:sp>
      <p:sp>
        <p:nvSpPr>
          <p:cNvPr id="17" name="Hộp Văn bản 16">
            <a:extLst>
              <a:ext uri="{FF2B5EF4-FFF2-40B4-BE49-F238E27FC236}">
                <a16:creationId xmlns="" xmlns:a16="http://schemas.microsoft.com/office/drawing/2014/main" id="{34ADBAF6-9C03-9497-2BF9-6C0C896FF0CB}"/>
              </a:ext>
            </a:extLst>
          </p:cNvPr>
          <p:cNvSpPr txBox="1"/>
          <p:nvPr/>
        </p:nvSpPr>
        <p:spPr>
          <a:xfrm>
            <a:off x="10159890" y="2469298"/>
            <a:ext cx="150876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7 607</a:t>
            </a:r>
          </a:p>
        </p:txBody>
      </p:sp>
      <p:sp>
        <p:nvSpPr>
          <p:cNvPr id="18" name="Hộp Văn bản 17">
            <a:extLst>
              <a:ext uri="{FF2B5EF4-FFF2-40B4-BE49-F238E27FC236}">
                <a16:creationId xmlns="" xmlns:a16="http://schemas.microsoft.com/office/drawing/2014/main" id="{201EC904-E381-3807-EC4C-37B0223BB721}"/>
              </a:ext>
            </a:extLst>
          </p:cNvPr>
          <p:cNvSpPr txBox="1"/>
          <p:nvPr/>
        </p:nvSpPr>
        <p:spPr>
          <a:xfrm>
            <a:off x="2971800" y="3350324"/>
            <a:ext cx="150876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5 580</a:t>
            </a:r>
          </a:p>
        </p:txBody>
      </p:sp>
      <p:sp>
        <p:nvSpPr>
          <p:cNvPr id="22" name="Hộp Văn bản 21">
            <a:extLst>
              <a:ext uri="{FF2B5EF4-FFF2-40B4-BE49-F238E27FC236}">
                <a16:creationId xmlns="" xmlns:a16="http://schemas.microsoft.com/office/drawing/2014/main" id="{90A8897F-2574-779A-6D2B-49061934E031}"/>
              </a:ext>
            </a:extLst>
          </p:cNvPr>
          <p:cNvSpPr txBox="1"/>
          <p:nvPr/>
        </p:nvSpPr>
        <p:spPr>
          <a:xfrm>
            <a:off x="6568440" y="3350324"/>
            <a:ext cx="150876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5 780</a:t>
            </a:r>
          </a:p>
        </p:txBody>
      </p:sp>
      <p:sp>
        <p:nvSpPr>
          <p:cNvPr id="29" name="Hộp Văn bản 28">
            <a:extLst>
              <a:ext uri="{FF2B5EF4-FFF2-40B4-BE49-F238E27FC236}">
                <a16:creationId xmlns="" xmlns:a16="http://schemas.microsoft.com/office/drawing/2014/main" id="{93B90501-00B0-704D-B14E-507B09F07ECD}"/>
              </a:ext>
            </a:extLst>
          </p:cNvPr>
          <p:cNvSpPr txBox="1"/>
          <p:nvPr/>
        </p:nvSpPr>
        <p:spPr>
          <a:xfrm>
            <a:off x="10144650" y="3350324"/>
            <a:ext cx="150876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5 980</a:t>
            </a:r>
          </a:p>
        </p:txBody>
      </p:sp>
      <p:sp>
        <p:nvSpPr>
          <p:cNvPr id="30" name="Hộp Văn bản 29">
            <a:extLst>
              <a:ext uri="{FF2B5EF4-FFF2-40B4-BE49-F238E27FC236}">
                <a16:creationId xmlns="" xmlns:a16="http://schemas.microsoft.com/office/drawing/2014/main" id="{F49E7DFB-71B0-69F5-EB87-A2E6D4A91CB8}"/>
              </a:ext>
            </a:extLst>
          </p:cNvPr>
          <p:cNvSpPr txBox="1"/>
          <p:nvPr/>
        </p:nvSpPr>
        <p:spPr>
          <a:xfrm>
            <a:off x="4754880" y="4237756"/>
            <a:ext cx="150876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7 949</a:t>
            </a:r>
          </a:p>
        </p:txBody>
      </p:sp>
      <p:sp>
        <p:nvSpPr>
          <p:cNvPr id="31" name="Hộp Văn bản 30">
            <a:extLst>
              <a:ext uri="{FF2B5EF4-FFF2-40B4-BE49-F238E27FC236}">
                <a16:creationId xmlns="" xmlns:a16="http://schemas.microsoft.com/office/drawing/2014/main" id="{1989EFC4-55EA-E61B-87DA-069FBC11F6BB}"/>
              </a:ext>
            </a:extLst>
          </p:cNvPr>
          <p:cNvSpPr txBox="1"/>
          <p:nvPr/>
        </p:nvSpPr>
        <p:spPr>
          <a:xfrm>
            <a:off x="6568440" y="4237756"/>
            <a:ext cx="150876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7 959</a:t>
            </a:r>
          </a:p>
        </p:txBody>
      </p:sp>
      <p:sp>
        <p:nvSpPr>
          <p:cNvPr id="32" name="Hộp Văn bản 31">
            <a:extLst>
              <a:ext uri="{FF2B5EF4-FFF2-40B4-BE49-F238E27FC236}">
                <a16:creationId xmlns="" xmlns:a16="http://schemas.microsoft.com/office/drawing/2014/main" id="{D598C3AF-A74E-6542-2226-5D351D532351}"/>
              </a:ext>
            </a:extLst>
          </p:cNvPr>
          <p:cNvSpPr txBox="1"/>
          <p:nvPr/>
        </p:nvSpPr>
        <p:spPr>
          <a:xfrm>
            <a:off x="8361570" y="4237756"/>
            <a:ext cx="150876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7 969</a:t>
            </a:r>
          </a:p>
        </p:txBody>
      </p:sp>
    </p:spTree>
    <p:extLst>
      <p:ext uri="{BB962C8B-B14F-4D97-AF65-F5344CB8AC3E}">
        <p14:creationId xmlns:p14="http://schemas.microsoft.com/office/powerpoint/2010/main" val="2124632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4" grpId="0" animBg="1"/>
      <p:bldP spid="15" grpId="0" animBg="1"/>
      <p:bldP spid="17" grpId="0" animBg="1"/>
      <p:bldP spid="18" grpId="0" animBg="1"/>
      <p:bldP spid="22" grpId="0" animBg="1"/>
      <p:bldP spid="29" grpId="0" animBg="1"/>
      <p:bldP spid="30" grpId="0" animBg="1"/>
      <p:bldP spid="31" grpId="0" animBg="1"/>
      <p:bldP spid="32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自定义 23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94341"/>
      </a:accent1>
      <a:accent2>
        <a:srgbClr val="0DC8DB"/>
      </a:accent2>
      <a:accent3>
        <a:srgbClr val="505069"/>
      </a:accent3>
      <a:accent4>
        <a:srgbClr val="F94341"/>
      </a:accent4>
      <a:accent5>
        <a:srgbClr val="0DC8DB"/>
      </a:accent5>
      <a:accent6>
        <a:srgbClr val="505069"/>
      </a:accent6>
      <a:hlink>
        <a:srgbClr val="F94341"/>
      </a:hlink>
      <a:folHlink>
        <a:srgbClr val="0DC8DB"/>
      </a:folHlink>
    </a:clrScheme>
    <a:fontScheme name="自定义 2">
      <a:majorFont>
        <a:latin typeface="Humanst521 BT"/>
        <a:ea typeface="字魂59号-创粗黑"/>
        <a:cs typeface=""/>
      </a:majorFont>
      <a:minorFont>
        <a:latin typeface="Humanst521 BT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</TotalTime>
  <Words>251</Words>
  <Application>Microsoft Office PowerPoint</Application>
  <PresentationFormat>Custom</PresentationFormat>
  <Paragraphs>70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Nga Nguyen - 0964298488</dc:creator>
  <cp:lastModifiedBy>Minhthangpc.VN</cp:lastModifiedBy>
  <cp:revision>14</cp:revision>
  <dcterms:created xsi:type="dcterms:W3CDTF">2023-01-08T11:29:18Z</dcterms:created>
  <dcterms:modified xsi:type="dcterms:W3CDTF">2023-02-15T06:32:51Z</dcterms:modified>
</cp:coreProperties>
</file>