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7" r:id="rId2"/>
    <p:sldId id="264" r:id="rId3"/>
    <p:sldId id="289" r:id="rId4"/>
    <p:sldId id="292" r:id="rId5"/>
    <p:sldId id="290" r:id="rId6"/>
    <p:sldId id="291" r:id="rId7"/>
    <p:sldId id="293" r:id="rId8"/>
    <p:sldId id="278" r:id="rId9"/>
    <p:sldId id="280" r:id="rId10"/>
    <p:sldId id="281" r:id="rId11"/>
    <p:sldId id="294" r:id="rId12"/>
    <p:sldId id="282" r:id="rId13"/>
    <p:sldId id="283" r:id="rId14"/>
    <p:sldId id="295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>
        <p:scale>
          <a:sx n="50" d="100"/>
          <a:sy n="50" d="100"/>
        </p:scale>
        <p:origin x="-150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46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38329" y="2593108"/>
            <a:ext cx="1070880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99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3133476" y="307284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18516" r="69677" b="7737"/>
          <a:stretch/>
        </p:blipFill>
        <p:spPr>
          <a:xfrm>
            <a:off x="1091317" y="1628239"/>
            <a:ext cx="1816542" cy="472617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209100" y="2545607"/>
            <a:ext cx="6775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F742D1-5A0E-79A3-16AF-7412EF58C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t="18395" r="26316" b="7858"/>
          <a:stretch/>
        </p:blipFill>
        <p:spPr>
          <a:xfrm>
            <a:off x="1091316" y="1628239"/>
            <a:ext cx="4623683" cy="472617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8A20A1D-4273-566D-F362-CE3DB854C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38319" r="2735" b="13891"/>
          <a:stretch/>
        </p:blipFill>
        <p:spPr>
          <a:xfrm>
            <a:off x="6010854" y="3429000"/>
            <a:ext cx="2749163" cy="3062713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5714999" y="2171564"/>
            <a:ext cx="621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AC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DB.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305946" y="2947155"/>
            <a:ext cx="10094430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4 200.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4 700.</a:t>
            </a: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AD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4 500.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BB82CE0-3F43-C9D3-D53C-C0E15F37E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24102" r="4338" b="48033"/>
          <a:stretch/>
        </p:blipFill>
        <p:spPr>
          <a:xfrm>
            <a:off x="429633" y="1298713"/>
            <a:ext cx="11332734" cy="1474304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FC7DCB1F-66DB-E1C2-B783-D67C702488B9}"/>
              </a:ext>
            </a:extLst>
          </p:cNvPr>
          <p:cNvSpPr/>
          <p:nvPr/>
        </p:nvSpPr>
        <p:spPr>
          <a:xfrm>
            <a:off x="228600" y="4736352"/>
            <a:ext cx="755374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Quan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1520007-8B0D-258C-2703-0FA8D565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20174" r="5620" b="23241"/>
          <a:stretch/>
        </p:blipFill>
        <p:spPr>
          <a:xfrm>
            <a:off x="371687" y="1381490"/>
            <a:ext cx="11448626" cy="420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5B2AE9B6-B9A8-7CA9-1D03-BC52AC4BA26F}"/>
              </a:ext>
            </a:extLst>
          </p:cNvPr>
          <p:cNvCxnSpPr/>
          <p:nvPr/>
        </p:nvCxnSpPr>
        <p:spPr>
          <a:xfrm>
            <a:off x="801511" y="1783644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D52CFB7E-288C-CCEA-1ED8-273E2C7E3DF1}"/>
              </a:ext>
            </a:extLst>
          </p:cNvPr>
          <p:cNvCxnSpPr/>
          <p:nvPr/>
        </p:nvCxnSpPr>
        <p:spPr>
          <a:xfrm>
            <a:off x="801511" y="5334000"/>
            <a:ext cx="55992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E0F896F-219F-CD60-0BD5-603A210CBCE1}"/>
              </a:ext>
            </a:extLst>
          </p:cNvPr>
          <p:cNvCxnSpPr>
            <a:cxnSpLocks/>
          </p:cNvCxnSpPr>
          <p:nvPr/>
        </p:nvCxnSpPr>
        <p:spPr>
          <a:xfrm>
            <a:off x="3589867" y="1783644"/>
            <a:ext cx="0" cy="355035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9583CA69-E15F-13B1-D809-DABCC3A17AD6}"/>
              </a:ext>
            </a:extLst>
          </p:cNvPr>
          <p:cNvCxnSpPr>
            <a:cxnSpLocks/>
          </p:cNvCxnSpPr>
          <p:nvPr/>
        </p:nvCxnSpPr>
        <p:spPr>
          <a:xfrm>
            <a:off x="7686040" y="1508760"/>
            <a:ext cx="3459480" cy="985520"/>
          </a:xfrm>
          <a:prstGeom prst="line">
            <a:avLst/>
          </a:prstGeom>
          <a:ln w="14605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4577688-A845-7D58-0AC9-D0CF42ABDEE4}"/>
              </a:ext>
            </a:extLst>
          </p:cNvPr>
          <p:cNvSpPr txBox="1"/>
          <p:nvPr/>
        </p:nvSpPr>
        <p:spPr>
          <a:xfrm>
            <a:off x="1353048" y="347894"/>
            <a:ext cx="1035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xmlns="" id="{B08140E6-8B8F-E09E-ECA5-21F536CAD046}"/>
              </a:ext>
            </a:extLst>
          </p:cNvPr>
          <p:cNvCxnSpPr>
            <a:cxnSpLocks/>
          </p:cNvCxnSpPr>
          <p:nvPr/>
        </p:nvCxnSpPr>
        <p:spPr>
          <a:xfrm>
            <a:off x="792480" y="1778000"/>
            <a:ext cx="10607040" cy="0"/>
          </a:xfrm>
          <a:prstGeom prst="line">
            <a:avLst/>
          </a:prstGeom>
          <a:ln w="146050" cap="rnd">
            <a:solidFill>
              <a:schemeClr val="accent3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33" name="TextBox1" r:id="rId2" imgW="10982160" imgH="3743280"/>
        </mc:Choice>
        <mc:Fallback>
          <p:control name="TextBox1" r:id="rId2" imgW="10982160" imgH="37432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213" y="2484438"/>
                  <a:ext cx="10979150" cy="3748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05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5672594" y="1635533"/>
            <a:ext cx="6519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66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200400" y="2638656"/>
            <a:ext cx="5958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3933245" y="580759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4770783" y="1749286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8 654 ... 8 546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827B9BF-4333-CCE5-6752-AD9EF589A52C}"/>
              </a:ext>
            </a:extLst>
          </p:cNvPr>
          <p:cNvSpPr txBox="1"/>
          <p:nvPr/>
        </p:nvSpPr>
        <p:spPr>
          <a:xfrm>
            <a:off x="6231835" y="1848678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8BD07069-09A6-B915-2905-DD309E2124FD}"/>
              </a:ext>
            </a:extLst>
          </p:cNvPr>
          <p:cNvSpPr/>
          <p:nvPr/>
        </p:nvSpPr>
        <p:spPr>
          <a:xfrm>
            <a:off x="6095999" y="3097695"/>
            <a:ext cx="4220817" cy="10634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78 654 ... 78 654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9EB773-61CA-D998-3064-13CE01CF462E}"/>
              </a:ext>
            </a:extLst>
          </p:cNvPr>
          <p:cNvSpPr txBox="1"/>
          <p:nvPr/>
        </p:nvSpPr>
        <p:spPr>
          <a:xfrm>
            <a:off x="7883385" y="3180120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54D2A609-C4C2-6B31-627B-171A6FC6BB95}"/>
              </a:ext>
            </a:extLst>
          </p:cNvPr>
          <p:cNvSpPr/>
          <p:nvPr/>
        </p:nvSpPr>
        <p:spPr>
          <a:xfrm>
            <a:off x="4770783" y="4498712"/>
            <a:ext cx="4220817" cy="10634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18 654 ... 18 655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2CD037E-B964-C596-50B7-C871F38CF367}"/>
              </a:ext>
            </a:extLst>
          </p:cNvPr>
          <p:cNvSpPr txBox="1"/>
          <p:nvPr/>
        </p:nvSpPr>
        <p:spPr>
          <a:xfrm>
            <a:off x="6558169" y="4581137"/>
            <a:ext cx="64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ản đồ&#10;&#10;Mô tả được tạo tự động">
            <a:extLst>
              <a:ext uri="{FF2B5EF4-FFF2-40B4-BE49-F238E27FC236}">
                <a16:creationId xmlns:a16="http://schemas.microsoft.com/office/drawing/2014/main" xmlns="" id="{3BB6C9A9-9C1B-AA01-D385-01C3A548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918033"/>
            <a:ext cx="11165840" cy="50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/>
          <p:nvPr/>
        </p:nvCxnSpPr>
        <p:spPr>
          <a:xfrm>
            <a:off x="1158240" y="1940560"/>
            <a:ext cx="9784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2612003" y="1885950"/>
            <a:ext cx="610374" cy="974035"/>
            <a:chOff x="2612003" y="1885950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7147560" y="1885950"/>
            <a:ext cx="610374" cy="974035"/>
            <a:chOff x="2612003" y="1885950"/>
            <a:chExt cx="610374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024232" y="1885950"/>
            <a:ext cx="610374" cy="974035"/>
            <a:chOff x="2612003" y="188595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612003" y="188595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081159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A, C, B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3922011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17">
            <a:extLst>
              <a:ext uri="{FF2B5EF4-FFF2-40B4-BE49-F238E27FC236}">
                <a16:creationId xmlns:a16="http://schemas.microsoft.com/office/drawing/2014/main" xmlns="" id="{60A047EC-D45D-9DB2-F93E-5FA0DD5E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90270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1245703" y="326133"/>
            <a:ext cx="7530549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B3324823-81E2-CEEC-24EB-2D342C800606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8A8684DA-5E1A-580E-8057-4237CC0BC30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C162EB26-E80D-EC84-1DAC-6DEF8F370715}"/>
              </a:ext>
            </a:extLst>
          </p:cNvPr>
          <p:cNvSpPr/>
          <p:nvPr/>
        </p:nvSpPr>
        <p:spPr>
          <a:xfrm>
            <a:off x="645436" y="3894754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E569223E-A540-B6CE-BBC2-01EBDEB7CA40}"/>
              </a:ext>
            </a:extLst>
          </p:cNvPr>
          <p:cNvSpPr/>
          <p:nvPr/>
        </p:nvSpPr>
        <p:spPr>
          <a:xfrm>
            <a:off x="645436" y="5083475"/>
            <a:ext cx="10901128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SzPct val="120000"/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ON. Ta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MO = ON.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MN.</a:t>
            </a:r>
          </a:p>
        </p:txBody>
      </p:sp>
    </p:spTree>
    <p:extLst>
      <p:ext uri="{BB962C8B-B14F-4D97-AF65-F5344CB8AC3E}">
        <p14:creationId xmlns:p14="http://schemas.microsoft.com/office/powerpoint/2010/main" val="26696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D59349A5-D0EE-81E4-92DD-E2A408BA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8667" r="4962" b="10678"/>
          <a:stretch/>
        </p:blipFill>
        <p:spPr>
          <a:xfrm>
            <a:off x="771646" y="928854"/>
            <a:ext cx="10648709" cy="354956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181383" y="3193907"/>
            <a:ext cx="720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G </a:t>
            </a:r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H.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0699BD-4CC2-9A92-D812-8122D599D2EF}"/>
              </a:ext>
            </a:extLst>
          </p:cNvPr>
          <p:cNvSpPr txBox="1"/>
          <p:nvPr/>
        </p:nvSpPr>
        <p:spPr>
          <a:xfrm>
            <a:off x="5181414" y="4451009"/>
            <a:ext cx="7010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348</Words>
  <Application>Microsoft Office PowerPoint</Application>
  <PresentationFormat>Custom</PresentationFormat>
  <Paragraphs>51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Minhthangpc.VN</cp:lastModifiedBy>
  <cp:revision>17</cp:revision>
  <dcterms:created xsi:type="dcterms:W3CDTF">2023-01-08T11:29:18Z</dcterms:created>
  <dcterms:modified xsi:type="dcterms:W3CDTF">2023-02-15T08:25:28Z</dcterms:modified>
</cp:coreProperties>
</file>