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800" r:id="rId3"/>
    <p:sldMasterId id="2147483815" r:id="rId4"/>
    <p:sldMasterId id="2147483827" r:id="rId5"/>
  </p:sldMasterIdLst>
  <p:notesMasterIdLst>
    <p:notesMasterId r:id="rId19"/>
  </p:notesMasterIdLst>
  <p:sldIdLst>
    <p:sldId id="373" r:id="rId6"/>
    <p:sldId id="367" r:id="rId7"/>
    <p:sldId id="369" r:id="rId8"/>
    <p:sldId id="326" r:id="rId9"/>
    <p:sldId id="362" r:id="rId10"/>
    <p:sldId id="316" r:id="rId11"/>
    <p:sldId id="338" r:id="rId12"/>
    <p:sldId id="370" r:id="rId13"/>
    <p:sldId id="371" r:id="rId14"/>
    <p:sldId id="304" r:id="rId15"/>
    <p:sldId id="306" r:id="rId16"/>
    <p:sldId id="364" r:id="rId17"/>
    <p:sldId id="35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8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4973"/>
    <a:srgbClr val="0000CC"/>
    <a:srgbClr val="0033CC"/>
    <a:srgbClr val="660066"/>
    <a:srgbClr val="990099"/>
    <a:srgbClr val="9900CC"/>
    <a:srgbClr val="80008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14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98826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5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1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61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45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2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0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58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1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8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18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3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47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8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2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9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9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77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2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1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71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47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4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1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03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0531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39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4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80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6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52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33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1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3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66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0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62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72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796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84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92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3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296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397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4FB36-4B07-4EF2-8C02-2AC29D80D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7572E4E-F0BD-4133-A342-0D21F627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E28027-A257-433F-95CE-DD24B72FB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B1D3F2-8694-43D3-B587-8038DC48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C7942E-2DB7-469D-B511-0512E302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91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94A362-7D4B-49DE-AA55-E9787B68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2AB003-D425-4B28-BC51-1A0945827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629F3E-7DC0-4CC1-B18F-B1D9C7AB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5442F-1564-4A2F-8A58-F3527FDA2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024252-9AA2-4D83-AD86-8C416E1A2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4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68F6DA-97DC-49FC-8822-465FD4CCA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90461A-A04F-4251-9262-9AD46697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545F0E-22BF-4336-A424-F78AC270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CEED28-6E18-44B7-9539-AD83222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126442-76B5-4F4D-80B3-381EF71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66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1398D-89A8-4ED0-BA24-7C008E3E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AE35AB-6602-4C2F-80EA-D4A28853B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2AB0E1-E328-4E76-822F-3E7485C1D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FBE7A1A-E4CC-46FF-A066-03ED53B1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322E6C-7E3A-4828-8DED-92C351D7A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D4FCAC-A958-42BB-A2DD-3C5E350F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4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05460-903F-4DD3-8639-56B9B8D69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1629FA-45ED-4836-8E4A-560D579E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5CBB2B-D17C-4FB7-ABA4-13C551B2C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B1945C-F6B4-48D2-ABDD-559E1E8C6A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6ED97A-D23E-4E31-82C5-E7A676DDBD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F8D921-98E7-47B6-94BE-B819C32D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1D0BDF-21A4-4DED-AEEF-EB705AB9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E09E56E-22D4-45C6-A22B-43714D54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61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7B9177-0E83-494B-A302-6A14947F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CBD170-287F-4E33-8EDB-501A42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2D1905-6086-4C17-9CE4-CDF8D8C1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3BAF2C-A06B-4D7A-89DD-FA9C6020B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472653-6399-4C8E-A3C0-E183AB126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3A5508D-CAFE-4306-B977-65D2C71C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18D31DF-374B-474C-B8B0-2D84A2C9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56058-064F-4B8A-8E5F-A2D22631E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495CF1-F80C-4D58-8D9E-6C6E0074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C365E4-5D26-4644-8670-218CB581E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DE8FB4-2399-447B-8C3A-030A46C1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DCEF96-C17D-47B6-B3BB-6C9C4AB8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D51C65-C529-40D6-8DF3-DCE57AB7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DF12D6-AAB8-45FD-BCC3-EBEB0F6C3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95C075-F54C-4C26-8AC4-AE939F5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EFE2F49-4B4C-4B55-BDA5-C3E919A7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715B4F-93B8-47B3-AF7E-FAF2FFDD3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702F54-5919-4C1F-A6A9-4AB95B06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97C814-01AF-4BC4-AEC5-2A4F9B3C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8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E0C8B1-311C-40B8-BAE9-C28177A3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6A4F8A-F376-423B-AEF6-7963030BA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220B96-9EF8-4D48-8438-68C21784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27FF9B-D969-44B9-9022-70229E3E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E31A8B-B8B1-4F0D-BE6E-31D93266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3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AB4A66C-68B6-4438-BB44-EF19716C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23DD45-950D-48DA-9CA7-39E3F8FCB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83C4D4-E4C6-49BB-8A0C-AC0C47EF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A7D6AE-72E2-405B-A9AA-0451749F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9B1D89-E498-4AEE-81B2-8EE30405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3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E06E7D-B7B3-405A-8309-609E60E51D6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D869A-28D0-4C4C-88BE-FBAE4D6EE3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678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669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2345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166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4622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9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0533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167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2641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6447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3000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4672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870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812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6351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1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4832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0403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5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173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163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2749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5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7" r:id="rId3"/>
    <p:sldLayoutId id="2147483712" r:id="rId4"/>
    <p:sldLayoutId id="214748366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744" r:id="rId11"/>
    <p:sldLayoutId id="2147483743" r:id="rId12"/>
    <p:sldLayoutId id="2147483742" r:id="rId13"/>
    <p:sldLayoutId id="2147483735" r:id="rId14"/>
    <p:sldLayoutId id="2147483734" r:id="rId15"/>
    <p:sldLayoutId id="2147483733" r:id="rId16"/>
    <p:sldLayoutId id="2147483732" r:id="rId17"/>
    <p:sldLayoutId id="2147483731" r:id="rId18"/>
    <p:sldLayoutId id="2147483730" r:id="rId19"/>
    <p:sldLayoutId id="2147483729" r:id="rId20"/>
    <p:sldLayoutId id="2147483728" r:id="rId21"/>
    <p:sldLayoutId id="2147483727" r:id="rId22"/>
    <p:sldLayoutId id="2147483724" r:id="rId23"/>
    <p:sldLayoutId id="2147483723" r:id="rId24"/>
    <p:sldLayoutId id="2147483721" r:id="rId25"/>
    <p:sldLayoutId id="2147483720" r:id="rId26"/>
    <p:sldLayoutId id="2147483719" r:id="rId27"/>
    <p:sldLayoutId id="2147483718" r:id="rId28"/>
    <p:sldLayoutId id="2147483717" r:id="rId29"/>
    <p:sldLayoutId id="2147483710" r:id="rId30"/>
    <p:sldLayoutId id="2147483709" r:id="rId31"/>
    <p:sldLayoutId id="2147483708" r:id="rId32"/>
    <p:sldLayoutId id="2147483662" r:id="rId33"/>
    <p:sldLayoutId id="2147483656" r:id="rId34"/>
    <p:sldLayoutId id="2147483657" r:id="rId35"/>
    <p:sldLayoutId id="2147483658" r:id="rId36"/>
    <p:sldLayoutId id="2147483659" r:id="rId37"/>
    <p:sldLayoutId id="2147483660" r:id="rId38"/>
    <p:sldLayoutId id="2147483736" r:id="rId39"/>
    <p:sldLayoutId id="2147483711" r:id="rId40"/>
    <p:sldLayoutId id="2147483722" r:id="rId4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39" r:id="rId2"/>
    <p:sldLayoutId id="2147483738" r:id="rId3"/>
    <p:sldLayoutId id="2147483714" r:id="rId4"/>
    <p:sldLayoutId id="2147483713" r:id="rId5"/>
    <p:sldLayoutId id="2147483677" r:id="rId6"/>
    <p:sldLayoutId id="2147483667" r:id="rId7"/>
    <p:sldLayoutId id="2147483740" r:id="rId8"/>
    <p:sldLayoutId id="2147483715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569F218-1B3A-4032-A681-4A5BA77E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77D00D-D1DD-4C87-BBC9-EB6BD1BA5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86930-83B1-4DB4-B720-45842DB34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1DA095-6E53-4026-BEFC-69CF8C2229D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9AEB88-12FE-47D1-82B8-C4F9D1D2E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3451BC-13B6-45E1-B1E0-94D34812A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EF746-5CC3-4D41-B7C2-5718DCAEA0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2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39" r:id="rId1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89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3DB4C-9D7B-40CE-A38E-F8C64BBD94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E249A-CE96-4B28-A52A-C70BE4FAFA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60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gif"/><Relationship Id="rId7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799268" y="2448218"/>
            <a:ext cx="4391695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4288661" y="2754659"/>
            <a:ext cx="3335628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Viết: Mùa vàng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70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A7446F-E5F6-4234-9879-86F8B166093A}"/>
              </a:ext>
            </a:extLst>
          </p:cNvPr>
          <p:cNvSpPr txBox="1"/>
          <p:nvPr/>
        </p:nvSpPr>
        <p:spPr>
          <a:xfrm>
            <a:off x="435738" y="572626"/>
            <a:ext cx="10213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15893C-8C9F-4F81-8998-42274B3AC593}"/>
              </a:ext>
            </a:extLst>
          </p:cNvPr>
          <p:cNvSpPr txBox="1"/>
          <p:nvPr/>
        </p:nvSpPr>
        <p:spPr>
          <a:xfrm>
            <a:off x="2753341" y="1659285"/>
            <a:ext cx="74742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ỉ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hè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sen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át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xoè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che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ngào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ngạt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Chương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32C2EA5-5368-4C18-A3F9-C1C83B843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89" b="90000" l="9700" r="90000">
                        <a14:foregroundMark x1="21600" y1="13519" x2="20200" y2="20833"/>
                        <a14:foregroundMark x1="20200" y1="20833" x2="20200" y2="20833"/>
                        <a14:foregroundMark x1="20400" y1="15278" x2="13200" y2="22685"/>
                        <a14:foregroundMark x1="13200" y1="22685" x2="14800" y2="18333"/>
                        <a14:foregroundMark x1="20400" y1="16759" x2="24800" y2="21389"/>
                        <a14:foregroundMark x1="16600" y1="19537" x2="23500" y2="23333"/>
                        <a14:foregroundMark x1="23500" y1="23333" x2="19700" y2="16944"/>
                        <a14:foregroundMark x1="19700" y1="16944" x2="16200" y2="18148"/>
                        <a14:foregroundMark x1="22300" y1="16019" x2="24600" y2="15463"/>
                        <a14:foregroundMark x1="22900" y1="8704" x2="21400" y2="8704"/>
                        <a14:foregroundMark x1="25000" y1="18889" x2="25200" y2="18704"/>
                        <a14:foregroundMark x1="25600" y1="18704" x2="22900" y2="21389"/>
                        <a14:foregroundMark x1="25200" y1="18148" x2="27300" y2="21019"/>
                        <a14:foregroundMark x1="24800" y1="6389" x2="28300" y2="6944"/>
                        <a14:foregroundMark x1="16000" y1="16944" x2="17300" y2="19537"/>
                        <a14:foregroundMark x1="20200" y1="16019" x2="14900" y2="21574"/>
                        <a14:foregroundMark x1="14900" y1="21574" x2="13900" y2="24352"/>
                        <a14:foregroundMark x1="12300" y1="20278" x2="9700" y2="24352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0" y="1426243"/>
            <a:ext cx="3275463" cy="3486951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CF691A63-4CCD-4F51-9999-ECC0124CFE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89" b="90000" l="9700" r="90000">
                        <a14:foregroundMark x1="21874" y1="8704" x2="21400" y2="8704"/>
                        <a14:foregroundMark x1="24800" y1="6389" x2="25581" y2="6513"/>
                        <a14:foregroundMark x1="12300" y1="20278" x2="11493" y2="21542"/>
                        <a14:foregroundMark x1="85758" y1="73921" x2="84802" y2="75277"/>
                        <a14:foregroundMark x1="77200" y1="17037" x2="77200" y2="23333"/>
                        <a14:foregroundMark x1="80000" y1="13056" x2="79800" y2="25000"/>
                        <a14:foregroundMark x1="79800" y1="25000" x2="75000" y2="25185"/>
                        <a14:foregroundMark x1="79300" y1="26389" x2="82500" y2="15093"/>
                        <a14:foregroundMark x1="82500" y1="15093" x2="82200" y2="20000"/>
                        <a14:foregroundMark x1="83300" y1="16111" x2="87200" y2="19722"/>
                        <a14:foregroundMark x1="84700" y1="24259" x2="77500" y2="25185"/>
                        <a14:foregroundMark x1="45940" y1="45726" x2="45996" y2="45852"/>
                        <a14:foregroundMark x1="44500" y1="42500" x2="44726" y2="43007"/>
                        <a14:foregroundMark x1="78600" y1="48273" x2="78600" y2="48889"/>
                        <a14:foregroundMark x1="76100" y1="10648" x2="76100" y2="12407"/>
                        <a14:backgroundMark x1="40200" y1="70278" x2="50700" y2="73611"/>
                        <a14:backgroundMark x1="50700" y1="73611" x2="47300" y2="80093"/>
                        <a14:backgroundMark x1="47300" y1="80093" x2="57700" y2="81944"/>
                        <a14:backgroundMark x1="57700" y1="81944" x2="42100" y2="81759"/>
                        <a14:backgroundMark x1="42100" y1="81759" x2="44800" y2="71759"/>
                        <a14:backgroundMark x1="44800" y1="71759" x2="47300" y2="68611"/>
                        <a14:backgroundMark x1="19000" y1="17870" x2="73100" y2="84722"/>
                        <a14:backgroundMark x1="73100" y1="84722" x2="86600" y2="86852"/>
                        <a14:backgroundMark x1="86600" y1="86852" x2="83400" y2="68981"/>
                        <a14:backgroundMark x1="83400" y1="68981" x2="65000" y2="46296"/>
                        <a14:backgroundMark x1="65000" y1="46296" x2="17600" y2="19722"/>
                        <a14:backgroundMark x1="44900" y1="47963" x2="86100" y2="73611"/>
                        <a14:backgroundMark x1="86100" y1="73611" x2="93500" y2="63796"/>
                        <a14:backgroundMark x1="93500" y1="63796" x2="61200" y2="53796"/>
                        <a14:backgroundMark x1="61200" y1="53796" x2="33000" y2="37037"/>
                        <a14:backgroundMark x1="7900" y1="12778" x2="11200" y2="28333"/>
                        <a14:backgroundMark x1="11200" y1="28333" x2="13500" y2="14537"/>
                        <a14:backgroundMark x1="13500" y1="14537" x2="27200" y2="17315"/>
                        <a14:backgroundMark x1="27200" y1="17315" x2="28000" y2="18519"/>
                        <a14:backgroundMark x1="25900" y1="6111" x2="8300" y2="29444"/>
                        <a14:backgroundMark x1="16200" y1="18519" x2="26400" y2="30093"/>
                        <a14:backgroundMark x1="26400" y1="30093" x2="26800" y2="17778"/>
                        <a14:backgroundMark x1="26800" y1="17778" x2="51700" y2="48241"/>
                        <a14:backgroundMark x1="54200" y1="52500" x2="31000" y2="23611"/>
                        <a14:backgroundMark x1="31000" y1="23611" x2="23700" y2="21574"/>
                        <a14:backgroundMark x1="19000" y1="16111" x2="25300" y2="25926"/>
                        <a14:backgroundMark x1="25300" y1="25926" x2="25500" y2="26111"/>
                        <a14:backgroundMark x1="47400" y1="46481" x2="64400" y2="70648"/>
                        <a14:backgroundMark x1="64400" y1="70648" x2="76400" y2="82407"/>
                        <a14:backgroundMark x1="76400" y1="82407" x2="79700" y2="70833"/>
                        <a14:backgroundMark x1="79700" y1="70833" x2="77900" y2="68333"/>
                        <a14:backgroundMark x1="39500" y1="41852" x2="74200" y2="75278"/>
                        <a14:backgroundMark x1="74200" y1="75278" x2="87200" y2="82778"/>
                        <a14:backgroundMark x1="87200" y1="82778" x2="83600" y2="76204"/>
                        <a14:backgroundMark x1="85100" y1="75926" x2="84700" y2="78333"/>
                        <a14:backgroundMark x1="83600" y1="74722" x2="82600" y2="79259"/>
                        <a14:backgroundMark x1="32000" y1="6389" x2="26200" y2="7315"/>
                        <a14:backgroundMark x1="24100" y1="26389" x2="24100" y2="17593"/>
                        <a14:backgroundMark x1="27300" y1="16389" x2="18000" y2="26852"/>
                        <a14:backgroundMark x1="18000" y1="26852" x2="13700" y2="18241"/>
                        <a14:backgroundMark x1="77000" y1="43519" x2="90400" y2="43056"/>
                        <a14:backgroundMark x1="80400" y1="39074" x2="79100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77" y="2104513"/>
            <a:ext cx="3459952" cy="342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29A5EC-5956-49BE-9754-2E0B05255572}"/>
              </a:ext>
            </a:extLst>
          </p:cNvPr>
          <p:cNvSpPr txBox="1"/>
          <p:nvPr/>
        </p:nvSpPr>
        <p:spPr>
          <a:xfrm>
            <a:off x="1030093" y="1203431"/>
            <a:ext cx="692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 , d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A4FDED-EC0A-47F9-BB32-1CB5320985E9}"/>
              </a:ext>
            </a:extLst>
          </p:cNvPr>
          <p:cNvSpPr txBox="1"/>
          <p:nvPr/>
        </p:nvSpPr>
        <p:spPr>
          <a:xfrm>
            <a:off x="2856674" y="2008657"/>
            <a:ext cx="104070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endParaRPr lang="en-US" sz="36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(</a:t>
            </a:r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Nguyễn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Bao)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ABDA7D5-E8CC-4084-9078-05C8974EB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34" y="4355051"/>
            <a:ext cx="2483679" cy="2483678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xmlns="" id="{8C6EDC12-C43B-460C-A747-4812E86E3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28" y="5120642"/>
            <a:ext cx="810053" cy="952496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xmlns="" id="{5C544CBA-9B7B-4111-885D-673E8C5705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963">
            <a:off x="396727" y="5386677"/>
            <a:ext cx="883791" cy="1077156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xmlns="" id="{CA0FC7EC-BE2F-48D7-820B-B3B70EDE9A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9600" r="90200">
                        <a14:foregroundMark x1="45100" y1="38426" x2="40200" y2="52500"/>
                        <a14:foregroundMark x1="54300" y1="41296" x2="63300" y2="49167"/>
                        <a14:foregroundMark x1="55300" y1="41944" x2="48200" y2="48796"/>
                        <a14:foregroundMark x1="48200" y1="48796" x2="61400" y2="47222"/>
                        <a14:foregroundMark x1="54800" y1="40463" x2="67000" y2="47222"/>
                        <a14:foregroundMark x1="67000" y1="47222" x2="62900" y2="40741"/>
                        <a14:foregroundMark x1="62900" y1="40741" x2="57900" y2="40185"/>
                        <a14:foregroundMark x1="40600" y1="38056" x2="38600" y2="47130"/>
                        <a14:foregroundMark x1="38600" y1="47130" x2="45400" y2="41204"/>
                        <a14:foregroundMark x1="45400" y1="41204" x2="41300" y2="45926"/>
                        <a14:foregroundMark x1="11100" y1="42222" x2="11100" y2="45648"/>
                        <a14:foregroundMark x1="39000" y1="39815" x2="37800" y2="45648"/>
                        <a14:foregroundMark x1="41100" y1="41759" x2="41200" y2="49907"/>
                        <a14:foregroundMark x1="41200" y1="49907" x2="48400" y2="44815"/>
                        <a14:foregroundMark x1="48400" y1="44815" x2="45600" y2="46759"/>
                        <a14:foregroundMark x1="37100" y1="45278" x2="36400" y2="46111"/>
                        <a14:foregroundMark x1="35700" y1="42407" x2="37100" y2="50093"/>
                        <a14:foregroundMark x1="37100" y1="50093" x2="36600" y2="45000"/>
                        <a14:foregroundMark x1="10700" y1="40648" x2="11100" y2="46759"/>
                        <a14:foregroundMark x1="9700" y1="41296" x2="10700" y2="46574"/>
                        <a14:foregroundMark x1="89300" y1="41574" x2="89500" y2="46111"/>
                        <a14:foregroundMark x1="89500" y1="41296" x2="90200" y2="46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6963">
            <a:off x="25155" y="4437408"/>
            <a:ext cx="887935" cy="10822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C1FE6662-291B-40A4-848E-51CB6D890C21}"/>
              </a:ext>
            </a:extLst>
          </p:cNvPr>
          <p:cNvSpPr/>
          <p:nvPr/>
        </p:nvSpPr>
        <p:spPr>
          <a:xfrm>
            <a:off x="3938082" y="2297674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54BD68EC-1ECC-438B-BA70-5D520F9761CE}"/>
              </a:ext>
            </a:extLst>
          </p:cNvPr>
          <p:cNvSpPr/>
          <p:nvPr/>
        </p:nvSpPr>
        <p:spPr>
          <a:xfrm>
            <a:off x="5585053" y="3943849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D5F2141-34E7-4E3A-B6BC-B0DE1CD66319}"/>
              </a:ext>
            </a:extLst>
          </p:cNvPr>
          <p:cNvSpPr/>
          <p:nvPr/>
        </p:nvSpPr>
        <p:spPr>
          <a:xfrm>
            <a:off x="2748686" y="4772455"/>
            <a:ext cx="467751" cy="479685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9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B8741F-E087-4AB1-9231-E09AE86D78BD}"/>
              </a:ext>
            </a:extLst>
          </p:cNvPr>
          <p:cNvSpPr txBox="1"/>
          <p:nvPr/>
        </p:nvSpPr>
        <p:spPr>
          <a:xfrm>
            <a:off x="803097" y="1117089"/>
            <a:ext cx="1051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ngoặc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FF96AD-7194-4481-AFA0-95B94DCD3258}"/>
              </a:ext>
            </a:extLst>
          </p:cNvPr>
          <p:cNvSpPr txBox="1"/>
          <p:nvPr/>
        </p:nvSpPr>
        <p:spPr>
          <a:xfrm>
            <a:off x="245661" y="2097066"/>
            <a:ext cx="1163058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nhờ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lao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xmlns="" id="{C2169091-D90C-4979-B95D-75DFA1E54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146" y="207328"/>
            <a:ext cx="1428097" cy="1428097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D03F3F2B-44D7-4109-9BC6-656444B53123}"/>
              </a:ext>
            </a:extLst>
          </p:cNvPr>
          <p:cNvSpPr/>
          <p:nvPr/>
        </p:nvSpPr>
        <p:spPr>
          <a:xfrm>
            <a:off x="7097846" y="2262863"/>
            <a:ext cx="654084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C49E7EF-548B-4994-83A9-132FF06E670C}"/>
              </a:ext>
            </a:extLst>
          </p:cNvPr>
          <p:cNvSpPr txBox="1"/>
          <p:nvPr/>
        </p:nvSpPr>
        <p:spPr>
          <a:xfrm>
            <a:off x="245661" y="3733736"/>
            <a:ext cx="1035145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nức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trồng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cấy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4F689D1-04A6-4946-98E9-91CE604CBB63}"/>
              </a:ext>
            </a:extLst>
          </p:cNvPr>
          <p:cNvSpPr/>
          <p:nvPr/>
        </p:nvSpPr>
        <p:spPr>
          <a:xfrm>
            <a:off x="6196082" y="3907786"/>
            <a:ext cx="641446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28FAB43-85F6-4864-B507-4F76C7FAF25B}"/>
              </a:ext>
            </a:extLst>
          </p:cNvPr>
          <p:cNvSpPr txBox="1"/>
          <p:nvPr/>
        </p:nvSpPr>
        <p:spPr>
          <a:xfrm>
            <a:off x="245661" y="4865153"/>
            <a:ext cx="1051570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mức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mứt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mứt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Tết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510F93B1-F03F-41F3-A4F5-BED561DEE51D}"/>
              </a:ext>
            </a:extLst>
          </p:cNvPr>
          <p:cNvSpPr/>
          <p:nvPr/>
        </p:nvSpPr>
        <p:spPr>
          <a:xfrm>
            <a:off x="8639034" y="5081508"/>
            <a:ext cx="723552" cy="614642"/>
          </a:xfrm>
          <a:prstGeom prst="roundRect">
            <a:avLst/>
          </a:prstGeom>
          <a:solidFill>
            <a:srgbClr val="F949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FDE9E3-9A84-423F-B55D-78ED714C1BAA}"/>
              </a:ext>
            </a:extLst>
          </p:cNvPr>
          <p:cNvSpPr txBox="1"/>
          <p:nvPr/>
        </p:nvSpPr>
        <p:spPr>
          <a:xfrm>
            <a:off x="656497" y="275094"/>
            <a:ext cx="6563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36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58CBB7-EB0C-46CE-A67F-7331581BE6DD}"/>
              </a:ext>
            </a:extLst>
          </p:cNvPr>
          <p:cNvSpPr/>
          <p:nvPr/>
        </p:nvSpPr>
        <p:spPr>
          <a:xfrm>
            <a:off x="2138462" y="2108395"/>
            <a:ext cx="87935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603" y="71919"/>
            <a:ext cx="11832698" cy="220192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447636" y="47295"/>
            <a:ext cx="739787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3984" y="734206"/>
            <a:ext cx="5008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361120" y="271055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4393" y="246528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4020878" y="2241569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860226" y="103671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979" y="1272350"/>
            <a:ext cx="1042689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về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nội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dung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đọc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Mùa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vàng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ng/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r/d/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gi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(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hoặctiếng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có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vần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ưt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32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967" y="124044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7" y="920154"/>
            <a:ext cx="10987474" cy="4474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967" y="1031218"/>
            <a:ext cx="10850140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700"/>
              </a:lnSpc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3200" b="1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3200" b="1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4450" algn="just">
              <a:lnSpc>
                <a:spcPct val="12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ể có cái thu hoạch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nông dân phải làm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ất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 việc. Họ phải cày bừa, gieo hạt và ươm mầm. Rồi mưa nắng, hạn hán, họ 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hôi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chăm sóc vườn cây,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uộng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đồng. Nhờ thế mà cây lớn dần,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 kết trái và chín 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lang="vi-VN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91" y="4922969"/>
            <a:ext cx="2112275" cy="2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B1B78D2-3E3A-487E-A46B-A303ABE680F3}"/>
              </a:ext>
            </a:extLst>
          </p:cNvPr>
          <p:cNvSpPr/>
          <p:nvPr/>
        </p:nvSpPr>
        <p:spPr>
          <a:xfrm>
            <a:off x="692048" y="390179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56A8A0A-E7DF-489A-97C4-210082F3D5D1}"/>
              </a:ext>
            </a:extLst>
          </p:cNvPr>
          <p:cNvSpPr txBox="1"/>
          <p:nvPr/>
        </p:nvSpPr>
        <p:spPr>
          <a:xfrm>
            <a:off x="2811439" y="523378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17" y="1445569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60E113-A5E2-4022-867F-7C379B0680F2}"/>
              </a:ext>
            </a:extLst>
          </p:cNvPr>
          <p:cNvSpPr txBox="1"/>
          <p:nvPr/>
        </p:nvSpPr>
        <p:spPr>
          <a:xfrm>
            <a:off x="1660637" y="1395177"/>
            <a:ext cx="9365175" cy="11497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10D71F-6BB2-4699-932E-DF10BE45A0E1}"/>
              </a:ext>
            </a:extLst>
          </p:cNvPr>
          <p:cNvSpPr txBox="1"/>
          <p:nvPr/>
        </p:nvSpPr>
        <p:spPr>
          <a:xfrm>
            <a:off x="1613164" y="2463847"/>
            <a:ext cx="9412647" cy="130683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 algn="just">
              <a:lnSpc>
                <a:spcPts val="4900"/>
              </a:lnSpc>
              <a:defRPr/>
            </a:pP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60" y="4566583"/>
            <a:ext cx="2064049" cy="2064049"/>
          </a:xfrm>
          <a:prstGeom prst="rect">
            <a:avLst/>
          </a:prstGeom>
        </p:spPr>
      </p:pic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657E3905-23B3-481D-B174-5C9BD2961D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29" y="3911635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914F65-FB06-44C9-905E-8D04E46A48F4}"/>
              </a:ext>
            </a:extLst>
          </p:cNvPr>
          <p:cNvSpPr txBox="1"/>
          <p:nvPr/>
        </p:nvSpPr>
        <p:spPr>
          <a:xfrm>
            <a:off x="1769473" y="3844885"/>
            <a:ext cx="9256336" cy="120026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biết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nông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dân</a:t>
            </a:r>
            <a:r>
              <a:rPr lang="en-US" sz="2800" noProof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vất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vả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lúa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gạo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trái</a:t>
            </a:r>
            <a:r>
              <a:rPr lang="en-US" sz="28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2989" y="2679052"/>
            <a:ext cx="737069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8176" y="1676993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mỗi câu.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173" y="3568572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lang="en-US" sz="3200" dirty="0" smtClean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751813" y="1613768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757453" y="2506902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757453" y="3519061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1126" y="4295210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hoạch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cày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bừa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gieo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mầm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32431" y="765454"/>
            <a:ext cx="5398965" cy="768270"/>
            <a:chOff x="1026436" y="1220724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26436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6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967" y="124044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Nghe –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67" y="920154"/>
            <a:ext cx="10987474" cy="44745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967" y="1031218"/>
            <a:ext cx="10850140" cy="4252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445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ể có cái thu hoạch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 nông dân phải làm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ất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 việc. Họ phải cày bừa, gieo hạt và ươm mầm. Rồi mưa nắng, hạn hán, họ 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chăm sóc vườn cây,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uộng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đồng. Nhờ thế mà cây lớn dần,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 kết trái và chín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ộ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991" y="4922969"/>
            <a:ext cx="2112275" cy="2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399920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10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4857307" y="1781055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Mùa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vàng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2113668" y="2468340"/>
            <a:ext cx="99236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Để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có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cái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thu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hoạch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,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người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nông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dân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phải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làm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8" name="Text Box 133"/>
          <p:cNvSpPr txBox="1">
            <a:spLocks noChangeArrowheads="1"/>
          </p:cNvSpPr>
          <p:nvPr/>
        </p:nvSpPr>
        <p:spPr bwMode="auto">
          <a:xfrm>
            <a:off x="1439077" y="3148541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rất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nhiều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việc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Họ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phải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cày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bừa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gieo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hạt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ươm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1490749" y="3856559"/>
            <a:ext cx="107266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mầm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.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Rồi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mưa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nắng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hạn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hán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,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họ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phải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đổ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mồ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hôi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0" name="Text Box 133"/>
          <p:cNvSpPr txBox="1">
            <a:spLocks noChangeArrowheads="1"/>
          </p:cNvSpPr>
          <p:nvPr/>
        </p:nvSpPr>
        <p:spPr bwMode="auto">
          <a:xfrm>
            <a:off x="1439078" y="4523112"/>
            <a:ext cx="107782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chăm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sóc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vườn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ruộng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Nhờ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thế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mà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lớn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1" name="Text Box 133"/>
          <p:cNvSpPr txBox="1">
            <a:spLocks noChangeArrowheads="1"/>
          </p:cNvSpPr>
          <p:nvPr/>
        </p:nvSpPr>
        <p:spPr bwMode="auto">
          <a:xfrm>
            <a:off x="1439077" y="5244778"/>
            <a:ext cx="105982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dần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ra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kết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trái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và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chín</a:t>
            </a:r>
            <a:r>
              <a:rPr lang="en-US" sz="3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Courier New" panose="02070309020205020404" pitchFamily="49" charset="0"/>
              </a:rPr>
              <a:t>rộ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Courier New" panose="02070309020205020404" pitchFamily="49" charset="0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9150" y="-185894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99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24772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641</Words>
  <Application>Microsoft Office PowerPoint</Application>
  <PresentationFormat>Custom</PresentationFormat>
  <Paragraphs>67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1_Office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47</cp:revision>
  <dcterms:created xsi:type="dcterms:W3CDTF">2021-06-21T09:45:27Z</dcterms:created>
  <dcterms:modified xsi:type="dcterms:W3CDTF">2024-01-23T03:29:09Z</dcterms:modified>
</cp:coreProperties>
</file>