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40" r:id="rId4"/>
    <p:sldMasterId id="2147483764" r:id="rId5"/>
    <p:sldMasterId id="2147483780" r:id="rId6"/>
  </p:sldMasterIdLst>
  <p:notesMasterIdLst>
    <p:notesMasterId r:id="rId20"/>
  </p:notesMasterIdLst>
  <p:sldIdLst>
    <p:sldId id="327" r:id="rId7"/>
    <p:sldId id="320" r:id="rId8"/>
    <p:sldId id="285" r:id="rId9"/>
    <p:sldId id="313" r:id="rId10"/>
    <p:sldId id="286" r:id="rId11"/>
    <p:sldId id="321" r:id="rId12"/>
    <p:sldId id="322" r:id="rId13"/>
    <p:sldId id="276" r:id="rId14"/>
    <p:sldId id="323" r:id="rId15"/>
    <p:sldId id="324" r:id="rId16"/>
    <p:sldId id="287" r:id="rId17"/>
    <p:sldId id="288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9793-054F-4161-9B8C-418F22EF585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FB4F-E08C-4533-B689-165B76F2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6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9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9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7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1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2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9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8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95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1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39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94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60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46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4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7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18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3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6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85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51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687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5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78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5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291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862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8118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408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964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35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21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68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05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5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07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94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030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464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761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064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6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601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56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5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71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35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12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3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4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799268" y="2448218"/>
            <a:ext cx="3580326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018207" y="2754659"/>
            <a:ext cx="3361387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chữ hoa S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06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0" y="251306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501" y="4611097"/>
            <a:ext cx="5891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482" y="3140579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S, h, k, 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790" y="3998949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34493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13" y="0"/>
            <a:ext cx="4591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445" y="3727498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966475" y="2108395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38871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21381"/>
            <a:ext cx="12192000" cy="18669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2315336" y="-131251"/>
            <a:ext cx="9853173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3993" y="523833"/>
            <a:ext cx="831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1733614" y="222587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1001" y="102753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698563" y="1833113"/>
            <a:ext cx="5786462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róc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rách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8548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084" t="23276" r="12289" b="23165"/>
          <a:stretch/>
        </p:blipFill>
        <p:spPr bwMode="auto">
          <a:xfrm>
            <a:off x="6321226" y="3883811"/>
            <a:ext cx="1799664" cy="17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1911566" y="2115403"/>
            <a:ext cx="3548418" cy="38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751527" y="1980965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85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viết chữ S hoa (Tập viết Lớp 2 - Tuần 22)">
            <a:hlinkClick r:id="" action="ppaction://media"/>
            <a:extLst>
              <a:ext uri="{FF2B5EF4-FFF2-40B4-BE49-F238E27FC236}">
                <a16:creationId xmlns:a16="http://schemas.microsoft.com/office/drawing/2014/main" xmlns="" id="{F471DFAA-16A7-45B6-8B72-E86212E12C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7381" y="364854"/>
            <a:ext cx="9435298" cy="61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">
            <a:hlinkClick r:id="" action="ppaction://media"/>
            <a:extLst>
              <a:ext uri="{FF2B5EF4-FFF2-40B4-BE49-F238E27FC236}">
                <a16:creationId xmlns:a16="http://schemas.microsoft.com/office/drawing/2014/main" xmlns="" id="{CE6C0A72-B89D-4F6A-A7DC-2021F4C49C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" t="-31348" r="2298" b="31975"/>
          <a:stretch/>
        </p:blipFill>
        <p:spPr>
          <a:xfrm>
            <a:off x="2371957" y="1549804"/>
            <a:ext cx="8613721" cy="449150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3047686" y="1025465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pic>
        <p:nvPicPr>
          <p:cNvPr id="3" name="Picture 2" descr="A picture containing outdoor, rock, tree, nature&#10;&#10;Description automatically generated">
            <a:extLst>
              <a:ext uri="{FF2B5EF4-FFF2-40B4-BE49-F238E27FC236}">
                <a16:creationId xmlns:a16="http://schemas.microsoft.com/office/drawing/2014/main" xmlns="" id="{C99D9BD5-3563-4D14-AAC7-7622BE2E2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47" y="2264743"/>
            <a:ext cx="6008169" cy="4088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ED230E-B747-49DC-BFDA-AD55134BF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1465" y="4778645"/>
            <a:ext cx="1649531" cy="20793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69DC16E-6054-430A-A6D6-B1B7E0DB493E}"/>
              </a:ext>
            </a:extLst>
          </p:cNvPr>
          <p:cNvGrpSpPr/>
          <p:nvPr/>
        </p:nvGrpSpPr>
        <p:grpSpPr>
          <a:xfrm>
            <a:off x="151465" y="2609381"/>
            <a:ext cx="5319946" cy="1935323"/>
            <a:chOff x="2825837" y="1730426"/>
            <a:chExt cx="4287660" cy="1267139"/>
          </a:xfrm>
        </p:grpSpPr>
        <p:sp>
          <p:nvSpPr>
            <p:cNvPr id="9" name="Text Box 1736">
              <a:extLst>
                <a:ext uri="{FF2B5EF4-FFF2-40B4-BE49-F238E27FC236}">
                  <a16:creationId xmlns:a16="http://schemas.microsoft.com/office/drawing/2014/main" xmlns="" id="{965292A7-BD5E-40A7-B36C-4E89FBD21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739" y="2039606"/>
              <a:ext cx="3826758" cy="62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alt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suối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chảy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khe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đá</a:t>
              </a:r>
              <a:r>
                <a:rPr kumimoji="0" lang="en-US" alt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" name="Cloud Callout 11">
              <a:extLst>
                <a:ext uri="{FF2B5EF4-FFF2-40B4-BE49-F238E27FC236}">
                  <a16:creationId xmlns:a16="http://schemas.microsoft.com/office/drawing/2014/main" xmlns="" id="{FA65C1A7-ECB4-4D9E-87D1-F9014DF33024}"/>
                </a:ext>
              </a:extLst>
            </p:cNvPr>
            <p:cNvSpPr/>
            <p:nvPr/>
          </p:nvSpPr>
          <p:spPr>
            <a:xfrm>
              <a:off x="2825837" y="1730426"/>
              <a:ext cx="4287660" cy="1267139"/>
            </a:xfrm>
            <a:prstGeom prst="cloudCallout">
              <a:avLst>
                <a:gd name="adj1" fmla="val -46469"/>
                <a:gd name="adj2" fmla="val 6413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5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186</Words>
  <Application>Microsoft Office PowerPoint</Application>
  <PresentationFormat>Custom</PresentationFormat>
  <Paragraphs>28</Paragraphs>
  <Slides>13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1_Office Theme</vt:lpstr>
      <vt:lpstr>3_Office Theme</vt:lpstr>
      <vt:lpstr>5_Office Theme</vt:lpstr>
      <vt:lpstr>2_Office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58</cp:revision>
  <dcterms:created xsi:type="dcterms:W3CDTF">2021-07-22T23:49:37Z</dcterms:created>
  <dcterms:modified xsi:type="dcterms:W3CDTF">2024-01-23T03:34:57Z</dcterms:modified>
</cp:coreProperties>
</file>