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1" r:id="rId2"/>
  </p:sldMasterIdLst>
  <p:sldIdLst>
    <p:sldId id="279" r:id="rId3"/>
    <p:sldId id="262" r:id="rId4"/>
    <p:sldId id="263" r:id="rId5"/>
    <p:sldId id="264" r:id="rId6"/>
    <p:sldId id="277" r:id="rId7"/>
    <p:sldId id="265" r:id="rId8"/>
    <p:sldId id="266" r:id="rId9"/>
    <p:sldId id="267" r:id="rId10"/>
    <p:sldId id="261" r:id="rId11"/>
    <p:sldId id="260" r:id="rId12"/>
    <p:sldId id="268" r:id="rId13"/>
    <p:sldId id="269" r:id="rId14"/>
    <p:sldId id="270" r:id="rId15"/>
    <p:sldId id="271" r:id="rId16"/>
    <p:sldId id="259" r:id="rId17"/>
    <p:sldId id="258" r:id="rId18"/>
    <p:sldId id="257" r:id="rId19"/>
    <p:sldId id="274" r:id="rId20"/>
    <p:sldId id="275" r:id="rId21"/>
    <p:sldId id="276" r:id="rId2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529" autoAdjust="0"/>
    <p:restoredTop sz="94660"/>
  </p:normalViewPr>
  <p:slideViewPr>
    <p:cSldViewPr>
      <p:cViewPr varScale="1">
        <p:scale>
          <a:sx n="69" d="100"/>
          <a:sy n="69" d="100"/>
        </p:scale>
        <p:origin x="-1500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ableStyles" Target="tableStyle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D5EF6D-C11D-4664-9036-D5EE846062BA}" type="datetimeFigureOut">
              <a:rPr lang="en-US" smtClean="0"/>
              <a:t>1/23/2024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D69449-16EA-4E8D-89C0-71F7AEC430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17705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D5EF6D-C11D-4664-9036-D5EE846062BA}" type="datetimeFigureOut">
              <a:rPr lang="en-US" smtClean="0"/>
              <a:t>1/23/2024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D69449-16EA-4E8D-89C0-71F7AEC430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05637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D5EF6D-C11D-4664-9036-D5EE846062BA}" type="datetimeFigureOut">
              <a:rPr lang="en-US" smtClean="0"/>
              <a:t>1/23/2024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D69449-16EA-4E8D-89C0-71F7AEC430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829564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920758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random/>
      </p:transition>
    </mc:Choice>
    <mc:Fallback xmlns="">
      <p:transition spd="slow" advTm="3000">
        <p:random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xmlns="" id="{70D28F20-4900-0903-11A9-70353157D071}"/>
              </a:ext>
            </a:extLst>
          </p:cNvPr>
          <p:cNvGrpSpPr/>
          <p:nvPr userDrawn="1"/>
        </p:nvGrpSpPr>
        <p:grpSpPr>
          <a:xfrm>
            <a:off x="0" y="5949574"/>
            <a:ext cx="9144000" cy="908426"/>
            <a:chOff x="-251460" y="5305036"/>
            <a:chExt cx="12694920" cy="4572004"/>
          </a:xfrm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xmlns="" id="{D8F07F4C-47CF-4565-BB18-97000E818F97}"/>
                </a:ext>
              </a:extLst>
            </p:cNvPr>
            <p:cNvSpPr/>
            <p:nvPr userDrawn="1"/>
          </p:nvSpPr>
          <p:spPr>
            <a:xfrm>
              <a:off x="-251460" y="5305036"/>
              <a:ext cx="12694920" cy="3048001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900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xmlns="" id="{530465B1-8DA9-44A4-B274-2B78C71B6159}"/>
                </a:ext>
              </a:extLst>
            </p:cNvPr>
            <p:cNvSpPr/>
            <p:nvPr userDrawn="1"/>
          </p:nvSpPr>
          <p:spPr>
            <a:xfrm>
              <a:off x="-251460" y="6067035"/>
              <a:ext cx="12694920" cy="3048001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900"/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xmlns="" id="{DD1A1DE6-B996-4C2F-8008-452B46218B2C}"/>
                </a:ext>
              </a:extLst>
            </p:cNvPr>
            <p:cNvSpPr/>
            <p:nvPr userDrawn="1"/>
          </p:nvSpPr>
          <p:spPr>
            <a:xfrm>
              <a:off x="-251460" y="6829039"/>
              <a:ext cx="12694920" cy="3048001"/>
            </a:xfrm>
            <a:prstGeom prst="rect">
              <a:avLst/>
            </a:prstGeom>
            <a:solidFill>
              <a:srgbClr val="F36A1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900"/>
            </a:p>
          </p:txBody>
        </p:sp>
      </p:grp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6142903B-1DFB-3542-4486-AACBE793604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t="64690" r="65687"/>
          <a:stretch/>
        </p:blipFill>
        <p:spPr>
          <a:xfrm>
            <a:off x="6652260" y="1"/>
            <a:ext cx="2491740" cy="8727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88614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E7CE196-D173-4EAB-BE8A-F51C5DC0841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843E3BA8-2D53-4476-A333-027D5C7135A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4D99156B-0705-4560-9FFE-DD4B4B15FE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E99BF91-CBAF-4138-BA50-0ECA45BADFAC}" type="datetimeFigureOut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1/23/2024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40719EAC-33F6-42FB-925C-34CFB72365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1B11145D-CDA5-4DF1-82D0-84028A8D77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C46D1DE-7B50-410B-A29F-8022C275BD12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8846632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5B694A4-FEEE-4E76-B72B-740D4CA287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B90ABF06-D9FD-40A2-8780-65E910E7467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DEDD2298-A40E-4BBE-8C88-DCD683D9DD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E99BF91-CBAF-4138-BA50-0ECA45BADFAC}" type="datetimeFigureOut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1/23/2024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A424A96F-0C09-4F5D-991E-1FA0C6993B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777AA56B-93A9-4F5C-AEBF-7551D1F2C9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C46D1DE-7B50-410B-A29F-8022C275BD12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1291595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5B694A4-FEEE-4E76-B72B-740D4CA287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B90ABF06-D9FD-40A2-8780-65E910E7467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DEDD2298-A40E-4BBE-8C88-DCD683D9DD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E99BF91-CBAF-4138-BA50-0ECA45BADFAC}" type="datetimeFigureOut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1/23/2024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A424A96F-0C09-4F5D-991E-1FA0C6993B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777AA56B-93A9-4F5C-AEBF-7551D1F2C9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C46D1DE-7B50-410B-A29F-8022C275BD12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0831587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5B694A4-FEEE-4E76-B72B-740D4CA287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B90ABF06-D9FD-40A2-8780-65E910E7467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DEDD2298-A40E-4BBE-8C88-DCD683D9DD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E99BF91-CBAF-4138-BA50-0ECA45BADFAC}" type="datetimeFigureOut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1/23/2024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A424A96F-0C09-4F5D-991E-1FA0C6993B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777AA56B-93A9-4F5C-AEBF-7551D1F2C9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C46D1DE-7B50-410B-A29F-8022C275BD12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4068101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5B694A4-FEEE-4E76-B72B-740D4CA287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B90ABF06-D9FD-40A2-8780-65E910E7467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DEDD2298-A40E-4BBE-8C88-DCD683D9DD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E99BF91-CBAF-4138-BA50-0ECA45BADFAC}" type="datetimeFigureOut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1/23/2024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A424A96F-0C09-4F5D-991E-1FA0C6993B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777AA56B-93A9-4F5C-AEBF-7551D1F2C9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C46D1DE-7B50-410B-A29F-8022C275BD12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3584316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5B694A4-FEEE-4E76-B72B-740D4CA287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B90ABF06-D9FD-40A2-8780-65E910E7467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DEDD2298-A40E-4BBE-8C88-DCD683D9DD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E99BF91-CBAF-4138-BA50-0ECA45BADFAC}" type="datetimeFigureOut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1/23/2024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A424A96F-0C09-4F5D-991E-1FA0C6993B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777AA56B-93A9-4F5C-AEBF-7551D1F2C9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C46D1DE-7B50-410B-A29F-8022C275BD12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401084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D5EF6D-C11D-4664-9036-D5EE846062BA}" type="datetimeFigureOut">
              <a:rPr lang="en-US" smtClean="0"/>
              <a:t>1/23/2024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D69449-16EA-4E8D-89C0-71F7AEC430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049261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5B694A4-FEEE-4E76-B72B-740D4CA287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B90ABF06-D9FD-40A2-8780-65E910E7467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DEDD2298-A40E-4BBE-8C88-DCD683D9DD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E99BF91-CBAF-4138-BA50-0ECA45BADFAC}" type="datetimeFigureOut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1/23/2024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A424A96F-0C09-4F5D-991E-1FA0C6993B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777AA56B-93A9-4F5C-AEBF-7551D1F2C9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C46D1DE-7B50-410B-A29F-8022C275BD12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3188580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5B694A4-FEEE-4E76-B72B-740D4CA287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B90ABF06-D9FD-40A2-8780-65E910E7467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DEDD2298-A40E-4BBE-8C88-DCD683D9DD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E99BF91-CBAF-4138-BA50-0ECA45BADFAC}" type="datetimeFigureOut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1/23/2024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A424A96F-0C09-4F5D-991E-1FA0C6993B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777AA56B-93A9-4F5C-AEBF-7551D1F2C9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C46D1DE-7B50-410B-A29F-8022C275BD12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4685076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5B694A4-FEEE-4E76-B72B-740D4CA287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B90ABF06-D9FD-40A2-8780-65E910E7467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DEDD2298-A40E-4BBE-8C88-DCD683D9DD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E99BF91-CBAF-4138-BA50-0ECA45BADFAC}" type="datetimeFigureOut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1/23/2024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A424A96F-0C09-4F5D-991E-1FA0C6993B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777AA56B-93A9-4F5C-AEBF-7551D1F2C9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C46D1DE-7B50-410B-A29F-8022C275BD12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5564610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5B694A4-FEEE-4E76-B72B-740D4CA287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B90ABF06-D9FD-40A2-8780-65E910E7467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DEDD2298-A40E-4BBE-8C88-DCD683D9DD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E99BF91-CBAF-4138-BA50-0ECA45BADFAC}" type="datetimeFigureOut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1/23/2024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A424A96F-0C09-4F5D-991E-1FA0C6993B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777AA56B-93A9-4F5C-AEBF-7551D1F2C9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C46D1DE-7B50-410B-A29F-8022C275BD12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6629611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5B694A4-FEEE-4E76-B72B-740D4CA287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B90ABF06-D9FD-40A2-8780-65E910E7467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DEDD2298-A40E-4BBE-8C88-DCD683D9DD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E99BF91-CBAF-4138-BA50-0ECA45BADFAC}" type="datetimeFigureOut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1/23/2024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A424A96F-0C09-4F5D-991E-1FA0C6993B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777AA56B-93A9-4F5C-AEBF-7551D1F2C9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C46D1DE-7B50-410B-A29F-8022C275BD12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8811351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5B694A4-FEEE-4E76-B72B-740D4CA287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B90ABF06-D9FD-40A2-8780-65E910E7467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DEDD2298-A40E-4BBE-8C88-DCD683D9DD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E99BF91-CBAF-4138-BA50-0ECA45BADFAC}" type="datetimeFigureOut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1/23/2024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A424A96F-0C09-4F5D-991E-1FA0C6993B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777AA56B-93A9-4F5C-AEBF-7551D1F2C9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C46D1DE-7B50-410B-A29F-8022C275BD12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7000502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5B694A4-FEEE-4E76-B72B-740D4CA287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B90ABF06-D9FD-40A2-8780-65E910E7467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DEDD2298-A40E-4BBE-8C88-DCD683D9DD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E99BF91-CBAF-4138-BA50-0ECA45BADFAC}" type="datetimeFigureOut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1/23/2024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A424A96F-0C09-4F5D-991E-1FA0C6993B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777AA56B-93A9-4F5C-AEBF-7551D1F2C9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C46D1DE-7B50-410B-A29F-8022C275BD12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9971465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5B694A4-FEEE-4E76-B72B-740D4CA287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B90ABF06-D9FD-40A2-8780-65E910E7467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DEDD2298-A40E-4BBE-8C88-DCD683D9DD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E99BF91-CBAF-4138-BA50-0ECA45BADFAC}" type="datetimeFigureOut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1/23/2024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A424A96F-0C09-4F5D-991E-1FA0C6993B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777AA56B-93A9-4F5C-AEBF-7551D1F2C9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C46D1DE-7B50-410B-A29F-8022C275BD12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9192711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5B694A4-FEEE-4E76-B72B-740D4CA287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B90ABF06-D9FD-40A2-8780-65E910E7467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DEDD2298-A40E-4BBE-8C88-DCD683D9DD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E99BF91-CBAF-4138-BA50-0ECA45BADFAC}" type="datetimeFigureOut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1/23/2024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A424A96F-0C09-4F5D-991E-1FA0C6993B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777AA56B-93A9-4F5C-AEBF-7551D1F2C9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C46D1DE-7B50-410B-A29F-8022C275BD12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211110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7B1556D-11DB-4019-9411-41B25D5B50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A2A97F9F-1D8B-49AC-A3AD-A6F61F8B222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15AAD775-9B4F-45A7-8D7A-75C26A4829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E99BF91-CBAF-4138-BA50-0ECA45BADFAC}" type="datetimeFigureOut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1/23/2024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C42B91D5-2D4D-486D-B48C-03A7EBC732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A6A6124F-AE15-4422-8BFE-A9CE30B0F3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C46D1DE-7B50-410B-A29F-8022C275BD12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587433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D5EF6D-C11D-4664-9036-D5EE846062BA}" type="datetimeFigureOut">
              <a:rPr lang="en-US" smtClean="0"/>
              <a:t>1/23/2024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D69449-16EA-4E8D-89C0-71F7AEC430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411559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1DD8494-D402-4023-8F78-EE96ABDC46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83FC7A67-3552-47F0-889A-9E378F1358F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20F6BE0E-84D4-408D-84E9-72319726D37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80D1427C-533F-473C-8A3F-E235550B1B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E99BF91-CBAF-4138-BA50-0ECA45BADFAC}" type="datetimeFigureOut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1/23/2024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CCEC81D9-7EC8-4D08-A8DF-E4E19113C6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D42A0120-1193-4B63-ABFC-8D1C92607E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C46D1DE-7B50-410B-A29F-8022C275BD12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247186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3182BE4-F1F1-4D14-B69D-FE73DE20BB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FEB824FB-7F13-4ABF-9BB6-3711B285FD2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33813485-4A05-4763-B199-24C22CD4174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E626B97D-7B04-4B37-A755-DE4826DADD0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0CB3F025-F791-4F91-95C6-B7AAE8E7321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0FE77A62-C091-429B-AA74-3FD08F54BE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E99BF91-CBAF-4138-BA50-0ECA45BADFAC}" type="datetimeFigureOut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1/23/2024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979E4B4E-B890-4AE3-BC2E-0B55C792FC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AA7B45A8-78F2-49BF-9CAA-C734761897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C46D1DE-7B50-410B-A29F-8022C275BD12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5479541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C3E8956-0339-4A8D-8E25-78616B782A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B8743B02-1832-4BD2-B799-AB52875F23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E99BF91-CBAF-4138-BA50-0ECA45BADFAC}" type="datetimeFigureOut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1/23/2024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D50FC0B5-B7CB-4852-B5A9-AC3BD768CE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E8216CF4-8376-4995-A5A1-BEF626DAD9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C46D1DE-7B50-410B-A29F-8022C275BD12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2328612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EA3B4B77-E3D5-43C0-9D64-F6FFF0BE5C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E99BF91-CBAF-4138-BA50-0ECA45BADFAC}" type="datetimeFigureOut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1/23/2024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3BB58394-D7C3-47F2-9499-812E748140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EE62CFC4-601A-4F47-B5FB-61951E8276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C46D1DE-7B50-410B-A29F-8022C275BD12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9407488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6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EA3B4B77-E3D5-43C0-9D64-F6FFF0BE5C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E99BF91-CBAF-4138-BA50-0ECA45BADFAC}" type="datetimeFigureOut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1/23/2024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3BB58394-D7C3-47F2-9499-812E748140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EE62CFC4-601A-4F47-B5FB-61951E8276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C46D1DE-7B50-410B-A29F-8022C275BD12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63504442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5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EA3B4B77-E3D5-43C0-9D64-F6FFF0BE5C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E99BF91-CBAF-4138-BA50-0ECA45BADFAC}" type="datetimeFigureOut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1/23/2024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3BB58394-D7C3-47F2-9499-812E748140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EE62CFC4-601A-4F47-B5FB-61951E8276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C46D1DE-7B50-410B-A29F-8022C275BD12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8212578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EA3B4B77-E3D5-43C0-9D64-F6FFF0BE5C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E99BF91-CBAF-4138-BA50-0ECA45BADFAC}" type="datetimeFigureOut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1/23/2024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3BB58394-D7C3-47F2-9499-812E748140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EE62CFC4-601A-4F47-B5FB-61951E8276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C46D1DE-7B50-410B-A29F-8022C275BD12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38479453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EA3B4B77-E3D5-43C0-9D64-F6FFF0BE5C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E99BF91-CBAF-4138-BA50-0ECA45BADFAC}" type="datetimeFigureOut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1/23/2024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3BB58394-D7C3-47F2-9499-812E748140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EE62CFC4-601A-4F47-B5FB-61951E8276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C46D1DE-7B50-410B-A29F-8022C275BD12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27041669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EA3B4B77-E3D5-43C0-9D64-F6FFF0BE5C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E99BF91-CBAF-4138-BA50-0ECA45BADFAC}" type="datetimeFigureOut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1/23/2024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3BB58394-D7C3-47F2-9499-812E748140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EE62CFC4-601A-4F47-B5FB-61951E8276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C46D1DE-7B50-410B-A29F-8022C275BD12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61173925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EA3B4B77-E3D5-43C0-9D64-F6FFF0BE5C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E99BF91-CBAF-4138-BA50-0ECA45BADFAC}" type="datetimeFigureOut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1/23/2024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3BB58394-D7C3-47F2-9499-812E748140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EE62CFC4-601A-4F47-B5FB-61951E8276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C46D1DE-7B50-410B-A29F-8022C275BD12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956699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D5EF6D-C11D-4664-9036-D5EE846062BA}" type="datetimeFigureOut">
              <a:rPr lang="en-US" smtClean="0"/>
              <a:t>1/23/2024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D69449-16EA-4E8D-89C0-71F7AEC430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3768673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B2A4837-4C16-4FAE-B787-CF9320A341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15A383BA-7580-476A-9BA2-E7207BA2D3E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2F5605E6-1D9F-4D9B-9BC2-86EDBD4D61A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867E6E37-92C8-4BED-AB2F-951B5403D0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E99BF91-CBAF-4138-BA50-0ECA45BADFAC}" type="datetimeFigureOut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1/23/2024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3B37EF0F-0ED1-4610-8903-E565C8D438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1263B89D-C632-440B-B333-7846B05AE8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C46D1DE-7B50-410B-A29F-8022C275BD12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51282347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0237E60-B0A8-4824-A8BA-ED48C37440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E04ACF72-417E-4591-A359-CFBEB635444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5C95ABBF-88BE-49B1-BBC2-B58BE9D4493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3EFB616C-F6E2-40FA-8631-B10886692B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E99BF91-CBAF-4138-BA50-0ECA45BADFAC}" type="datetimeFigureOut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1/23/2024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BD2D30F6-4140-47FC-B6CF-3D6C3A669C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C7ED7912-2468-4954-B638-3DA7DB10B8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C46D1DE-7B50-410B-A29F-8022C275BD12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55245900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D1E7E9F-80AC-4DB3-A0E6-129C95BAAD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9251B1DB-6FB6-4386-8683-37E8043F47B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C52CE9FC-47E2-48A7-848A-9064F2A091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E99BF91-CBAF-4138-BA50-0ECA45BADFAC}" type="datetimeFigureOut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1/23/2024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2AB80C81-F4DA-4E50-8E41-4023418CF9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1744E700-E7A5-457C-B785-DFFCDD9D97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C46D1DE-7B50-410B-A29F-8022C275BD12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69151258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64288DDC-3F58-459B-B406-9A137C122E2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40922303-9AA2-420B-8F92-FB501775750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53A471F4-E7EC-4D85-8FFA-F6EE4BCECE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E99BF91-CBAF-4138-BA50-0ECA45BADFAC}" type="datetimeFigureOut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1/23/2024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EE0491F6-964F-4115-9CAC-C0135F7FD2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5218C379-FFD0-4D5D-A408-32004776C1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C46D1DE-7B50-410B-A29F-8022C275BD12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96486598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2EF53DE9-0253-4820-972D-2F5369CFB06D}"/>
              </a:ext>
            </a:extLst>
          </p:cNvPr>
          <p:cNvSpPr/>
          <p:nvPr userDrawn="1"/>
        </p:nvSpPr>
        <p:spPr>
          <a:xfrm>
            <a:off x="0" y="0"/>
            <a:ext cx="9144000" cy="209006"/>
          </a:xfrm>
          <a:prstGeom prst="rect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FAF925FA-B5D4-4B3A-8537-E5FC94B75C67}"/>
              </a:ext>
            </a:extLst>
          </p:cNvPr>
          <p:cNvSpPr/>
          <p:nvPr userDrawn="1"/>
        </p:nvSpPr>
        <p:spPr>
          <a:xfrm>
            <a:off x="0" y="6755674"/>
            <a:ext cx="9144000" cy="102326"/>
          </a:xfrm>
          <a:prstGeom prst="rect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34376164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目录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54607581"/>
      </p:ext>
    </p:extLst>
  </p:cSld>
  <p:clrMapOvr>
    <a:masterClrMapping/>
  </p:clrMapOvr>
  <p:transition spd="slow" advClick="0" advTm="0">
    <p:randomBar dir="vert"/>
  </p:transition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目录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22624094"/>
      </p:ext>
    </p:extLst>
  </p:cSld>
  <p:clrMapOvr>
    <a:masterClrMapping/>
  </p:clrMapOvr>
  <p:transition spd="slow" advClick="0" advTm="0">
    <p:randomBar dir="vert"/>
  </p:transition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目录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47282415"/>
      </p:ext>
    </p:extLst>
  </p:cSld>
  <p:clrMapOvr>
    <a:masterClrMapping/>
  </p:clrMapOvr>
  <p:transition spd="slow" advClick="0" advTm="0">
    <p:randomBar dir="vert"/>
  </p:transition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52759375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179104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D5EF6D-C11D-4664-9036-D5EE846062BA}" type="datetimeFigureOut">
              <a:rPr lang="en-US" smtClean="0"/>
              <a:t>1/23/2024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D69449-16EA-4E8D-89C0-71F7AEC430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258730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图片 13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7111"/>
          <a:stretch>
            <a:fillRect/>
          </a:stretch>
        </p:blipFill>
        <p:spPr>
          <a:xfrm>
            <a:off x="-1" y="0"/>
            <a:ext cx="9144001" cy="6858000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" y="4610953"/>
            <a:ext cx="9144011" cy="2247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98330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1000">
        <p:blinds dir="vert"/>
      </p:transition>
    </mc:Choice>
    <mc:Fallback xmlns="">
      <p:transition spd="slow" advTm="1000">
        <p:blinds dir="vert"/>
      </p:transition>
    </mc:Fallback>
  </mc:AlternateContent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 point"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8"/>
          <p:cNvSpPr txBox="1">
            <a:spLocks noGrp="1"/>
          </p:cNvSpPr>
          <p:nvPr>
            <p:ph type="title"/>
          </p:nvPr>
        </p:nvSpPr>
        <p:spPr>
          <a:xfrm>
            <a:off x="1316976" y="2356300"/>
            <a:ext cx="6787500" cy="1263200"/>
          </a:xfrm>
          <a:prstGeom prst="rect">
            <a:avLst/>
          </a:prstGeom>
        </p:spPr>
        <p:txBody>
          <a:bodyPr spcFirstLastPara="1" wrap="square" lIns="121705" tIns="121705" rIns="121705" bIns="12170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136" name="Google Shape;136;p8"/>
          <p:cNvSpPr txBox="1">
            <a:spLocks noGrp="1"/>
          </p:cNvSpPr>
          <p:nvPr>
            <p:ph type="subTitle" idx="1"/>
          </p:nvPr>
        </p:nvSpPr>
        <p:spPr>
          <a:xfrm>
            <a:off x="1315776" y="4330700"/>
            <a:ext cx="6787500" cy="529200"/>
          </a:xfrm>
          <a:prstGeom prst="rect">
            <a:avLst/>
          </a:prstGeom>
        </p:spPr>
        <p:txBody>
          <a:bodyPr spcFirstLastPara="1" wrap="square" lIns="121705" tIns="121705" rIns="121705" bIns="12170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>
              <a:spcBef>
                <a:spcPts val="1598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1598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1598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1598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1598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1598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1598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1598"/>
              </a:spcBef>
              <a:spcAft>
                <a:spcPts val="1598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7" name="Google Shape;137;p8"/>
          <p:cNvSpPr/>
          <p:nvPr/>
        </p:nvSpPr>
        <p:spPr>
          <a:xfrm rot="4704296">
            <a:off x="7409616" y="5250730"/>
            <a:ext cx="920188" cy="1810688"/>
          </a:xfrm>
          <a:custGeom>
            <a:avLst/>
            <a:gdLst/>
            <a:ahLst/>
            <a:cxnLst/>
            <a:rect l="l" t="t" r="r" b="b"/>
            <a:pathLst>
              <a:path w="8648" h="24107" extrusionOk="0">
                <a:moveTo>
                  <a:pt x="8647" y="0"/>
                </a:moveTo>
                <a:cubicBezTo>
                  <a:pt x="3678" y="1769"/>
                  <a:pt x="310" y="6401"/>
                  <a:pt x="160" y="11670"/>
                </a:cubicBezTo>
                <a:cubicBezTo>
                  <a:pt x="1" y="16938"/>
                  <a:pt x="3079" y="21767"/>
                  <a:pt x="7927" y="23835"/>
                </a:cubicBezTo>
                <a:cubicBezTo>
                  <a:pt x="8170" y="23928"/>
                  <a:pt x="8404" y="24022"/>
                  <a:pt x="8647" y="24106"/>
                </a:cubicBezTo>
                <a:lnTo>
                  <a:pt x="8647" y="0"/>
                </a:lnTo>
                <a:close/>
              </a:path>
            </a:pathLst>
          </a:custGeom>
          <a:solidFill>
            <a:srgbClr val="FFB034"/>
          </a:solidFill>
          <a:ln>
            <a:noFill/>
          </a:ln>
        </p:spPr>
        <p:txBody>
          <a:bodyPr spcFirstLastPara="1" wrap="square" lIns="91279" tIns="91279" rIns="91279" bIns="9127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8" name="Google Shape;138;p8"/>
          <p:cNvSpPr/>
          <p:nvPr/>
        </p:nvSpPr>
        <p:spPr>
          <a:xfrm rot="-5400000" flipH="1">
            <a:off x="3748938" y="3914706"/>
            <a:ext cx="1134204" cy="4772930"/>
          </a:xfrm>
          <a:custGeom>
            <a:avLst/>
            <a:gdLst/>
            <a:ahLst/>
            <a:cxnLst/>
            <a:rect l="l" t="t" r="r" b="b"/>
            <a:pathLst>
              <a:path w="4970" h="27887" extrusionOk="0">
                <a:moveTo>
                  <a:pt x="4970" y="0"/>
                </a:moveTo>
                <a:lnTo>
                  <a:pt x="3753" y="10"/>
                </a:lnTo>
                <a:cubicBezTo>
                  <a:pt x="2611" y="852"/>
                  <a:pt x="1320" y="1442"/>
                  <a:pt x="581" y="3145"/>
                </a:cubicBezTo>
                <a:cubicBezTo>
                  <a:pt x="85" y="4296"/>
                  <a:pt x="1" y="5961"/>
                  <a:pt x="590" y="6991"/>
                </a:cubicBezTo>
                <a:cubicBezTo>
                  <a:pt x="1030" y="7749"/>
                  <a:pt x="1704" y="8011"/>
                  <a:pt x="2312" y="8385"/>
                </a:cubicBezTo>
                <a:cubicBezTo>
                  <a:pt x="2920" y="8759"/>
                  <a:pt x="3557" y="9433"/>
                  <a:pt x="3622" y="10434"/>
                </a:cubicBezTo>
                <a:cubicBezTo>
                  <a:pt x="3669" y="11099"/>
                  <a:pt x="3454" y="11735"/>
                  <a:pt x="3379" y="12390"/>
                </a:cubicBezTo>
                <a:cubicBezTo>
                  <a:pt x="3266" y="13476"/>
                  <a:pt x="3978" y="14458"/>
                  <a:pt x="4043" y="15403"/>
                </a:cubicBezTo>
                <a:cubicBezTo>
                  <a:pt x="4155" y="17088"/>
                  <a:pt x="2546" y="18604"/>
                  <a:pt x="1816" y="20550"/>
                </a:cubicBezTo>
                <a:cubicBezTo>
                  <a:pt x="1535" y="21308"/>
                  <a:pt x="1348" y="25295"/>
                  <a:pt x="2265" y="27887"/>
                </a:cubicBezTo>
                <a:lnTo>
                  <a:pt x="4970" y="27887"/>
                </a:lnTo>
                <a:lnTo>
                  <a:pt x="4970" y="0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279" tIns="91279" rIns="91279" bIns="9127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9" name="Google Shape;139;p8"/>
          <p:cNvSpPr/>
          <p:nvPr/>
        </p:nvSpPr>
        <p:spPr>
          <a:xfrm rot="5400000" flipH="1">
            <a:off x="2882227" y="4754250"/>
            <a:ext cx="1009625" cy="3197876"/>
          </a:xfrm>
          <a:custGeom>
            <a:avLst/>
            <a:gdLst/>
            <a:ahLst/>
            <a:cxnLst/>
            <a:rect l="l" t="t" r="r" b="b"/>
            <a:pathLst>
              <a:path w="16414" h="62270" extrusionOk="0">
                <a:moveTo>
                  <a:pt x="4865" y="1"/>
                </a:moveTo>
                <a:cubicBezTo>
                  <a:pt x="4187" y="1"/>
                  <a:pt x="3536" y="74"/>
                  <a:pt x="2938" y="218"/>
                </a:cubicBezTo>
                <a:cubicBezTo>
                  <a:pt x="1881" y="480"/>
                  <a:pt x="880" y="929"/>
                  <a:pt x="0" y="1565"/>
                </a:cubicBezTo>
                <a:lnTo>
                  <a:pt x="0" y="62270"/>
                </a:lnTo>
                <a:lnTo>
                  <a:pt x="12830" y="62270"/>
                </a:lnTo>
                <a:cubicBezTo>
                  <a:pt x="12867" y="61119"/>
                  <a:pt x="12502" y="59874"/>
                  <a:pt x="11585" y="58658"/>
                </a:cubicBezTo>
                <a:cubicBezTo>
                  <a:pt x="9339" y="55672"/>
                  <a:pt x="4773" y="53810"/>
                  <a:pt x="3210" y="50675"/>
                </a:cubicBezTo>
                <a:cubicBezTo>
                  <a:pt x="2967" y="50198"/>
                  <a:pt x="2807" y="49683"/>
                  <a:pt x="2742" y="49159"/>
                </a:cubicBezTo>
                <a:cubicBezTo>
                  <a:pt x="2508" y="47241"/>
                  <a:pt x="3678" y="45594"/>
                  <a:pt x="5194" y="44537"/>
                </a:cubicBezTo>
                <a:cubicBezTo>
                  <a:pt x="7121" y="43198"/>
                  <a:pt x="9611" y="42412"/>
                  <a:pt x="11201" y="40803"/>
                </a:cubicBezTo>
                <a:cubicBezTo>
                  <a:pt x="16414" y="35516"/>
                  <a:pt x="9816" y="24904"/>
                  <a:pt x="11342" y="17483"/>
                </a:cubicBezTo>
                <a:cubicBezTo>
                  <a:pt x="11885" y="14910"/>
                  <a:pt x="13391" y="12785"/>
                  <a:pt x="13934" y="10212"/>
                </a:cubicBezTo>
                <a:cubicBezTo>
                  <a:pt x="14552" y="7096"/>
                  <a:pt x="13335" y="3905"/>
                  <a:pt x="10808" y="1987"/>
                </a:cubicBezTo>
                <a:cubicBezTo>
                  <a:pt x="9046" y="628"/>
                  <a:pt x="6842" y="1"/>
                  <a:pt x="4865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279" tIns="91279" rIns="91279" bIns="9127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0" name="Google Shape;140;p8"/>
          <p:cNvSpPr/>
          <p:nvPr/>
        </p:nvSpPr>
        <p:spPr>
          <a:xfrm rot="-5400000">
            <a:off x="595457" y="4783061"/>
            <a:ext cx="1479543" cy="2670404"/>
          </a:xfrm>
          <a:custGeom>
            <a:avLst/>
            <a:gdLst/>
            <a:ahLst/>
            <a:cxnLst/>
            <a:rect l="l" t="t" r="r" b="b"/>
            <a:pathLst>
              <a:path w="18567" h="39585" extrusionOk="0">
                <a:moveTo>
                  <a:pt x="0" y="1"/>
                </a:moveTo>
                <a:lnTo>
                  <a:pt x="0" y="39584"/>
                </a:lnTo>
                <a:lnTo>
                  <a:pt x="197" y="39500"/>
                </a:lnTo>
                <a:cubicBezTo>
                  <a:pt x="7664" y="36159"/>
                  <a:pt x="12942" y="28037"/>
                  <a:pt x="11014" y="18688"/>
                </a:cubicBezTo>
                <a:cubicBezTo>
                  <a:pt x="10546" y="16424"/>
                  <a:pt x="9686" y="14103"/>
                  <a:pt x="9835" y="11932"/>
                </a:cubicBezTo>
                <a:cubicBezTo>
                  <a:pt x="10116" y="7721"/>
                  <a:pt x="13981" y="5653"/>
                  <a:pt x="16554" y="2845"/>
                </a:cubicBezTo>
                <a:cubicBezTo>
                  <a:pt x="17340" y="1984"/>
                  <a:pt x="18014" y="1030"/>
                  <a:pt x="18566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279" tIns="91279" rIns="91279" bIns="9127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1" name="Google Shape;141;p8"/>
          <p:cNvSpPr/>
          <p:nvPr/>
        </p:nvSpPr>
        <p:spPr>
          <a:xfrm rot="-5400000">
            <a:off x="5251472" y="1317124"/>
            <a:ext cx="274461" cy="176343"/>
          </a:xfrm>
          <a:custGeom>
            <a:avLst/>
            <a:gdLst/>
            <a:ahLst/>
            <a:cxnLst/>
            <a:rect l="l" t="t" r="r" b="b"/>
            <a:pathLst>
              <a:path w="1835" h="1572" extrusionOk="0">
                <a:moveTo>
                  <a:pt x="1048" y="0"/>
                </a:moveTo>
                <a:cubicBezTo>
                  <a:pt x="346" y="0"/>
                  <a:pt x="0" y="842"/>
                  <a:pt x="496" y="1338"/>
                </a:cubicBezTo>
                <a:cubicBezTo>
                  <a:pt x="657" y="1499"/>
                  <a:pt x="855" y="1572"/>
                  <a:pt x="1048" y="1572"/>
                </a:cubicBezTo>
                <a:cubicBezTo>
                  <a:pt x="1450" y="1572"/>
                  <a:pt x="1834" y="1260"/>
                  <a:pt x="1834" y="786"/>
                </a:cubicBezTo>
                <a:cubicBezTo>
                  <a:pt x="1834" y="356"/>
                  <a:pt x="1479" y="0"/>
                  <a:pt x="1048" y="0"/>
                </a:cubicBezTo>
                <a:close/>
              </a:path>
            </a:pathLst>
          </a:custGeom>
          <a:solidFill>
            <a:srgbClr val="FFB034"/>
          </a:solidFill>
          <a:ln>
            <a:noFill/>
          </a:ln>
        </p:spPr>
        <p:txBody>
          <a:bodyPr spcFirstLastPara="1" wrap="square" lIns="91279" tIns="91279" rIns="91279" bIns="9127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2" name="Google Shape;142;p8"/>
          <p:cNvSpPr/>
          <p:nvPr/>
        </p:nvSpPr>
        <p:spPr>
          <a:xfrm rot="-5400000">
            <a:off x="5675896" y="730048"/>
            <a:ext cx="473240" cy="323408"/>
          </a:xfrm>
          <a:custGeom>
            <a:avLst/>
            <a:gdLst/>
            <a:ahLst/>
            <a:cxnLst/>
            <a:rect l="l" t="t" r="r" b="b"/>
            <a:pathLst>
              <a:path w="3164" h="2883" extrusionOk="0">
                <a:moveTo>
                  <a:pt x="1582" y="1"/>
                </a:moveTo>
                <a:cubicBezTo>
                  <a:pt x="1213" y="1"/>
                  <a:pt x="843" y="141"/>
                  <a:pt x="562" y="422"/>
                </a:cubicBezTo>
                <a:cubicBezTo>
                  <a:pt x="1" y="983"/>
                  <a:pt x="1" y="1900"/>
                  <a:pt x="562" y="2462"/>
                </a:cubicBezTo>
                <a:cubicBezTo>
                  <a:pt x="843" y="2742"/>
                  <a:pt x="1213" y="2883"/>
                  <a:pt x="1582" y="2883"/>
                </a:cubicBezTo>
                <a:cubicBezTo>
                  <a:pt x="1952" y="2883"/>
                  <a:pt x="2322" y="2742"/>
                  <a:pt x="2602" y="2462"/>
                </a:cubicBezTo>
                <a:cubicBezTo>
                  <a:pt x="3164" y="1900"/>
                  <a:pt x="3164" y="983"/>
                  <a:pt x="2602" y="422"/>
                </a:cubicBezTo>
                <a:cubicBezTo>
                  <a:pt x="2322" y="141"/>
                  <a:pt x="1952" y="1"/>
                  <a:pt x="1582" y="1"/>
                </a:cubicBezTo>
                <a:close/>
              </a:path>
            </a:pathLst>
          </a:custGeom>
          <a:solidFill>
            <a:srgbClr val="FFB034"/>
          </a:solidFill>
          <a:ln>
            <a:noFill/>
          </a:ln>
        </p:spPr>
        <p:txBody>
          <a:bodyPr spcFirstLastPara="1" wrap="square" lIns="91279" tIns="91279" rIns="91279" bIns="9127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3" name="Google Shape;143;p8"/>
          <p:cNvSpPr/>
          <p:nvPr/>
        </p:nvSpPr>
        <p:spPr>
          <a:xfrm rot="-5400000">
            <a:off x="3020766" y="307931"/>
            <a:ext cx="274461" cy="176455"/>
          </a:xfrm>
          <a:custGeom>
            <a:avLst/>
            <a:gdLst/>
            <a:ahLst/>
            <a:cxnLst/>
            <a:rect l="l" t="t" r="r" b="b"/>
            <a:pathLst>
              <a:path w="1835" h="1573" extrusionOk="0">
                <a:moveTo>
                  <a:pt x="1048" y="1"/>
                </a:moveTo>
                <a:cubicBezTo>
                  <a:pt x="346" y="1"/>
                  <a:pt x="0" y="843"/>
                  <a:pt x="496" y="1339"/>
                </a:cubicBezTo>
                <a:cubicBezTo>
                  <a:pt x="657" y="1500"/>
                  <a:pt x="855" y="1572"/>
                  <a:pt x="1048" y="1572"/>
                </a:cubicBezTo>
                <a:cubicBezTo>
                  <a:pt x="1450" y="1572"/>
                  <a:pt x="1834" y="1260"/>
                  <a:pt x="1834" y="787"/>
                </a:cubicBezTo>
                <a:cubicBezTo>
                  <a:pt x="1834" y="356"/>
                  <a:pt x="1479" y="1"/>
                  <a:pt x="1048" y="1"/>
                </a:cubicBezTo>
                <a:close/>
              </a:path>
            </a:pathLst>
          </a:custGeom>
          <a:solidFill>
            <a:srgbClr val="FFB034"/>
          </a:solidFill>
          <a:ln>
            <a:noFill/>
          </a:ln>
        </p:spPr>
        <p:txBody>
          <a:bodyPr spcFirstLastPara="1" wrap="square" lIns="91279" tIns="91279" rIns="91279" bIns="9127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4" name="Google Shape;144;p8"/>
          <p:cNvSpPr/>
          <p:nvPr/>
        </p:nvSpPr>
        <p:spPr>
          <a:xfrm rot="-5400000">
            <a:off x="3991440" y="-705379"/>
            <a:ext cx="1293481" cy="2704263"/>
          </a:xfrm>
          <a:custGeom>
            <a:avLst/>
            <a:gdLst/>
            <a:ahLst/>
            <a:cxnLst/>
            <a:rect l="l" t="t" r="r" b="b"/>
            <a:pathLst>
              <a:path w="8648" h="24107" extrusionOk="0">
                <a:moveTo>
                  <a:pt x="8647" y="0"/>
                </a:moveTo>
                <a:cubicBezTo>
                  <a:pt x="3678" y="1769"/>
                  <a:pt x="310" y="6401"/>
                  <a:pt x="160" y="11670"/>
                </a:cubicBezTo>
                <a:cubicBezTo>
                  <a:pt x="1" y="16938"/>
                  <a:pt x="3079" y="21767"/>
                  <a:pt x="7927" y="23835"/>
                </a:cubicBezTo>
                <a:cubicBezTo>
                  <a:pt x="8170" y="23928"/>
                  <a:pt x="8404" y="24022"/>
                  <a:pt x="8647" y="24106"/>
                </a:cubicBezTo>
                <a:lnTo>
                  <a:pt x="8647" y="0"/>
                </a:lnTo>
                <a:close/>
              </a:path>
            </a:pathLst>
          </a:custGeom>
          <a:solidFill>
            <a:srgbClr val="FFB034"/>
          </a:solidFill>
          <a:ln>
            <a:noFill/>
          </a:ln>
        </p:spPr>
        <p:txBody>
          <a:bodyPr spcFirstLastPara="1" wrap="square" lIns="91279" tIns="91279" rIns="91279" bIns="9127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5" name="Google Shape;145;p8"/>
          <p:cNvSpPr/>
          <p:nvPr/>
        </p:nvSpPr>
        <p:spPr>
          <a:xfrm rot="-5400000">
            <a:off x="3996654" y="304884"/>
            <a:ext cx="168117" cy="107017"/>
          </a:xfrm>
          <a:custGeom>
            <a:avLst/>
            <a:gdLst/>
            <a:ahLst/>
            <a:cxnLst/>
            <a:rect l="l" t="t" r="r" b="b"/>
            <a:pathLst>
              <a:path w="1124" h="954" extrusionOk="0">
                <a:moveTo>
                  <a:pt x="646" y="0"/>
                </a:moveTo>
                <a:cubicBezTo>
                  <a:pt x="216" y="0"/>
                  <a:pt x="0" y="515"/>
                  <a:pt x="300" y="814"/>
                </a:cubicBezTo>
                <a:cubicBezTo>
                  <a:pt x="399" y="911"/>
                  <a:pt x="520" y="954"/>
                  <a:pt x="638" y="954"/>
                </a:cubicBezTo>
                <a:cubicBezTo>
                  <a:pt x="887" y="954"/>
                  <a:pt x="1123" y="763"/>
                  <a:pt x="1123" y="477"/>
                </a:cubicBezTo>
                <a:cubicBezTo>
                  <a:pt x="1123" y="215"/>
                  <a:pt x="908" y="0"/>
                  <a:pt x="646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279" tIns="91279" rIns="91279" bIns="9127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6" name="Google Shape;146;p8"/>
          <p:cNvSpPr/>
          <p:nvPr/>
        </p:nvSpPr>
        <p:spPr>
          <a:xfrm rot="5400000">
            <a:off x="4995399" y="4772711"/>
            <a:ext cx="1466309" cy="2704291"/>
          </a:xfrm>
          <a:custGeom>
            <a:avLst/>
            <a:gdLst/>
            <a:ahLst/>
            <a:cxnLst/>
            <a:rect l="l" t="t" r="r" b="b"/>
            <a:pathLst>
              <a:path w="16246" h="39126" extrusionOk="0">
                <a:moveTo>
                  <a:pt x="16245" y="0"/>
                </a:moveTo>
                <a:cubicBezTo>
                  <a:pt x="15703" y="337"/>
                  <a:pt x="15179" y="655"/>
                  <a:pt x="14701" y="908"/>
                </a:cubicBezTo>
                <a:cubicBezTo>
                  <a:pt x="10322" y="3182"/>
                  <a:pt x="5044" y="4445"/>
                  <a:pt x="2134" y="8787"/>
                </a:cubicBezTo>
                <a:cubicBezTo>
                  <a:pt x="318" y="11482"/>
                  <a:pt x="0" y="15422"/>
                  <a:pt x="2171" y="17846"/>
                </a:cubicBezTo>
                <a:cubicBezTo>
                  <a:pt x="3753" y="19633"/>
                  <a:pt x="6233" y="20241"/>
                  <a:pt x="8460" y="21121"/>
                </a:cubicBezTo>
                <a:cubicBezTo>
                  <a:pt x="10677" y="22001"/>
                  <a:pt x="12998" y="23582"/>
                  <a:pt x="13242" y="25959"/>
                </a:cubicBezTo>
                <a:cubicBezTo>
                  <a:pt x="13401" y="27522"/>
                  <a:pt x="12596" y="29010"/>
                  <a:pt x="12343" y="30554"/>
                </a:cubicBezTo>
                <a:cubicBezTo>
                  <a:pt x="11931" y="33108"/>
                  <a:pt x="13054" y="35719"/>
                  <a:pt x="14758" y="37656"/>
                </a:cubicBezTo>
                <a:cubicBezTo>
                  <a:pt x="15216" y="38180"/>
                  <a:pt x="15712" y="38667"/>
                  <a:pt x="16245" y="39125"/>
                </a:cubicBezTo>
                <a:lnTo>
                  <a:pt x="16245" y="0"/>
                </a:lnTo>
                <a:close/>
              </a:path>
            </a:pathLst>
          </a:custGeom>
          <a:solidFill>
            <a:srgbClr val="FF835F"/>
          </a:solidFill>
          <a:ln>
            <a:noFill/>
          </a:ln>
        </p:spPr>
        <p:txBody>
          <a:bodyPr spcFirstLastPara="1" wrap="square" lIns="91279" tIns="91279" rIns="91279" bIns="9127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7" name="Google Shape;147;p8"/>
          <p:cNvSpPr/>
          <p:nvPr/>
        </p:nvSpPr>
        <p:spPr>
          <a:xfrm rot="5400000">
            <a:off x="5203483" y="6175658"/>
            <a:ext cx="280517" cy="190626"/>
          </a:xfrm>
          <a:custGeom>
            <a:avLst/>
            <a:gdLst/>
            <a:ahLst/>
            <a:cxnLst/>
            <a:rect l="l" t="t" r="r" b="b"/>
            <a:pathLst>
              <a:path w="3108" h="2758" extrusionOk="0">
                <a:moveTo>
                  <a:pt x="1550" y="0"/>
                </a:moveTo>
                <a:cubicBezTo>
                  <a:pt x="975" y="0"/>
                  <a:pt x="437" y="360"/>
                  <a:pt x="244" y="934"/>
                </a:cubicBezTo>
                <a:cubicBezTo>
                  <a:pt x="0" y="1664"/>
                  <a:pt x="393" y="2441"/>
                  <a:pt x="1114" y="2684"/>
                </a:cubicBezTo>
                <a:cubicBezTo>
                  <a:pt x="1261" y="2734"/>
                  <a:pt x="1410" y="2757"/>
                  <a:pt x="1557" y="2757"/>
                </a:cubicBezTo>
                <a:cubicBezTo>
                  <a:pt x="2132" y="2757"/>
                  <a:pt x="2670" y="2397"/>
                  <a:pt x="2864" y="1823"/>
                </a:cubicBezTo>
                <a:cubicBezTo>
                  <a:pt x="3107" y="1093"/>
                  <a:pt x="2714" y="317"/>
                  <a:pt x="1994" y="73"/>
                </a:cubicBezTo>
                <a:cubicBezTo>
                  <a:pt x="1847" y="24"/>
                  <a:pt x="1697" y="0"/>
                  <a:pt x="1550" y="0"/>
                </a:cubicBezTo>
                <a:close/>
              </a:path>
            </a:pathLst>
          </a:custGeom>
          <a:solidFill>
            <a:srgbClr val="FF835F"/>
          </a:solidFill>
          <a:ln>
            <a:noFill/>
          </a:ln>
        </p:spPr>
        <p:txBody>
          <a:bodyPr spcFirstLastPara="1" wrap="square" lIns="91279" tIns="91279" rIns="91279" bIns="9127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8" name="Google Shape;148;p8"/>
          <p:cNvSpPr/>
          <p:nvPr/>
        </p:nvSpPr>
        <p:spPr>
          <a:xfrm rot="5400000">
            <a:off x="4954018" y="6234752"/>
            <a:ext cx="141161" cy="108722"/>
          </a:xfrm>
          <a:custGeom>
            <a:avLst/>
            <a:gdLst/>
            <a:ahLst/>
            <a:cxnLst/>
            <a:rect l="l" t="t" r="r" b="b"/>
            <a:pathLst>
              <a:path w="1564" h="1573" extrusionOk="0">
                <a:moveTo>
                  <a:pt x="787" y="1"/>
                </a:moveTo>
                <a:cubicBezTo>
                  <a:pt x="347" y="1"/>
                  <a:pt x="1" y="356"/>
                  <a:pt x="1" y="787"/>
                </a:cubicBezTo>
                <a:cubicBezTo>
                  <a:pt x="1" y="1217"/>
                  <a:pt x="347" y="1573"/>
                  <a:pt x="787" y="1573"/>
                </a:cubicBezTo>
                <a:cubicBezTo>
                  <a:pt x="1217" y="1573"/>
                  <a:pt x="1563" y="1217"/>
                  <a:pt x="1563" y="787"/>
                </a:cubicBezTo>
                <a:cubicBezTo>
                  <a:pt x="1563" y="356"/>
                  <a:pt x="1217" y="1"/>
                  <a:pt x="787" y="1"/>
                </a:cubicBezTo>
                <a:close/>
              </a:path>
            </a:pathLst>
          </a:custGeom>
          <a:solidFill>
            <a:srgbClr val="FF835F"/>
          </a:solidFill>
          <a:ln>
            <a:noFill/>
          </a:ln>
        </p:spPr>
        <p:txBody>
          <a:bodyPr spcFirstLastPara="1" wrap="square" lIns="91279" tIns="91279" rIns="91279" bIns="9127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9" name="Google Shape;149;p8"/>
          <p:cNvSpPr/>
          <p:nvPr/>
        </p:nvSpPr>
        <p:spPr>
          <a:xfrm>
            <a:off x="5750801" y="5391691"/>
            <a:ext cx="3393156" cy="1466324"/>
          </a:xfrm>
          <a:custGeom>
            <a:avLst/>
            <a:gdLst/>
            <a:ahLst/>
            <a:cxnLst/>
            <a:rect l="l" t="t" r="r" b="b"/>
            <a:pathLst>
              <a:path w="64158" h="20794" extrusionOk="0">
                <a:moveTo>
                  <a:pt x="61644" y="0"/>
                </a:moveTo>
                <a:cubicBezTo>
                  <a:pt x="59194" y="0"/>
                  <a:pt x="56738" y="1084"/>
                  <a:pt x="55165" y="2976"/>
                </a:cubicBezTo>
                <a:cubicBezTo>
                  <a:pt x="53958" y="4417"/>
                  <a:pt x="53275" y="6223"/>
                  <a:pt x="52292" y="7833"/>
                </a:cubicBezTo>
                <a:cubicBezTo>
                  <a:pt x="51300" y="9433"/>
                  <a:pt x="49812" y="10930"/>
                  <a:pt x="47941" y="11099"/>
                </a:cubicBezTo>
                <a:cubicBezTo>
                  <a:pt x="47820" y="11109"/>
                  <a:pt x="47699" y="11114"/>
                  <a:pt x="47578" y="11114"/>
                </a:cubicBezTo>
                <a:cubicBezTo>
                  <a:pt x="46403" y="11114"/>
                  <a:pt x="45246" y="10660"/>
                  <a:pt x="44067" y="10584"/>
                </a:cubicBezTo>
                <a:cubicBezTo>
                  <a:pt x="43948" y="10577"/>
                  <a:pt x="43831" y="10573"/>
                  <a:pt x="43714" y="10573"/>
                </a:cubicBezTo>
                <a:cubicBezTo>
                  <a:pt x="40364" y="10573"/>
                  <a:pt x="37578" y="13469"/>
                  <a:pt x="34241" y="14075"/>
                </a:cubicBezTo>
                <a:cubicBezTo>
                  <a:pt x="33776" y="14157"/>
                  <a:pt x="33314" y="14195"/>
                  <a:pt x="32855" y="14195"/>
                </a:cubicBezTo>
                <a:cubicBezTo>
                  <a:pt x="29479" y="14195"/>
                  <a:pt x="26245" y="12164"/>
                  <a:pt x="22909" y="11192"/>
                </a:cubicBezTo>
                <a:cubicBezTo>
                  <a:pt x="21302" y="10719"/>
                  <a:pt x="19640" y="10498"/>
                  <a:pt x="17971" y="10498"/>
                </a:cubicBezTo>
                <a:cubicBezTo>
                  <a:pt x="14730" y="10498"/>
                  <a:pt x="11463" y="11331"/>
                  <a:pt x="8535" y="12764"/>
                </a:cubicBezTo>
                <a:cubicBezTo>
                  <a:pt x="4773" y="14608"/>
                  <a:pt x="964" y="17799"/>
                  <a:pt x="1" y="20794"/>
                </a:cubicBezTo>
                <a:lnTo>
                  <a:pt x="64158" y="20794"/>
                </a:lnTo>
                <a:lnTo>
                  <a:pt x="64158" y="403"/>
                </a:lnTo>
                <a:cubicBezTo>
                  <a:pt x="64027" y="356"/>
                  <a:pt x="63886" y="319"/>
                  <a:pt x="63755" y="281"/>
                </a:cubicBezTo>
                <a:cubicBezTo>
                  <a:pt x="63067" y="92"/>
                  <a:pt x="62355" y="0"/>
                  <a:pt x="61644" y="0"/>
                </a:cubicBezTo>
                <a:close/>
              </a:path>
            </a:pathLst>
          </a:custGeom>
          <a:solidFill>
            <a:srgbClr val="ACDCDC"/>
          </a:solidFill>
          <a:ln>
            <a:noFill/>
          </a:ln>
        </p:spPr>
        <p:txBody>
          <a:bodyPr spcFirstLastPara="1" wrap="square" lIns="91279" tIns="91279" rIns="91279" bIns="9127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0" name="Google Shape;150;p8"/>
          <p:cNvSpPr/>
          <p:nvPr/>
        </p:nvSpPr>
        <p:spPr>
          <a:xfrm rot="5400000">
            <a:off x="6105525" y="6091809"/>
            <a:ext cx="86285" cy="66076"/>
          </a:xfrm>
          <a:custGeom>
            <a:avLst/>
            <a:gdLst/>
            <a:ahLst/>
            <a:cxnLst/>
            <a:rect l="l" t="t" r="r" b="b"/>
            <a:pathLst>
              <a:path w="956" h="956" extrusionOk="0">
                <a:moveTo>
                  <a:pt x="478" y="1"/>
                </a:moveTo>
                <a:cubicBezTo>
                  <a:pt x="216" y="1"/>
                  <a:pt x="1" y="216"/>
                  <a:pt x="1" y="478"/>
                </a:cubicBezTo>
                <a:cubicBezTo>
                  <a:pt x="1" y="749"/>
                  <a:pt x="216" y="955"/>
                  <a:pt x="478" y="955"/>
                </a:cubicBezTo>
                <a:cubicBezTo>
                  <a:pt x="740" y="955"/>
                  <a:pt x="955" y="749"/>
                  <a:pt x="955" y="478"/>
                </a:cubicBezTo>
                <a:cubicBezTo>
                  <a:pt x="955" y="216"/>
                  <a:pt x="740" y="1"/>
                  <a:pt x="478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279" tIns="91279" rIns="91279" bIns="9127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1" name="Google Shape;151;p8"/>
          <p:cNvSpPr/>
          <p:nvPr/>
        </p:nvSpPr>
        <p:spPr>
          <a:xfrm rot="5400000">
            <a:off x="6480699" y="6602824"/>
            <a:ext cx="86195" cy="66008"/>
          </a:xfrm>
          <a:custGeom>
            <a:avLst/>
            <a:gdLst/>
            <a:ahLst/>
            <a:cxnLst/>
            <a:rect l="l" t="t" r="r" b="b"/>
            <a:pathLst>
              <a:path w="955" h="955" extrusionOk="0">
                <a:moveTo>
                  <a:pt x="477" y="0"/>
                </a:moveTo>
                <a:cubicBezTo>
                  <a:pt x="215" y="0"/>
                  <a:pt x="0" y="215"/>
                  <a:pt x="0" y="477"/>
                </a:cubicBezTo>
                <a:cubicBezTo>
                  <a:pt x="0" y="739"/>
                  <a:pt x="215" y="955"/>
                  <a:pt x="477" y="955"/>
                </a:cubicBezTo>
                <a:cubicBezTo>
                  <a:pt x="749" y="955"/>
                  <a:pt x="955" y="739"/>
                  <a:pt x="955" y="477"/>
                </a:cubicBezTo>
                <a:cubicBezTo>
                  <a:pt x="955" y="215"/>
                  <a:pt x="749" y="0"/>
                  <a:pt x="477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279" tIns="91279" rIns="91279" bIns="9127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2" name="Google Shape;152;p8"/>
          <p:cNvSpPr/>
          <p:nvPr/>
        </p:nvSpPr>
        <p:spPr>
          <a:xfrm rot="5400000">
            <a:off x="5884626" y="6259068"/>
            <a:ext cx="194323" cy="148810"/>
          </a:xfrm>
          <a:custGeom>
            <a:avLst/>
            <a:gdLst/>
            <a:ahLst/>
            <a:cxnLst/>
            <a:rect l="l" t="t" r="r" b="b"/>
            <a:pathLst>
              <a:path w="2153" h="2153" extrusionOk="0">
                <a:moveTo>
                  <a:pt x="1076" y="0"/>
                </a:moveTo>
                <a:cubicBezTo>
                  <a:pt x="487" y="0"/>
                  <a:pt x="0" y="487"/>
                  <a:pt x="0" y="1076"/>
                </a:cubicBezTo>
                <a:cubicBezTo>
                  <a:pt x="0" y="1675"/>
                  <a:pt x="487" y="2152"/>
                  <a:pt x="1076" y="2152"/>
                </a:cubicBezTo>
                <a:cubicBezTo>
                  <a:pt x="1666" y="2152"/>
                  <a:pt x="2152" y="1675"/>
                  <a:pt x="2152" y="1076"/>
                </a:cubicBezTo>
                <a:cubicBezTo>
                  <a:pt x="2152" y="487"/>
                  <a:pt x="1666" y="0"/>
                  <a:pt x="1076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279" tIns="91279" rIns="91279" bIns="9127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3" name="Google Shape;153;p8"/>
          <p:cNvSpPr/>
          <p:nvPr/>
        </p:nvSpPr>
        <p:spPr>
          <a:xfrm rot="-5400000" flipH="1">
            <a:off x="8420677" y="5039676"/>
            <a:ext cx="86285" cy="66076"/>
          </a:xfrm>
          <a:custGeom>
            <a:avLst/>
            <a:gdLst/>
            <a:ahLst/>
            <a:cxnLst/>
            <a:rect l="l" t="t" r="r" b="b"/>
            <a:pathLst>
              <a:path w="956" h="956" extrusionOk="0">
                <a:moveTo>
                  <a:pt x="478" y="1"/>
                </a:moveTo>
                <a:cubicBezTo>
                  <a:pt x="216" y="1"/>
                  <a:pt x="1" y="216"/>
                  <a:pt x="1" y="478"/>
                </a:cubicBezTo>
                <a:cubicBezTo>
                  <a:pt x="1" y="749"/>
                  <a:pt x="216" y="955"/>
                  <a:pt x="478" y="955"/>
                </a:cubicBezTo>
                <a:cubicBezTo>
                  <a:pt x="740" y="955"/>
                  <a:pt x="955" y="749"/>
                  <a:pt x="955" y="478"/>
                </a:cubicBezTo>
                <a:cubicBezTo>
                  <a:pt x="955" y="216"/>
                  <a:pt x="740" y="1"/>
                  <a:pt x="478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279" tIns="91279" rIns="91279" bIns="9127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4" name="Google Shape;154;p8"/>
          <p:cNvSpPr/>
          <p:nvPr/>
        </p:nvSpPr>
        <p:spPr>
          <a:xfrm rot="-5400000" flipH="1">
            <a:off x="8533540" y="5206935"/>
            <a:ext cx="194323" cy="148810"/>
          </a:xfrm>
          <a:custGeom>
            <a:avLst/>
            <a:gdLst/>
            <a:ahLst/>
            <a:cxnLst/>
            <a:rect l="l" t="t" r="r" b="b"/>
            <a:pathLst>
              <a:path w="2153" h="2153" extrusionOk="0">
                <a:moveTo>
                  <a:pt x="1076" y="0"/>
                </a:moveTo>
                <a:cubicBezTo>
                  <a:pt x="487" y="0"/>
                  <a:pt x="0" y="487"/>
                  <a:pt x="0" y="1076"/>
                </a:cubicBezTo>
                <a:cubicBezTo>
                  <a:pt x="0" y="1675"/>
                  <a:pt x="487" y="2152"/>
                  <a:pt x="1076" y="2152"/>
                </a:cubicBezTo>
                <a:cubicBezTo>
                  <a:pt x="1666" y="2152"/>
                  <a:pt x="2152" y="1675"/>
                  <a:pt x="2152" y="1076"/>
                </a:cubicBezTo>
                <a:cubicBezTo>
                  <a:pt x="2152" y="487"/>
                  <a:pt x="1666" y="0"/>
                  <a:pt x="1076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279" tIns="91279" rIns="91279" bIns="9127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5" name="Google Shape;155;p8"/>
          <p:cNvSpPr/>
          <p:nvPr/>
        </p:nvSpPr>
        <p:spPr>
          <a:xfrm rot="5400000">
            <a:off x="374308" y="5507692"/>
            <a:ext cx="280517" cy="190626"/>
          </a:xfrm>
          <a:custGeom>
            <a:avLst/>
            <a:gdLst/>
            <a:ahLst/>
            <a:cxnLst/>
            <a:rect l="l" t="t" r="r" b="b"/>
            <a:pathLst>
              <a:path w="3108" h="2758" extrusionOk="0">
                <a:moveTo>
                  <a:pt x="1550" y="0"/>
                </a:moveTo>
                <a:cubicBezTo>
                  <a:pt x="975" y="0"/>
                  <a:pt x="437" y="360"/>
                  <a:pt x="244" y="934"/>
                </a:cubicBezTo>
                <a:cubicBezTo>
                  <a:pt x="0" y="1664"/>
                  <a:pt x="393" y="2441"/>
                  <a:pt x="1114" y="2684"/>
                </a:cubicBezTo>
                <a:cubicBezTo>
                  <a:pt x="1261" y="2734"/>
                  <a:pt x="1410" y="2757"/>
                  <a:pt x="1557" y="2757"/>
                </a:cubicBezTo>
                <a:cubicBezTo>
                  <a:pt x="2132" y="2757"/>
                  <a:pt x="2670" y="2397"/>
                  <a:pt x="2864" y="1823"/>
                </a:cubicBezTo>
                <a:cubicBezTo>
                  <a:pt x="3107" y="1093"/>
                  <a:pt x="2714" y="317"/>
                  <a:pt x="1994" y="73"/>
                </a:cubicBezTo>
                <a:cubicBezTo>
                  <a:pt x="1847" y="24"/>
                  <a:pt x="1697" y="0"/>
                  <a:pt x="155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279" tIns="91279" rIns="91279" bIns="9127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6" name="Google Shape;156;p8"/>
          <p:cNvSpPr/>
          <p:nvPr/>
        </p:nvSpPr>
        <p:spPr>
          <a:xfrm rot="5400000">
            <a:off x="781051" y="5753376"/>
            <a:ext cx="86285" cy="66076"/>
          </a:xfrm>
          <a:custGeom>
            <a:avLst/>
            <a:gdLst/>
            <a:ahLst/>
            <a:cxnLst/>
            <a:rect l="l" t="t" r="r" b="b"/>
            <a:pathLst>
              <a:path w="956" h="956" extrusionOk="0">
                <a:moveTo>
                  <a:pt x="478" y="1"/>
                </a:moveTo>
                <a:cubicBezTo>
                  <a:pt x="216" y="1"/>
                  <a:pt x="1" y="216"/>
                  <a:pt x="1" y="478"/>
                </a:cubicBezTo>
                <a:cubicBezTo>
                  <a:pt x="1" y="749"/>
                  <a:pt x="216" y="955"/>
                  <a:pt x="478" y="955"/>
                </a:cubicBezTo>
                <a:cubicBezTo>
                  <a:pt x="740" y="955"/>
                  <a:pt x="955" y="749"/>
                  <a:pt x="955" y="478"/>
                </a:cubicBezTo>
                <a:cubicBezTo>
                  <a:pt x="955" y="216"/>
                  <a:pt x="740" y="1"/>
                  <a:pt x="478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279" tIns="91279" rIns="91279" bIns="9127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7" name="Google Shape;157;p8"/>
          <p:cNvSpPr/>
          <p:nvPr/>
        </p:nvSpPr>
        <p:spPr>
          <a:xfrm rot="5400000">
            <a:off x="3925312" y="5344125"/>
            <a:ext cx="375001" cy="254825"/>
          </a:xfrm>
          <a:custGeom>
            <a:avLst/>
            <a:gdLst/>
            <a:ahLst/>
            <a:cxnLst/>
            <a:rect l="l" t="t" r="r" b="b"/>
            <a:pathLst>
              <a:path w="3108" h="2758" extrusionOk="0">
                <a:moveTo>
                  <a:pt x="1550" y="0"/>
                </a:moveTo>
                <a:cubicBezTo>
                  <a:pt x="975" y="0"/>
                  <a:pt x="437" y="360"/>
                  <a:pt x="244" y="934"/>
                </a:cubicBezTo>
                <a:cubicBezTo>
                  <a:pt x="0" y="1664"/>
                  <a:pt x="393" y="2441"/>
                  <a:pt x="1114" y="2684"/>
                </a:cubicBezTo>
                <a:cubicBezTo>
                  <a:pt x="1261" y="2734"/>
                  <a:pt x="1410" y="2757"/>
                  <a:pt x="1557" y="2757"/>
                </a:cubicBezTo>
                <a:cubicBezTo>
                  <a:pt x="2132" y="2757"/>
                  <a:pt x="2670" y="2397"/>
                  <a:pt x="2864" y="1823"/>
                </a:cubicBezTo>
                <a:cubicBezTo>
                  <a:pt x="3107" y="1093"/>
                  <a:pt x="2714" y="317"/>
                  <a:pt x="1994" y="73"/>
                </a:cubicBezTo>
                <a:cubicBezTo>
                  <a:pt x="1847" y="24"/>
                  <a:pt x="1697" y="0"/>
                  <a:pt x="155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279" tIns="91279" rIns="91279" bIns="9127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8" name="Google Shape;158;p8"/>
          <p:cNvSpPr/>
          <p:nvPr/>
        </p:nvSpPr>
        <p:spPr>
          <a:xfrm rot="3600835">
            <a:off x="2764119" y="5611684"/>
            <a:ext cx="86287" cy="66076"/>
          </a:xfrm>
          <a:custGeom>
            <a:avLst/>
            <a:gdLst/>
            <a:ahLst/>
            <a:cxnLst/>
            <a:rect l="l" t="t" r="r" b="b"/>
            <a:pathLst>
              <a:path w="956" h="956" extrusionOk="0">
                <a:moveTo>
                  <a:pt x="478" y="1"/>
                </a:moveTo>
                <a:cubicBezTo>
                  <a:pt x="216" y="1"/>
                  <a:pt x="1" y="216"/>
                  <a:pt x="1" y="478"/>
                </a:cubicBezTo>
                <a:cubicBezTo>
                  <a:pt x="1" y="749"/>
                  <a:pt x="216" y="955"/>
                  <a:pt x="478" y="955"/>
                </a:cubicBezTo>
                <a:cubicBezTo>
                  <a:pt x="740" y="955"/>
                  <a:pt x="955" y="749"/>
                  <a:pt x="955" y="478"/>
                </a:cubicBezTo>
                <a:cubicBezTo>
                  <a:pt x="955" y="216"/>
                  <a:pt x="740" y="1"/>
                  <a:pt x="478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279" tIns="91279" rIns="91279" bIns="9127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9" name="Google Shape;159;p8"/>
          <p:cNvSpPr/>
          <p:nvPr/>
        </p:nvSpPr>
        <p:spPr>
          <a:xfrm rot="3600835">
            <a:off x="3280617" y="5804324"/>
            <a:ext cx="86196" cy="66008"/>
          </a:xfrm>
          <a:custGeom>
            <a:avLst/>
            <a:gdLst/>
            <a:ahLst/>
            <a:cxnLst/>
            <a:rect l="l" t="t" r="r" b="b"/>
            <a:pathLst>
              <a:path w="955" h="955" extrusionOk="0">
                <a:moveTo>
                  <a:pt x="477" y="0"/>
                </a:moveTo>
                <a:cubicBezTo>
                  <a:pt x="215" y="0"/>
                  <a:pt x="0" y="215"/>
                  <a:pt x="0" y="477"/>
                </a:cubicBezTo>
                <a:cubicBezTo>
                  <a:pt x="0" y="739"/>
                  <a:pt x="215" y="955"/>
                  <a:pt x="477" y="955"/>
                </a:cubicBezTo>
                <a:cubicBezTo>
                  <a:pt x="749" y="955"/>
                  <a:pt x="955" y="739"/>
                  <a:pt x="955" y="477"/>
                </a:cubicBezTo>
                <a:cubicBezTo>
                  <a:pt x="955" y="215"/>
                  <a:pt x="749" y="0"/>
                  <a:pt x="477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279" tIns="91279" rIns="91279" bIns="9127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0" name="Google Shape;160;p8"/>
          <p:cNvSpPr/>
          <p:nvPr/>
        </p:nvSpPr>
        <p:spPr>
          <a:xfrm rot="5400000">
            <a:off x="2993600" y="6320142"/>
            <a:ext cx="86285" cy="66076"/>
          </a:xfrm>
          <a:custGeom>
            <a:avLst/>
            <a:gdLst/>
            <a:ahLst/>
            <a:cxnLst/>
            <a:rect l="l" t="t" r="r" b="b"/>
            <a:pathLst>
              <a:path w="956" h="956" extrusionOk="0">
                <a:moveTo>
                  <a:pt x="478" y="1"/>
                </a:moveTo>
                <a:cubicBezTo>
                  <a:pt x="216" y="1"/>
                  <a:pt x="1" y="216"/>
                  <a:pt x="1" y="478"/>
                </a:cubicBezTo>
                <a:cubicBezTo>
                  <a:pt x="1" y="749"/>
                  <a:pt x="216" y="955"/>
                  <a:pt x="478" y="955"/>
                </a:cubicBezTo>
                <a:cubicBezTo>
                  <a:pt x="740" y="955"/>
                  <a:pt x="955" y="749"/>
                  <a:pt x="955" y="478"/>
                </a:cubicBezTo>
                <a:cubicBezTo>
                  <a:pt x="955" y="216"/>
                  <a:pt x="740" y="1"/>
                  <a:pt x="478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279" tIns="91279" rIns="91279" bIns="9127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1" name="Google Shape;161;p8"/>
          <p:cNvSpPr/>
          <p:nvPr/>
        </p:nvSpPr>
        <p:spPr>
          <a:xfrm rot="5400000">
            <a:off x="409148" y="6123057"/>
            <a:ext cx="86195" cy="66008"/>
          </a:xfrm>
          <a:custGeom>
            <a:avLst/>
            <a:gdLst/>
            <a:ahLst/>
            <a:cxnLst/>
            <a:rect l="l" t="t" r="r" b="b"/>
            <a:pathLst>
              <a:path w="955" h="955" extrusionOk="0">
                <a:moveTo>
                  <a:pt x="477" y="0"/>
                </a:moveTo>
                <a:cubicBezTo>
                  <a:pt x="215" y="0"/>
                  <a:pt x="0" y="215"/>
                  <a:pt x="0" y="477"/>
                </a:cubicBezTo>
                <a:cubicBezTo>
                  <a:pt x="0" y="739"/>
                  <a:pt x="215" y="955"/>
                  <a:pt x="477" y="955"/>
                </a:cubicBezTo>
                <a:cubicBezTo>
                  <a:pt x="749" y="955"/>
                  <a:pt x="955" y="739"/>
                  <a:pt x="955" y="477"/>
                </a:cubicBezTo>
                <a:cubicBezTo>
                  <a:pt x="955" y="215"/>
                  <a:pt x="749" y="0"/>
                  <a:pt x="477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279" tIns="91279" rIns="91279" bIns="9127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2" name="Google Shape;162;p8"/>
          <p:cNvSpPr/>
          <p:nvPr/>
        </p:nvSpPr>
        <p:spPr>
          <a:xfrm rot="5400000">
            <a:off x="1852132" y="6257876"/>
            <a:ext cx="280517" cy="190626"/>
          </a:xfrm>
          <a:custGeom>
            <a:avLst/>
            <a:gdLst/>
            <a:ahLst/>
            <a:cxnLst/>
            <a:rect l="l" t="t" r="r" b="b"/>
            <a:pathLst>
              <a:path w="3108" h="2758" extrusionOk="0">
                <a:moveTo>
                  <a:pt x="1550" y="0"/>
                </a:moveTo>
                <a:cubicBezTo>
                  <a:pt x="975" y="0"/>
                  <a:pt x="437" y="360"/>
                  <a:pt x="244" y="934"/>
                </a:cubicBezTo>
                <a:cubicBezTo>
                  <a:pt x="0" y="1664"/>
                  <a:pt x="393" y="2441"/>
                  <a:pt x="1114" y="2684"/>
                </a:cubicBezTo>
                <a:cubicBezTo>
                  <a:pt x="1261" y="2734"/>
                  <a:pt x="1410" y="2757"/>
                  <a:pt x="1557" y="2757"/>
                </a:cubicBezTo>
                <a:cubicBezTo>
                  <a:pt x="2132" y="2757"/>
                  <a:pt x="2670" y="2397"/>
                  <a:pt x="2864" y="1823"/>
                </a:cubicBezTo>
                <a:cubicBezTo>
                  <a:pt x="3107" y="1093"/>
                  <a:pt x="2714" y="317"/>
                  <a:pt x="1994" y="73"/>
                </a:cubicBezTo>
                <a:cubicBezTo>
                  <a:pt x="1847" y="24"/>
                  <a:pt x="1697" y="0"/>
                  <a:pt x="1550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279" tIns="91279" rIns="91279" bIns="9127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3" name="Google Shape;163;p8"/>
          <p:cNvSpPr/>
          <p:nvPr/>
        </p:nvSpPr>
        <p:spPr>
          <a:xfrm rot="5400000">
            <a:off x="8695000" y="5753376"/>
            <a:ext cx="86285" cy="66076"/>
          </a:xfrm>
          <a:custGeom>
            <a:avLst/>
            <a:gdLst/>
            <a:ahLst/>
            <a:cxnLst/>
            <a:rect l="l" t="t" r="r" b="b"/>
            <a:pathLst>
              <a:path w="956" h="956" extrusionOk="0">
                <a:moveTo>
                  <a:pt x="478" y="1"/>
                </a:moveTo>
                <a:cubicBezTo>
                  <a:pt x="216" y="1"/>
                  <a:pt x="1" y="216"/>
                  <a:pt x="1" y="478"/>
                </a:cubicBezTo>
                <a:cubicBezTo>
                  <a:pt x="1" y="749"/>
                  <a:pt x="216" y="955"/>
                  <a:pt x="478" y="955"/>
                </a:cubicBezTo>
                <a:cubicBezTo>
                  <a:pt x="740" y="955"/>
                  <a:pt x="955" y="749"/>
                  <a:pt x="955" y="478"/>
                </a:cubicBezTo>
                <a:cubicBezTo>
                  <a:pt x="955" y="216"/>
                  <a:pt x="740" y="1"/>
                  <a:pt x="478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279" tIns="91279" rIns="91279" bIns="9127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4" name="Google Shape;164;p8"/>
          <p:cNvSpPr/>
          <p:nvPr/>
        </p:nvSpPr>
        <p:spPr>
          <a:xfrm rot="5400000">
            <a:off x="4810125" y="6406442"/>
            <a:ext cx="86285" cy="66076"/>
          </a:xfrm>
          <a:custGeom>
            <a:avLst/>
            <a:gdLst/>
            <a:ahLst/>
            <a:cxnLst/>
            <a:rect l="l" t="t" r="r" b="b"/>
            <a:pathLst>
              <a:path w="956" h="956" extrusionOk="0">
                <a:moveTo>
                  <a:pt x="478" y="1"/>
                </a:moveTo>
                <a:cubicBezTo>
                  <a:pt x="216" y="1"/>
                  <a:pt x="1" y="216"/>
                  <a:pt x="1" y="478"/>
                </a:cubicBezTo>
                <a:cubicBezTo>
                  <a:pt x="1" y="749"/>
                  <a:pt x="216" y="955"/>
                  <a:pt x="478" y="955"/>
                </a:cubicBezTo>
                <a:cubicBezTo>
                  <a:pt x="740" y="955"/>
                  <a:pt x="955" y="749"/>
                  <a:pt x="955" y="478"/>
                </a:cubicBezTo>
                <a:cubicBezTo>
                  <a:pt x="955" y="216"/>
                  <a:pt x="740" y="1"/>
                  <a:pt x="478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279" tIns="91279" rIns="91279" bIns="9127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5" name="Google Shape;165;p8"/>
          <p:cNvSpPr/>
          <p:nvPr/>
        </p:nvSpPr>
        <p:spPr>
          <a:xfrm rot="5400000">
            <a:off x="2349894" y="5417168"/>
            <a:ext cx="141161" cy="108722"/>
          </a:xfrm>
          <a:custGeom>
            <a:avLst/>
            <a:gdLst/>
            <a:ahLst/>
            <a:cxnLst/>
            <a:rect l="l" t="t" r="r" b="b"/>
            <a:pathLst>
              <a:path w="1564" h="1573" extrusionOk="0">
                <a:moveTo>
                  <a:pt x="787" y="1"/>
                </a:moveTo>
                <a:cubicBezTo>
                  <a:pt x="347" y="1"/>
                  <a:pt x="1" y="356"/>
                  <a:pt x="1" y="787"/>
                </a:cubicBezTo>
                <a:cubicBezTo>
                  <a:pt x="1" y="1217"/>
                  <a:pt x="347" y="1573"/>
                  <a:pt x="787" y="1573"/>
                </a:cubicBezTo>
                <a:cubicBezTo>
                  <a:pt x="1217" y="1573"/>
                  <a:pt x="1563" y="1217"/>
                  <a:pt x="1563" y="787"/>
                </a:cubicBezTo>
                <a:cubicBezTo>
                  <a:pt x="1563" y="356"/>
                  <a:pt x="1217" y="1"/>
                  <a:pt x="787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279" tIns="91279" rIns="91279" bIns="9127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930982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D5EF6D-C11D-4664-9036-D5EE846062BA}" type="datetimeFigureOut">
              <a:rPr lang="en-US" smtClean="0"/>
              <a:t>1/23/2024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D69449-16EA-4E8D-89C0-71F7AEC430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6980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D5EF6D-C11D-4664-9036-D5EE846062BA}" type="datetimeFigureOut">
              <a:rPr lang="en-US" smtClean="0"/>
              <a:t>1/23/2024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D69449-16EA-4E8D-89C0-71F7AEC430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38206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D5EF6D-C11D-4664-9036-D5EE846062BA}" type="datetimeFigureOut">
              <a:rPr lang="en-US" smtClean="0"/>
              <a:t>1/23/2024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D69449-16EA-4E8D-89C0-71F7AEC430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92286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D5EF6D-C11D-4664-9036-D5EE846062BA}" type="datetimeFigureOut">
              <a:rPr lang="en-US" smtClean="0"/>
              <a:t>1/23/2024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D69449-16EA-4E8D-89C0-71F7AEC430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79831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slideLayout" Target="../slideLayouts/slideLayout26.xml"/><Relationship Id="rId18" Type="http://schemas.openxmlformats.org/officeDocument/2006/relationships/slideLayout" Target="../slideLayouts/slideLayout31.xml"/><Relationship Id="rId26" Type="http://schemas.openxmlformats.org/officeDocument/2006/relationships/slideLayout" Target="../slideLayouts/slideLayout39.xml"/><Relationship Id="rId39" Type="http://schemas.openxmlformats.org/officeDocument/2006/relationships/theme" Target="../theme/theme2.xml"/><Relationship Id="rId3" Type="http://schemas.openxmlformats.org/officeDocument/2006/relationships/slideLayout" Target="../slideLayouts/slideLayout16.xml"/><Relationship Id="rId21" Type="http://schemas.openxmlformats.org/officeDocument/2006/relationships/slideLayout" Target="../slideLayouts/slideLayout34.xml"/><Relationship Id="rId34" Type="http://schemas.openxmlformats.org/officeDocument/2006/relationships/slideLayout" Target="../slideLayouts/slideLayout47.xml"/><Relationship Id="rId7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5.xml"/><Relationship Id="rId17" Type="http://schemas.openxmlformats.org/officeDocument/2006/relationships/slideLayout" Target="../slideLayouts/slideLayout30.xml"/><Relationship Id="rId25" Type="http://schemas.openxmlformats.org/officeDocument/2006/relationships/slideLayout" Target="../slideLayouts/slideLayout38.xml"/><Relationship Id="rId33" Type="http://schemas.openxmlformats.org/officeDocument/2006/relationships/slideLayout" Target="../slideLayouts/slideLayout46.xml"/><Relationship Id="rId38" Type="http://schemas.openxmlformats.org/officeDocument/2006/relationships/slideLayout" Target="../slideLayouts/slideLayout51.xml"/><Relationship Id="rId2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29.xml"/><Relationship Id="rId20" Type="http://schemas.openxmlformats.org/officeDocument/2006/relationships/slideLayout" Target="../slideLayouts/slideLayout33.xml"/><Relationship Id="rId29" Type="http://schemas.openxmlformats.org/officeDocument/2006/relationships/slideLayout" Target="../slideLayouts/slideLayout42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24" Type="http://schemas.openxmlformats.org/officeDocument/2006/relationships/slideLayout" Target="../slideLayouts/slideLayout37.xml"/><Relationship Id="rId32" Type="http://schemas.openxmlformats.org/officeDocument/2006/relationships/slideLayout" Target="../slideLayouts/slideLayout45.xml"/><Relationship Id="rId37" Type="http://schemas.openxmlformats.org/officeDocument/2006/relationships/slideLayout" Target="../slideLayouts/slideLayout50.xml"/><Relationship Id="rId5" Type="http://schemas.openxmlformats.org/officeDocument/2006/relationships/slideLayout" Target="../slideLayouts/slideLayout18.xml"/><Relationship Id="rId15" Type="http://schemas.openxmlformats.org/officeDocument/2006/relationships/slideLayout" Target="../slideLayouts/slideLayout28.xml"/><Relationship Id="rId23" Type="http://schemas.openxmlformats.org/officeDocument/2006/relationships/slideLayout" Target="../slideLayouts/slideLayout36.xml"/><Relationship Id="rId28" Type="http://schemas.openxmlformats.org/officeDocument/2006/relationships/slideLayout" Target="../slideLayouts/slideLayout41.xml"/><Relationship Id="rId36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23.xml"/><Relationship Id="rId19" Type="http://schemas.openxmlformats.org/officeDocument/2006/relationships/slideLayout" Target="../slideLayouts/slideLayout32.xml"/><Relationship Id="rId31" Type="http://schemas.openxmlformats.org/officeDocument/2006/relationships/slideLayout" Target="../slideLayouts/slideLayout44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Relationship Id="rId14" Type="http://schemas.openxmlformats.org/officeDocument/2006/relationships/slideLayout" Target="../slideLayouts/slideLayout27.xml"/><Relationship Id="rId22" Type="http://schemas.openxmlformats.org/officeDocument/2006/relationships/slideLayout" Target="../slideLayouts/slideLayout35.xml"/><Relationship Id="rId27" Type="http://schemas.openxmlformats.org/officeDocument/2006/relationships/slideLayout" Target="../slideLayouts/slideLayout40.xml"/><Relationship Id="rId30" Type="http://schemas.openxmlformats.org/officeDocument/2006/relationships/slideLayout" Target="../slideLayouts/slideLayout43.xml"/><Relationship Id="rId35" Type="http://schemas.openxmlformats.org/officeDocument/2006/relationships/slideLayout" Target="../slideLayouts/slideLayout4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D5EF6D-C11D-4664-9036-D5EE846062BA}" type="datetimeFigureOut">
              <a:rPr lang="en-US" smtClean="0"/>
              <a:t>1/23/2024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D69449-16EA-4E8D-89C0-71F7AEC430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41089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700" r:id="rId1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EB45DF9A-D7DF-467E-9675-E0AD6D00D7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AA220102-CCD9-451C-9714-2DFE23CA56C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FC3A620D-FDE4-44D1-990F-4CF82133FC6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E99BF91-CBAF-4138-BA50-0ECA45BADFAC}" type="datetimeFigureOut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1/23/2024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7A80BA91-D4A9-4D21-B934-AD35D384935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CE1D39C1-82C2-40C6-9A8E-95E0205C70F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C46D1DE-7B50-410B-A29F-8022C275BD12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332886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  <p:sldLayoutId id="2147483674" r:id="rId13"/>
    <p:sldLayoutId id="2147483675" r:id="rId14"/>
    <p:sldLayoutId id="2147483676" r:id="rId15"/>
    <p:sldLayoutId id="2147483677" r:id="rId16"/>
    <p:sldLayoutId id="2147483678" r:id="rId17"/>
    <p:sldLayoutId id="2147483679" r:id="rId18"/>
    <p:sldLayoutId id="2147483680" r:id="rId19"/>
    <p:sldLayoutId id="2147483681" r:id="rId20"/>
    <p:sldLayoutId id="2147483682" r:id="rId21"/>
    <p:sldLayoutId id="2147483683" r:id="rId22"/>
    <p:sldLayoutId id="2147483684" r:id="rId23"/>
    <p:sldLayoutId id="2147483685" r:id="rId24"/>
    <p:sldLayoutId id="2147483686" r:id="rId25"/>
    <p:sldLayoutId id="2147483687" r:id="rId26"/>
    <p:sldLayoutId id="2147483688" r:id="rId27"/>
    <p:sldLayoutId id="2147483689" r:id="rId28"/>
    <p:sldLayoutId id="2147483690" r:id="rId29"/>
    <p:sldLayoutId id="2147483691" r:id="rId30"/>
    <p:sldLayoutId id="2147483692" r:id="rId31"/>
    <p:sldLayoutId id="2147483693" r:id="rId32"/>
    <p:sldLayoutId id="2147483694" r:id="rId33"/>
    <p:sldLayoutId id="2147483695" r:id="rId34"/>
    <p:sldLayoutId id="2147483696" r:id="rId35"/>
    <p:sldLayoutId id="2147483697" r:id="rId36"/>
    <p:sldLayoutId id="2147483698" r:id="rId37"/>
    <p:sldLayoutId id="2147483699" r:id="rId38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22.png"/><Relationship Id="rId4" Type="http://schemas.microsoft.com/office/2007/relationships/hdphoto" Target="../media/hdphoto2.wdp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22.png"/><Relationship Id="rId4" Type="http://schemas.microsoft.com/office/2007/relationships/hdphoto" Target="../media/hdphoto2.wdp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Nhóm 21">
            <a:extLst>
              <a:ext uri="{FF2B5EF4-FFF2-40B4-BE49-F238E27FC236}">
                <a16:creationId xmlns="" xmlns:a16="http://schemas.microsoft.com/office/drawing/2014/main" id="{8323581E-9856-ACB1-55AC-0DD27AA1F194}"/>
              </a:ext>
            </a:extLst>
          </p:cNvPr>
          <p:cNvGrpSpPr/>
          <p:nvPr/>
        </p:nvGrpSpPr>
        <p:grpSpPr>
          <a:xfrm>
            <a:off x="457200" y="2448218"/>
            <a:ext cx="8077200" cy="1305312"/>
            <a:chOff x="5395119" y="3904156"/>
            <a:chExt cx="7750289" cy="1508760"/>
          </a:xfrm>
        </p:grpSpPr>
        <p:sp>
          <p:nvSpPr>
            <p:cNvPr id="10" name="Rectangle: Rounded Corners 8">
              <a:extLst>
                <a:ext uri="{FF2B5EF4-FFF2-40B4-BE49-F238E27FC236}">
                  <a16:creationId xmlns="" xmlns:a16="http://schemas.microsoft.com/office/drawing/2014/main" id="{E114C02D-075B-BBFE-578A-20762FBA8D2F}"/>
                </a:ext>
              </a:extLst>
            </p:cNvPr>
            <p:cNvSpPr/>
            <p:nvPr userDrawn="1"/>
          </p:nvSpPr>
          <p:spPr>
            <a:xfrm>
              <a:off x="5395119" y="3904156"/>
              <a:ext cx="7597889" cy="1356360"/>
            </a:xfrm>
            <a:prstGeom prst="roundRect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: Rounded Corners 8">
              <a:extLst>
                <a:ext uri="{FF2B5EF4-FFF2-40B4-BE49-F238E27FC236}">
                  <a16:creationId xmlns="" xmlns:a16="http://schemas.microsoft.com/office/drawing/2014/main" id="{54786FF4-3440-7392-6BE0-ADF2FFED118C}"/>
                </a:ext>
              </a:extLst>
            </p:cNvPr>
            <p:cNvSpPr/>
            <p:nvPr userDrawn="1"/>
          </p:nvSpPr>
          <p:spPr>
            <a:xfrm>
              <a:off x="5547519" y="4056556"/>
              <a:ext cx="7597889" cy="1356360"/>
            </a:xfrm>
            <a:prstGeom prst="round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" name="Nhóm 10">
            <a:extLst>
              <a:ext uri="{FF2B5EF4-FFF2-40B4-BE49-F238E27FC236}">
                <a16:creationId xmlns="" xmlns:a16="http://schemas.microsoft.com/office/drawing/2014/main" id="{0C945CCD-B735-91CA-F486-32899F0965E0}"/>
              </a:ext>
            </a:extLst>
          </p:cNvPr>
          <p:cNvGrpSpPr/>
          <p:nvPr/>
        </p:nvGrpSpPr>
        <p:grpSpPr>
          <a:xfrm>
            <a:off x="0" y="-53065"/>
            <a:ext cx="9144000" cy="1966549"/>
            <a:chOff x="-198120" y="-1143000"/>
            <a:chExt cx="12694920" cy="3657600"/>
          </a:xfrm>
        </p:grpSpPr>
        <p:sp>
          <p:nvSpPr>
            <p:cNvPr id="4" name="Rectangle 12">
              <a:extLst>
                <a:ext uri="{FF2B5EF4-FFF2-40B4-BE49-F238E27FC236}">
                  <a16:creationId xmlns="" xmlns:a16="http://schemas.microsoft.com/office/drawing/2014/main" id="{55BFA75F-037E-B890-AB63-D3AE7DC9C41C}"/>
                </a:ext>
              </a:extLst>
            </p:cNvPr>
            <p:cNvSpPr/>
            <p:nvPr userDrawn="1"/>
          </p:nvSpPr>
          <p:spPr>
            <a:xfrm>
              <a:off x="-198120" y="-533400"/>
              <a:ext cx="12694920" cy="304800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Rectangle 13">
              <a:extLst>
                <a:ext uri="{FF2B5EF4-FFF2-40B4-BE49-F238E27FC236}">
                  <a16:creationId xmlns="" xmlns:a16="http://schemas.microsoft.com/office/drawing/2014/main" id="{FEE8E0A4-257F-65DD-D495-C3233E4C3A3A}"/>
                </a:ext>
              </a:extLst>
            </p:cNvPr>
            <p:cNvSpPr/>
            <p:nvPr userDrawn="1"/>
          </p:nvSpPr>
          <p:spPr>
            <a:xfrm>
              <a:off x="-198120" y="-838200"/>
              <a:ext cx="12694920" cy="3048000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ectangle 14">
              <a:extLst>
                <a:ext uri="{FF2B5EF4-FFF2-40B4-BE49-F238E27FC236}">
                  <a16:creationId xmlns="" xmlns:a16="http://schemas.microsoft.com/office/drawing/2014/main" id="{78FAD5B2-AAAB-27C5-A33D-8C23E97CF886}"/>
                </a:ext>
              </a:extLst>
            </p:cNvPr>
            <p:cNvSpPr/>
            <p:nvPr userDrawn="1"/>
          </p:nvSpPr>
          <p:spPr>
            <a:xfrm>
              <a:off x="-198120" y="-1143000"/>
              <a:ext cx="12694920" cy="3048000"/>
            </a:xfrm>
            <a:prstGeom prst="rect">
              <a:avLst/>
            </a:prstGeom>
            <a:solidFill>
              <a:srgbClr val="F36A1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7" name="Picture 6" descr="A group of children's toys&#10;&#10;Description automatically generated with low confidence">
            <a:extLst>
              <a:ext uri="{FF2B5EF4-FFF2-40B4-BE49-F238E27FC236}">
                <a16:creationId xmlns="" xmlns:a16="http://schemas.microsoft.com/office/drawing/2014/main" id="{C9156996-CE34-5902-A0D8-F399CA9A43D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9805" y="4953008"/>
            <a:ext cx="7079809" cy="2066177"/>
          </a:xfrm>
          <a:prstGeom prst="rect">
            <a:avLst/>
          </a:prstGeom>
        </p:spPr>
      </p:pic>
      <p:pic>
        <p:nvPicPr>
          <p:cNvPr id="8" name="Picture 2">
            <a:extLst>
              <a:ext uri="{FF2B5EF4-FFF2-40B4-BE49-F238E27FC236}">
                <a16:creationId xmlns="" xmlns:a16="http://schemas.microsoft.com/office/drawing/2014/main" id="{A5AD831D-3C9A-53B3-02C4-1434D0EEF6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889" b="98000" l="1404" r="96348">
                        <a14:foregroundMark x1="7022" y1="45333" x2="11236" y2="41778"/>
                        <a14:foregroundMark x1="2809" y1="46444" x2="2809" y2="46444"/>
                        <a14:foregroundMark x1="22753" y1="50444" x2="25281" y2="52444"/>
                        <a14:foregroundMark x1="60955" y1="22889" x2="64045" y2="20000"/>
                        <a14:foregroundMark x1="50562" y1="15111" x2="54494" y2="9111"/>
                        <a14:foregroundMark x1="64607" y1="5111" x2="68258" y2="4667"/>
                        <a14:foregroundMark x1="62360" y1="34000" x2="68820" y2="41111"/>
                        <a14:foregroundMark x1="67416" y1="34444" x2="85955" y2="27556"/>
                        <a14:foregroundMark x1="58427" y1="38444" x2="62921" y2="35556"/>
                        <a14:foregroundMark x1="71629" y1="36444" x2="72753" y2="41778"/>
                        <a14:foregroundMark x1="78652" y1="52889" x2="80618" y2="56667"/>
                        <a14:foregroundMark x1="84831" y1="51111" x2="94101" y2="53778"/>
                        <a14:foregroundMark x1="91854" y1="51778" x2="94944" y2="51333"/>
                        <a14:foregroundMark x1="62360" y1="73778" x2="85674" y2="93333"/>
                        <a14:foregroundMark x1="25562" y1="62889" x2="28933" y2="71111"/>
                        <a14:foregroundMark x1="3652" y1="86222" x2="14045" y2="80889"/>
                        <a14:foregroundMark x1="95787" y1="69111" x2="97191" y2="80222"/>
                        <a14:foregroundMark x1="97191" y1="80222" x2="93258" y2="90889"/>
                        <a14:foregroundMark x1="93258" y1="90889" x2="90730" y2="76889"/>
                        <a14:foregroundMark x1="90730" y1="76889" x2="91854" y2="70444"/>
                        <a14:foregroundMark x1="19663" y1="91556" x2="22753" y2="87333"/>
                        <a14:foregroundMark x1="21910" y1="93111" x2="42135" y2="98000"/>
                        <a14:foregroundMark x1="42135" y1="98000" x2="57584" y2="93778"/>
                        <a14:foregroundMark x1="66292" y1="48889" x2="66573" y2="30667"/>
                        <a14:foregroundMark x1="66573" y1="30667" x2="71348" y2="18889"/>
                        <a14:foregroundMark x1="71348" y1="18889" x2="63764" y2="12222"/>
                        <a14:foregroundMark x1="54494" y1="26444" x2="48034" y2="11111"/>
                        <a14:foregroundMark x1="48034" y1="11111" x2="70225" y2="3333"/>
                        <a14:foregroundMark x1="70225" y1="3333" x2="72472" y2="17778"/>
                        <a14:foregroundMark x1="72472" y1="17778" x2="66292" y2="22667"/>
                        <a14:foregroundMark x1="1685" y1="61778" x2="24438" y2="64000"/>
                        <a14:foregroundMark x1="21067" y1="63556" x2="25281" y2="75556"/>
                        <a14:foregroundMark x1="25281" y1="75556" x2="25281" y2="75556"/>
                        <a14:foregroundMark x1="27809" y1="62000" x2="34551" y2="66667"/>
                        <a14:foregroundMark x1="5337" y1="85556" x2="10393" y2="88667"/>
                        <a14:foregroundMark x1="20506" y1="90889" x2="25281" y2="91778"/>
                        <a14:foregroundMark x1="10955" y1="88667" x2="9831" y2="88444"/>
                        <a14:foregroundMark x1="2247" y1="88000" x2="8427" y2="88667"/>
                        <a14:foregroundMark x1="3090" y1="87333" x2="3371" y2="85333"/>
                        <a14:foregroundMark x1="10112" y1="89333" x2="12360" y2="88667"/>
                        <a14:foregroundMark x1="2247" y1="86667" x2="4494" y2="85556"/>
                        <a14:foregroundMark x1="2247" y1="86222" x2="6180" y2="84889"/>
                        <a14:foregroundMark x1="79775" y1="59333" x2="92978" y2="54667"/>
                        <a14:foregroundMark x1="92978" y1="54667" x2="89607" y2="51778"/>
                        <a14:foregroundMark x1="93258" y1="54000" x2="94944" y2="50889"/>
                        <a14:foregroundMark x1="94944" y1="54667" x2="96348" y2="51778"/>
                        <a14:foregroundMark x1="95787" y1="51111" x2="95506" y2="50889"/>
                        <a14:foregroundMark x1="72191" y1="19333" x2="71910" y2="24222"/>
                        <a14:foregroundMark x1="88483" y1="28000" x2="85674" y2="24667"/>
                        <a14:foregroundMark x1="88764" y1="26000" x2="88764" y2="26000"/>
                        <a14:foregroundMark x1="88764" y1="24667" x2="88764" y2="24667"/>
                        <a14:foregroundMark x1="11517" y1="52000" x2="14607" y2="56000"/>
                        <a14:foregroundMark x1="82303" y1="24222" x2="82303" y2="2422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023" y="4165378"/>
            <a:ext cx="1978563" cy="26926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Hộp Văn bản 2">
            <a:extLst>
              <a:ext uri="{FF2B5EF4-FFF2-40B4-BE49-F238E27FC236}">
                <a16:creationId xmlns="" xmlns:a16="http://schemas.microsoft.com/office/drawing/2014/main" id="{5A8348B3-CB2D-E2EF-972D-EB623E0AF026}"/>
              </a:ext>
            </a:extLst>
          </p:cNvPr>
          <p:cNvSpPr txBox="1"/>
          <p:nvPr/>
        </p:nvSpPr>
        <p:spPr>
          <a:xfrm>
            <a:off x="685800" y="2754659"/>
            <a:ext cx="8001000" cy="663876"/>
          </a:xfrm>
          <a:prstGeom prst="rect">
            <a:avLst/>
          </a:prstGeom>
          <a:noFill/>
        </p:spPr>
        <p:txBody>
          <a:bodyPr wrap="square" lIns="108816" tIns="54408" rIns="108816" bIns="54408" rtlCol="0">
            <a:spAutoFit/>
          </a:bodyPr>
          <a:lstStyle/>
          <a:p>
            <a:r>
              <a:rPr lang="en-US" sz="3600" b="1" noProof="1" smtClean="0">
                <a:latin typeface="Times New Roman" pitchFamily="18" charset="0"/>
                <a:ea typeface="Helvetica-Narrow" pitchFamily="34" charset="0"/>
                <a:cs typeface="Times New Roman" pitchFamily="18" charset="0"/>
              </a:rPr>
              <a:t>Tìm kiếm sự hỗ trợ khi ở nhà</a:t>
            </a:r>
            <a:r>
              <a:rPr lang="en-US" sz="3600" b="1" noProof="1" smtClean="0">
                <a:latin typeface="Times New Roman" pitchFamily="18" charset="0"/>
                <a:ea typeface="Helvetica-Narrow" pitchFamily="34" charset="0"/>
                <a:cs typeface="Times New Roman" pitchFamily="18" charset="0"/>
              </a:rPr>
              <a:t> </a:t>
            </a:r>
            <a:r>
              <a:rPr lang="en-US" sz="3600" b="1" noProof="1" smtClean="0">
                <a:latin typeface="Times New Roman" pitchFamily="18" charset="0"/>
                <a:ea typeface="Helvetica-Narrow" pitchFamily="34" charset="0"/>
                <a:cs typeface="Times New Roman" pitchFamily="18" charset="0"/>
              </a:rPr>
              <a:t>(tiết 1)</a:t>
            </a:r>
            <a:endParaRPr lang="en-US" sz="3600" b="1" noProof="1">
              <a:latin typeface="Times New Roman" pitchFamily="18" charset="0"/>
              <a:ea typeface="Helvetica-Narrow" pitchFamily="34" charset="0"/>
              <a:cs typeface="Times New Roman" pitchFamily="18" charset="0"/>
            </a:endParaRPr>
          </a:p>
        </p:txBody>
      </p:sp>
      <p:sp>
        <p:nvSpPr>
          <p:cNvPr id="15" name="TextBox 7">
            <a:extLst>
              <a:ext uri="{FF2B5EF4-FFF2-40B4-BE49-F238E27FC236}">
                <a16:creationId xmlns:a16="http://schemas.microsoft.com/office/drawing/2014/main" xmlns="" id="{6DC882CD-F5C9-CB7F-C1D8-8794B4476DB3}"/>
              </a:ext>
            </a:extLst>
          </p:cNvPr>
          <p:cNvSpPr txBox="1"/>
          <p:nvPr/>
        </p:nvSpPr>
        <p:spPr>
          <a:xfrm>
            <a:off x="119952" y="-18954"/>
            <a:ext cx="9024048" cy="1584641"/>
          </a:xfrm>
          <a:prstGeom prst="rect">
            <a:avLst/>
          </a:prstGeom>
          <a:noFill/>
        </p:spPr>
        <p:txBody>
          <a:bodyPr wrap="square" lIns="108816" tIns="54408" rIns="108816" bIns="54408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1088161">
              <a:spcBef>
                <a:spcPts val="714"/>
              </a:spcBef>
              <a:defRPr/>
            </a:pPr>
            <a:r>
              <a:rPr lang="vi-VN" altLang="en-US" sz="4500" b="1" i="1" dirty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TRƯỜNG TIỂU HỌC ÁI MỘ A</a:t>
            </a:r>
          </a:p>
          <a:p>
            <a:pPr algn="ctr" defTabSz="1088161">
              <a:spcBef>
                <a:spcPts val="714"/>
              </a:spcBef>
              <a:defRPr/>
            </a:pPr>
            <a:r>
              <a:rPr lang="vi-VN" altLang="en-US" sz="4500" b="1" i="1" dirty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Bài giảng điện tử </a:t>
            </a:r>
            <a:r>
              <a:rPr lang="en-US" altLang="en-US" sz="45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Đạo</a:t>
            </a:r>
            <a:r>
              <a:rPr lang="en-US" altLang="en-US" sz="45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5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đức</a:t>
            </a:r>
            <a:r>
              <a:rPr lang="en-US" altLang="en-US" sz="45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5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altLang="en-US" sz="45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5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 </a:t>
            </a:r>
            <a:endParaRPr lang="en-US" altLang="en-US" sz="4500" b="1" i="1" dirty="0">
              <a:solidFill>
                <a:srgbClr val="002060"/>
              </a:solidFill>
              <a:latin typeface="+mj-lt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3272389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3803B820-6A75-4F83-AC32-19832B87DEC0}"/>
              </a:ext>
            </a:extLst>
          </p:cNvPr>
          <p:cNvSpPr txBox="1"/>
          <p:nvPr/>
        </p:nvSpPr>
        <p:spPr>
          <a:xfrm>
            <a:off x="1433801" y="348592"/>
            <a:ext cx="6858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</a:t>
            </a:r>
            <a:r>
              <a:rPr lang="en-US" sz="24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ình</a:t>
            </a:r>
            <a:r>
              <a:rPr lang="en-US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huống</a:t>
            </a:r>
            <a:r>
              <a:rPr lang="en-US" sz="24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em</a:t>
            </a:r>
            <a:r>
              <a:rPr lang="en-US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cần</a:t>
            </a:r>
            <a:r>
              <a:rPr lang="en-US" sz="24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tìm</a:t>
            </a:r>
            <a:r>
              <a:rPr lang="en-US" sz="24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kiếm</a:t>
            </a:r>
            <a:r>
              <a:rPr lang="en-US" sz="24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sự</a:t>
            </a:r>
            <a:r>
              <a:rPr lang="en-US" sz="24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hỗ</a:t>
            </a:r>
            <a:r>
              <a:rPr lang="en-US" sz="24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trợ</a:t>
            </a:r>
            <a:endParaRPr lang="en-US" sz="24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071094D0-B0C0-4D4E-96E8-FAE3BDBC64B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3342" y="1050596"/>
            <a:ext cx="7710237" cy="4574359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3803B820-6A75-4F83-AC32-19832B87DEC0}"/>
              </a:ext>
            </a:extLst>
          </p:cNvPr>
          <p:cNvSpPr txBox="1"/>
          <p:nvPr/>
        </p:nvSpPr>
        <p:spPr>
          <a:xfrm>
            <a:off x="401780" y="5611095"/>
            <a:ext cx="8458200" cy="830997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Khi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đau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bụng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mà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không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rõ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nguyên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nhân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vì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sao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em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cần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nhờ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người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lớn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giúp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đỡ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.</a:t>
            </a:r>
            <a:endParaRPr lang="en-US" sz="24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208562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3803B820-6A75-4F83-AC32-19832B87DEC0}"/>
              </a:ext>
            </a:extLst>
          </p:cNvPr>
          <p:cNvSpPr txBox="1"/>
          <p:nvPr/>
        </p:nvSpPr>
        <p:spPr>
          <a:xfrm>
            <a:off x="914400" y="269955"/>
            <a:ext cx="7315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</a:t>
            </a:r>
            <a:r>
              <a:rPr lang="en-US" sz="24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ình</a:t>
            </a:r>
            <a:r>
              <a:rPr lang="en-US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huống</a:t>
            </a:r>
            <a:r>
              <a:rPr lang="en-US" sz="24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em</a:t>
            </a:r>
            <a:r>
              <a:rPr lang="en-US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cần</a:t>
            </a:r>
            <a:r>
              <a:rPr lang="en-US" sz="24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tìm</a:t>
            </a:r>
            <a:r>
              <a:rPr lang="en-US" sz="24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kiếm</a:t>
            </a:r>
            <a:r>
              <a:rPr lang="en-US" sz="24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sự</a:t>
            </a:r>
            <a:r>
              <a:rPr lang="en-US" sz="24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hỗ</a:t>
            </a:r>
            <a:r>
              <a:rPr lang="en-US" sz="24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trợ</a:t>
            </a:r>
            <a:endParaRPr lang="en-US" sz="24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5C9B865A-CCFC-4144-AB79-9E00D4F0F3D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000" y="905017"/>
            <a:ext cx="8534399" cy="415839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3803B820-6A75-4F83-AC32-19832B87DEC0}"/>
              </a:ext>
            </a:extLst>
          </p:cNvPr>
          <p:cNvSpPr txBox="1"/>
          <p:nvPr/>
        </p:nvSpPr>
        <p:spPr>
          <a:xfrm>
            <a:off x="419099" y="5410200"/>
            <a:ext cx="8458200" cy="830997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Vòi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nước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cứ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chảy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có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thể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do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hỏng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hóc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phía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bên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trong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cần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có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người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lớn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hỗ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trợ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em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khoá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đóng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vòi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lại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.</a:t>
            </a:r>
            <a:endParaRPr lang="en-US" sz="24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784935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3803B820-6A75-4F83-AC32-19832B87DEC0}"/>
              </a:ext>
            </a:extLst>
          </p:cNvPr>
          <p:cNvSpPr txBox="1"/>
          <p:nvPr/>
        </p:nvSpPr>
        <p:spPr>
          <a:xfrm>
            <a:off x="943429" y="394859"/>
            <a:ext cx="690517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err="1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T</a:t>
            </a:r>
            <a:r>
              <a:rPr lang="en-US" sz="2400" b="1" dirty="0" err="1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ình</a:t>
            </a:r>
            <a:r>
              <a:rPr lang="en-US" sz="2400" b="1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huống</a:t>
            </a:r>
            <a:r>
              <a:rPr lang="en-US" sz="2400" b="1" dirty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em</a:t>
            </a:r>
            <a:r>
              <a:rPr lang="en-US" sz="2400" b="1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có</a:t>
            </a:r>
            <a:r>
              <a:rPr lang="en-US" sz="2400" b="1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thể</a:t>
            </a:r>
            <a:r>
              <a:rPr lang="en-US" sz="2400" b="1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tự</a:t>
            </a:r>
            <a:r>
              <a:rPr lang="en-US" sz="2400" b="1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giải</a:t>
            </a:r>
            <a:r>
              <a:rPr lang="en-US" sz="2400" b="1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quyết</a:t>
            </a:r>
            <a:endParaRPr lang="en-US" sz="2400" b="1" dirty="0">
              <a:solidFill>
                <a:srgbClr val="000099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3803B820-6A75-4F83-AC32-19832B87DEC0}"/>
              </a:ext>
            </a:extLst>
          </p:cNvPr>
          <p:cNvSpPr txBox="1"/>
          <p:nvPr/>
        </p:nvSpPr>
        <p:spPr>
          <a:xfrm>
            <a:off x="401780" y="5611095"/>
            <a:ext cx="8458200" cy="830997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Khi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không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thấy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sách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Đạo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đức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đâu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em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hãy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tìm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lại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giá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để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sách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hoặc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trong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cặp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sách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của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mình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.</a:t>
            </a:r>
            <a:endParaRPr lang="en-US" sz="24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4B8F8C65-AA72-418C-9A61-8028E07CBB7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" y="856524"/>
            <a:ext cx="7848600" cy="44012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75774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Minhthangpc.VN\Desktop\Capture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6925"/>
            <a:ext cx="923405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FC19AC50-8416-4BE7-84DC-C6DCC953E1B6}"/>
              </a:ext>
            </a:extLst>
          </p:cNvPr>
          <p:cNvSpPr txBox="1"/>
          <p:nvPr/>
        </p:nvSpPr>
        <p:spPr>
          <a:xfrm>
            <a:off x="381000" y="2590800"/>
            <a:ext cx="8610600" cy="2031325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marL="342900" marR="0" lvl="0" indent="-342900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en-US" sz="2800" dirty="0" err="1" smtClean="0">
                <a:solidFill>
                  <a:srgbClr val="000000"/>
                </a:solidFill>
                <a:latin typeface="Arial" pitchFamily="34" charset="0"/>
                <a:ea typeface="微软雅黑"/>
                <a:cs typeface="Arial" pitchFamily="34" charset="0"/>
              </a:rPr>
              <a:t>Khi</a:t>
            </a:r>
            <a:r>
              <a:rPr lang="en-US" sz="2800" dirty="0" smtClean="0">
                <a:solidFill>
                  <a:srgbClr val="000000"/>
                </a:solidFill>
                <a:latin typeface="Arial" pitchFamily="34" charset="0"/>
                <a:ea typeface="微软雅黑"/>
                <a:cs typeface="Arial" pitchFamily="34" charset="0"/>
              </a:rPr>
              <a:t> q</a:t>
            </a:r>
            <a:r>
              <a:rPr kumimoji="0" lang="en-US" sz="2800" b="0" i="0" u="none" strike="noStrike" kern="1200" cap="none" spc="0" normalizeH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微软雅黑"/>
                <a:cs typeface="Arial" pitchFamily="34" charset="0"/>
              </a:rPr>
              <a:t>uạt</a:t>
            </a:r>
            <a:r>
              <a:rPr kumimoji="0" lang="en-US" sz="2800" b="0" i="0" u="none" strike="noStrike" kern="120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微软雅黑"/>
                <a:cs typeface="Arial" pitchFamily="34" charset="0"/>
              </a:rPr>
              <a:t> </a:t>
            </a:r>
            <a:r>
              <a:rPr kumimoji="0" lang="en-US" sz="2800" b="0" i="0" u="none" strike="noStrike" kern="1200" cap="none" spc="0" normalizeH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微软雅黑"/>
                <a:cs typeface="Arial" pitchFamily="34" charset="0"/>
              </a:rPr>
              <a:t>điện</a:t>
            </a:r>
            <a:r>
              <a:rPr kumimoji="0" lang="en-US" sz="2800" b="0" i="0" u="none" strike="noStrike" kern="120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微软雅黑"/>
                <a:cs typeface="Arial" pitchFamily="34" charset="0"/>
              </a:rPr>
              <a:t> </a:t>
            </a:r>
            <a:r>
              <a:rPr kumimoji="0" lang="en-US" sz="2800" b="0" i="0" u="none" strike="noStrike" kern="1200" cap="none" spc="0" normalizeH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微软雅黑"/>
                <a:cs typeface="Arial" pitchFamily="34" charset="0"/>
              </a:rPr>
              <a:t>đang</a:t>
            </a:r>
            <a:r>
              <a:rPr kumimoji="0" lang="en-US" sz="2800" b="0" i="0" u="none" strike="noStrike" kern="120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微软雅黑"/>
                <a:cs typeface="Arial" pitchFamily="34" charset="0"/>
              </a:rPr>
              <a:t> </a:t>
            </a:r>
            <a:r>
              <a:rPr kumimoji="0" lang="en-US" sz="2800" b="0" i="0" u="none" strike="noStrike" kern="1200" cap="none" spc="0" normalizeH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微软雅黑"/>
                <a:cs typeface="Arial" pitchFamily="34" charset="0"/>
              </a:rPr>
              <a:t>chạy</a:t>
            </a:r>
            <a:r>
              <a:rPr kumimoji="0" lang="en-US" sz="2800" b="0" i="0" u="none" strike="noStrike" kern="120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微软雅黑"/>
                <a:cs typeface="Arial" pitchFamily="34" charset="0"/>
              </a:rPr>
              <a:t> </a:t>
            </a:r>
            <a:r>
              <a:rPr kumimoji="0" lang="en-US" sz="2800" b="0" i="0" u="none" strike="noStrike" kern="1200" cap="none" spc="0" normalizeH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微软雅黑"/>
                <a:cs typeface="Arial" pitchFamily="34" charset="0"/>
              </a:rPr>
              <a:t>thì</a:t>
            </a:r>
            <a:r>
              <a:rPr kumimoji="0" lang="en-US" sz="2800" b="0" i="0" u="none" strike="noStrike" kern="120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微软雅黑"/>
                <a:cs typeface="Arial" pitchFamily="34" charset="0"/>
              </a:rPr>
              <a:t> </a:t>
            </a:r>
            <a:r>
              <a:rPr kumimoji="0" lang="en-US" sz="2800" b="0" i="0" u="none" strike="noStrike" kern="1200" cap="none" spc="0" normalizeH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微软雅黑"/>
                <a:cs typeface="Arial" pitchFamily="34" charset="0"/>
              </a:rPr>
              <a:t>dừng</a:t>
            </a:r>
            <a:r>
              <a:rPr kumimoji="0" lang="en-US" sz="2800" b="0" i="0" u="none" strike="noStrike" kern="120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微软雅黑"/>
                <a:cs typeface="Arial" pitchFamily="34" charset="0"/>
              </a:rPr>
              <a:t> </a:t>
            </a:r>
            <a:r>
              <a:rPr kumimoji="0" lang="en-US" sz="2800" b="0" i="0" u="none" strike="noStrike" kern="1200" cap="none" spc="0" normalizeH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微软雅黑"/>
                <a:cs typeface="Arial" pitchFamily="34" charset="0"/>
              </a:rPr>
              <a:t>lại</a:t>
            </a:r>
            <a:r>
              <a:rPr kumimoji="0" lang="en-US" sz="2800" b="0" i="0" u="none" strike="noStrike" kern="120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微软雅黑"/>
                <a:cs typeface="Arial" pitchFamily="34" charset="0"/>
              </a:rPr>
              <a:t>, </a:t>
            </a:r>
            <a:r>
              <a:rPr kumimoji="0" lang="en-US" sz="2800" b="0" i="0" u="none" strike="noStrike" kern="1200" cap="none" spc="0" normalizeH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微软雅黑"/>
                <a:cs typeface="Arial" pitchFamily="34" charset="0"/>
              </a:rPr>
              <a:t>bóng</a:t>
            </a:r>
            <a:r>
              <a:rPr kumimoji="0" lang="en-US" sz="2800" b="0" i="0" u="none" strike="noStrike" kern="120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微软雅黑"/>
                <a:cs typeface="Arial" pitchFamily="34" charset="0"/>
              </a:rPr>
              <a:t> </a:t>
            </a:r>
            <a:r>
              <a:rPr kumimoji="0" lang="en-US" sz="2800" b="0" i="0" u="none" strike="noStrike" kern="1200" cap="none" spc="0" normalizeH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微软雅黑"/>
                <a:cs typeface="Arial" pitchFamily="34" charset="0"/>
              </a:rPr>
              <a:t>đèn</a:t>
            </a:r>
            <a:r>
              <a:rPr kumimoji="0" lang="en-US" sz="2800" b="0" i="0" u="none" strike="noStrike" kern="120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微软雅黑"/>
                <a:cs typeface="Arial" pitchFamily="34" charset="0"/>
              </a:rPr>
              <a:t> </a:t>
            </a:r>
            <a:r>
              <a:rPr kumimoji="0" lang="en-US" sz="2800" b="0" i="0" u="none" strike="noStrike" kern="1200" cap="none" spc="0" normalizeH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微软雅黑"/>
                <a:cs typeface="Arial" pitchFamily="34" charset="0"/>
              </a:rPr>
              <a:t>cháy</a:t>
            </a:r>
            <a:r>
              <a:rPr kumimoji="0" lang="en-US" sz="2800" b="0" i="0" u="none" strike="noStrike" kern="120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微软雅黑"/>
                <a:cs typeface="Arial" pitchFamily="34" charset="0"/>
              </a:rPr>
              <a:t>, ....</a:t>
            </a:r>
          </a:p>
          <a:p>
            <a:pPr marL="342900" marR="0" lvl="0" indent="-342900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en-US" sz="2800" dirty="0" err="1" smtClean="0">
                <a:solidFill>
                  <a:srgbClr val="000000"/>
                </a:solidFill>
                <a:latin typeface="Arial" pitchFamily="34" charset="0"/>
                <a:ea typeface="微软雅黑"/>
                <a:cs typeface="Arial" pitchFamily="34" charset="0"/>
              </a:rPr>
              <a:t>Em</a:t>
            </a:r>
            <a:r>
              <a:rPr lang="en-US" sz="2800" dirty="0" smtClean="0">
                <a:solidFill>
                  <a:srgbClr val="000000"/>
                </a:solidFill>
                <a:latin typeface="Arial" pitchFamily="34" charset="0"/>
                <a:ea typeface="微软雅黑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  <a:latin typeface="Arial" pitchFamily="34" charset="0"/>
                <a:ea typeface="微软雅黑"/>
                <a:cs typeface="Arial" pitchFamily="34" charset="0"/>
              </a:rPr>
              <a:t>thấy</a:t>
            </a:r>
            <a:r>
              <a:rPr lang="en-US" sz="2800" dirty="0" smtClean="0">
                <a:solidFill>
                  <a:srgbClr val="000000"/>
                </a:solidFill>
                <a:latin typeface="Arial" pitchFamily="34" charset="0"/>
                <a:ea typeface="微软雅黑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  <a:latin typeface="Arial" pitchFamily="34" charset="0"/>
                <a:ea typeface="微软雅黑"/>
                <a:cs typeface="Arial" pitchFamily="34" charset="0"/>
              </a:rPr>
              <a:t>mệt</a:t>
            </a:r>
            <a:r>
              <a:rPr lang="en-US" sz="2800" dirty="0" smtClean="0">
                <a:solidFill>
                  <a:srgbClr val="000000"/>
                </a:solidFill>
                <a:latin typeface="Arial" pitchFamily="34" charset="0"/>
                <a:ea typeface="微软雅黑"/>
                <a:cs typeface="Arial" pitchFamily="34" charset="0"/>
              </a:rPr>
              <a:t>, </a:t>
            </a:r>
            <a:r>
              <a:rPr lang="en-US" sz="2800" dirty="0" err="1" smtClean="0">
                <a:solidFill>
                  <a:srgbClr val="000000"/>
                </a:solidFill>
                <a:latin typeface="Arial" pitchFamily="34" charset="0"/>
                <a:ea typeface="微软雅黑"/>
                <a:cs typeface="Arial" pitchFamily="34" charset="0"/>
              </a:rPr>
              <a:t>sốt</a:t>
            </a:r>
            <a:r>
              <a:rPr lang="en-US" sz="2800" dirty="0" smtClean="0">
                <a:solidFill>
                  <a:srgbClr val="000000"/>
                </a:solidFill>
                <a:latin typeface="Arial" pitchFamily="34" charset="0"/>
                <a:ea typeface="微软雅黑"/>
                <a:cs typeface="Arial" pitchFamily="34" charset="0"/>
              </a:rPr>
              <a:t>,</a:t>
            </a:r>
            <a:r>
              <a:rPr kumimoji="0" lang="en-US" sz="2800" b="0" i="0" u="none" strike="noStrike" kern="120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微软雅黑"/>
                <a:cs typeface="Arial" pitchFamily="34" charset="0"/>
              </a:rPr>
              <a:t> </a:t>
            </a:r>
            <a:r>
              <a:rPr kumimoji="0" lang="en-US" sz="2800" b="0" i="0" u="none" strike="noStrike" kern="1200" cap="none" spc="0" normalizeH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微软雅黑"/>
                <a:cs typeface="Arial" pitchFamily="34" charset="0"/>
              </a:rPr>
              <a:t>chóng</a:t>
            </a:r>
            <a:r>
              <a:rPr kumimoji="0" lang="en-US" sz="2800" b="0" i="0" u="none" strike="noStrike" kern="120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微软雅黑"/>
                <a:cs typeface="Arial" pitchFamily="34" charset="0"/>
              </a:rPr>
              <a:t> </a:t>
            </a:r>
            <a:r>
              <a:rPr kumimoji="0" lang="en-US" sz="2800" b="0" i="0" u="none" strike="noStrike" kern="1200" cap="none" spc="0" normalizeH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微软雅黑"/>
                <a:cs typeface="Arial" pitchFamily="34" charset="0"/>
              </a:rPr>
              <a:t>mặt</a:t>
            </a:r>
            <a:r>
              <a:rPr kumimoji="0" lang="en-US" sz="2800" b="0" i="0" u="none" strike="noStrike" kern="120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微软雅黑"/>
                <a:cs typeface="Arial" pitchFamily="34" charset="0"/>
              </a:rPr>
              <a:t>, </a:t>
            </a:r>
            <a:r>
              <a:rPr kumimoji="0" lang="en-US" sz="2800" b="0" i="0" u="none" strike="noStrike" kern="1200" cap="none" spc="0" normalizeH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微软雅黑"/>
                <a:cs typeface="Arial" pitchFamily="34" charset="0"/>
              </a:rPr>
              <a:t>buồn</a:t>
            </a:r>
            <a:r>
              <a:rPr kumimoji="0" lang="en-US" sz="2800" b="0" i="0" u="none" strike="noStrike" kern="120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微软雅黑"/>
                <a:cs typeface="Arial" pitchFamily="34" charset="0"/>
              </a:rPr>
              <a:t> </a:t>
            </a:r>
            <a:r>
              <a:rPr kumimoji="0" lang="en-US" sz="2800" b="0" i="0" u="none" strike="noStrike" kern="1200" cap="none" spc="0" normalizeH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微软雅黑"/>
                <a:cs typeface="Arial" pitchFamily="34" charset="0"/>
              </a:rPr>
              <a:t>nôn</a:t>
            </a:r>
            <a:r>
              <a:rPr kumimoji="0" lang="en-US" sz="2800" b="0" i="0" u="none" strike="noStrike" kern="120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微软雅黑"/>
                <a:cs typeface="Arial" pitchFamily="34" charset="0"/>
              </a:rPr>
              <a:t>, …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FC19AC50-8416-4BE7-84DC-C6DCC953E1B6}"/>
              </a:ext>
            </a:extLst>
          </p:cNvPr>
          <p:cNvSpPr txBox="1"/>
          <p:nvPr/>
        </p:nvSpPr>
        <p:spPr>
          <a:xfrm>
            <a:off x="824345" y="990600"/>
            <a:ext cx="772390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微软雅黑"/>
                <a:cs typeface="Arial" pitchFamily="34" charset="0"/>
              </a:rPr>
              <a:t>Một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微软雅黑"/>
                <a:cs typeface="Arial" pitchFamily="34" charset="0"/>
              </a:rPr>
              <a:t> </a:t>
            </a:r>
            <a:r>
              <a:rPr kumimoji="0" lang="en-US" sz="3200" b="0" i="0" u="none" strike="noStrike" kern="1200" cap="none" spc="0" normalizeH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微软雅黑"/>
                <a:cs typeface="Arial" pitchFamily="34" charset="0"/>
              </a:rPr>
              <a:t>số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微软雅黑"/>
                <a:cs typeface="Arial" pitchFamily="34" charset="0"/>
              </a:rPr>
              <a:t> </a:t>
            </a:r>
            <a:r>
              <a:rPr kumimoji="0" lang="en-US" sz="3200" b="0" i="0" u="none" strike="noStrike" kern="1200" cap="none" spc="0" normalizeH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微软雅黑"/>
                <a:cs typeface="Arial" pitchFamily="34" charset="0"/>
              </a:rPr>
              <a:t>tình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微软雅黑"/>
                <a:cs typeface="Arial" pitchFamily="34" charset="0"/>
              </a:rPr>
              <a:t> </a:t>
            </a:r>
            <a:r>
              <a:rPr kumimoji="0" lang="en-US" sz="3200" b="0" i="0" u="none" strike="noStrike" kern="1200" cap="none" spc="0" normalizeH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微软雅黑"/>
                <a:cs typeface="Arial" pitchFamily="34" charset="0"/>
              </a:rPr>
              <a:t>huống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微软雅黑"/>
                <a:cs typeface="Arial" pitchFamily="34" charset="0"/>
              </a:rPr>
              <a:t> </a:t>
            </a:r>
            <a:r>
              <a:rPr kumimoji="0" lang="en-US" sz="3200" b="0" i="0" u="none" strike="noStrike" kern="1200" cap="none" spc="0" normalizeH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微软雅黑"/>
                <a:cs typeface="Arial" pitchFamily="34" charset="0"/>
              </a:rPr>
              <a:t>cần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微软雅黑"/>
                <a:cs typeface="Arial" pitchFamily="34" charset="0"/>
              </a:rPr>
              <a:t> </a:t>
            </a:r>
            <a:r>
              <a:rPr kumimoji="0" lang="en-US" sz="3200" b="0" i="0" u="none" strike="noStrike" kern="1200" cap="none" spc="0" normalizeH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微软雅黑"/>
                <a:cs typeface="Arial" pitchFamily="34" charset="0"/>
              </a:rPr>
              <a:t>tìm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微软雅黑"/>
                <a:cs typeface="Arial" pitchFamily="34" charset="0"/>
              </a:rPr>
              <a:t> </a:t>
            </a:r>
            <a:r>
              <a:rPr kumimoji="0" lang="en-US" sz="3200" b="0" i="0" u="none" strike="noStrike" kern="1200" cap="none" spc="0" normalizeH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微软雅黑"/>
                <a:cs typeface="Arial" pitchFamily="34" charset="0"/>
              </a:rPr>
              <a:t>kiếm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微软雅黑"/>
                <a:cs typeface="Arial" pitchFamily="34" charset="0"/>
              </a:rPr>
              <a:t> </a:t>
            </a:r>
            <a:r>
              <a:rPr kumimoji="0" lang="en-US" sz="3200" b="0" i="0" u="none" strike="noStrike" kern="1200" cap="none" spc="0" normalizeH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微软雅黑"/>
                <a:cs typeface="Arial" pitchFamily="34" charset="0"/>
              </a:rPr>
              <a:t>sự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微软雅黑"/>
                <a:cs typeface="Arial" pitchFamily="34" charset="0"/>
              </a:rPr>
              <a:t> </a:t>
            </a:r>
            <a:r>
              <a:rPr kumimoji="0" lang="en-US" sz="3200" b="0" i="0" u="none" strike="noStrike" kern="1200" cap="none" spc="0" normalizeH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微软雅黑"/>
                <a:cs typeface="Arial" pitchFamily="34" charset="0"/>
              </a:rPr>
              <a:t>hỗ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微软雅黑"/>
                <a:cs typeface="Arial" pitchFamily="34" charset="0"/>
              </a:rPr>
              <a:t> </a:t>
            </a:r>
            <a:r>
              <a:rPr kumimoji="0" lang="en-US" sz="3200" b="0" i="0" u="none" strike="noStrike" kern="1200" cap="none" spc="0" normalizeH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微软雅黑"/>
                <a:cs typeface="Arial" pitchFamily="34" charset="0"/>
              </a:rPr>
              <a:t>trợ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微软雅黑"/>
                <a:cs typeface="Arial" pitchFamily="34" charset="0"/>
              </a:rPr>
              <a:t> </a:t>
            </a:r>
            <a:r>
              <a:rPr kumimoji="0" lang="en-US" sz="3200" b="0" i="0" u="none" strike="noStrike" kern="1200" cap="none" spc="0" normalizeH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微软雅黑"/>
                <a:cs typeface="Arial" pitchFamily="34" charset="0"/>
              </a:rPr>
              <a:t>khi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微软雅黑"/>
                <a:cs typeface="Arial" pitchFamily="34" charset="0"/>
              </a:rPr>
              <a:t> ở </a:t>
            </a:r>
            <a:r>
              <a:rPr kumimoji="0" lang="en-US" sz="3200" b="0" i="0" u="none" strike="noStrike" kern="1200" cap="none" spc="0" normalizeH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微软雅黑"/>
                <a:cs typeface="Arial" pitchFamily="34" charset="0"/>
              </a:rPr>
              <a:t>nhà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微软雅黑"/>
                <a:cs typeface="Arial" pitchFamily="34" charset="0"/>
              </a:rPr>
              <a:t>:</a:t>
            </a:r>
          </a:p>
        </p:txBody>
      </p:sp>
    </p:spTree>
    <p:extLst>
      <p:ext uri="{BB962C8B-B14F-4D97-AF65-F5344CB8AC3E}">
        <p14:creationId xmlns:p14="http://schemas.microsoft.com/office/powerpoint/2010/main" val="23898396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A76CB109-B366-4D90-9827-C43C08CF3EA6}"/>
              </a:ext>
            </a:extLst>
          </p:cNvPr>
          <p:cNvSpPr txBox="1"/>
          <p:nvPr/>
        </p:nvSpPr>
        <p:spPr>
          <a:xfrm>
            <a:off x="606175" y="1676755"/>
            <a:ext cx="8063499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200" dirty="0" err="1" smtClean="0">
                <a:latin typeface="Arial" pitchFamily="34" charset="0"/>
                <a:cs typeface="Arial" pitchFamily="34" charset="0"/>
              </a:rPr>
              <a:t>Khi</a:t>
            </a:r>
            <a:r>
              <a:rPr lang="en-US" sz="3200" dirty="0" smtClean="0">
                <a:latin typeface="Arial" pitchFamily="34" charset="0"/>
                <a:cs typeface="Arial" pitchFamily="34" charset="0"/>
              </a:rPr>
              <a:t> ở </a:t>
            </a:r>
            <a:r>
              <a:rPr lang="en-US" sz="3200" dirty="0" err="1" smtClean="0">
                <a:latin typeface="Arial" pitchFamily="34" charset="0"/>
                <a:cs typeface="Arial" pitchFamily="34" charset="0"/>
              </a:rPr>
              <a:t>nhà</a:t>
            </a:r>
            <a:r>
              <a:rPr lang="en-US" sz="3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 smtClean="0">
                <a:latin typeface="Arial" pitchFamily="34" charset="0"/>
                <a:cs typeface="Arial" pitchFamily="34" charset="0"/>
              </a:rPr>
              <a:t>một</a:t>
            </a:r>
            <a:r>
              <a:rPr lang="en-US" sz="3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 smtClean="0">
                <a:latin typeface="Arial" pitchFamily="34" charset="0"/>
                <a:cs typeface="Arial" pitchFamily="34" charset="0"/>
              </a:rPr>
              <a:t>mình</a:t>
            </a:r>
            <a:r>
              <a:rPr lang="en-US" sz="32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n-US" sz="3200" dirty="0" err="1" smtClean="0">
                <a:latin typeface="Arial" pitchFamily="34" charset="0"/>
                <a:cs typeface="Arial" pitchFamily="34" charset="0"/>
              </a:rPr>
              <a:t>gặp</a:t>
            </a:r>
            <a:r>
              <a:rPr lang="en-US" sz="3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 smtClean="0">
                <a:latin typeface="Arial" pitchFamily="34" charset="0"/>
                <a:cs typeface="Arial" pitchFamily="34" charset="0"/>
              </a:rPr>
              <a:t>những</a:t>
            </a:r>
            <a:r>
              <a:rPr lang="en-US" sz="3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 smtClean="0">
                <a:latin typeface="Arial" pitchFamily="34" charset="0"/>
                <a:cs typeface="Arial" pitchFamily="34" charset="0"/>
              </a:rPr>
              <a:t>tình</a:t>
            </a:r>
            <a:r>
              <a:rPr lang="en-US" sz="3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 smtClean="0">
                <a:latin typeface="Arial" pitchFamily="34" charset="0"/>
                <a:cs typeface="Arial" pitchFamily="34" charset="0"/>
              </a:rPr>
              <a:t>huống</a:t>
            </a:r>
            <a:r>
              <a:rPr lang="en-US" sz="3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 smtClean="0">
                <a:latin typeface="Arial" pitchFamily="34" charset="0"/>
                <a:cs typeface="Arial" pitchFamily="34" charset="0"/>
              </a:rPr>
              <a:t>khó</a:t>
            </a:r>
            <a:r>
              <a:rPr lang="en-US" sz="3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 smtClean="0">
                <a:latin typeface="Arial" pitchFamily="34" charset="0"/>
                <a:cs typeface="Arial" pitchFamily="34" charset="0"/>
              </a:rPr>
              <a:t>hoặc</a:t>
            </a:r>
            <a:r>
              <a:rPr lang="en-US" sz="3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 smtClean="0">
                <a:latin typeface="Arial" pitchFamily="34" charset="0"/>
                <a:cs typeface="Arial" pitchFamily="34" charset="0"/>
              </a:rPr>
              <a:t>dễ</a:t>
            </a:r>
            <a:r>
              <a:rPr lang="en-US" sz="3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 smtClean="0">
                <a:latin typeface="Arial" pitchFamily="34" charset="0"/>
                <a:cs typeface="Arial" pitchFamily="34" charset="0"/>
              </a:rPr>
              <a:t>gây</a:t>
            </a:r>
            <a:r>
              <a:rPr lang="en-US" sz="3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 smtClean="0">
                <a:latin typeface="Arial" pitchFamily="34" charset="0"/>
                <a:cs typeface="Arial" pitchFamily="34" charset="0"/>
              </a:rPr>
              <a:t>nguy</a:t>
            </a:r>
            <a:r>
              <a:rPr lang="en-US" sz="3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 smtClean="0">
                <a:latin typeface="Arial" pitchFamily="34" charset="0"/>
                <a:cs typeface="Arial" pitchFamily="34" charset="0"/>
              </a:rPr>
              <a:t>hiểm</a:t>
            </a:r>
            <a:r>
              <a:rPr lang="en-US" sz="32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n-US" sz="3200" dirty="0" err="1" smtClean="0">
                <a:latin typeface="Arial" pitchFamily="34" charset="0"/>
                <a:cs typeface="Arial" pitchFamily="34" charset="0"/>
              </a:rPr>
              <a:t>em</a:t>
            </a:r>
            <a:r>
              <a:rPr lang="en-US" sz="3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 smtClean="0">
                <a:latin typeface="Arial" pitchFamily="34" charset="0"/>
                <a:cs typeface="Arial" pitchFamily="34" charset="0"/>
              </a:rPr>
              <a:t>gọi</a:t>
            </a:r>
            <a:r>
              <a:rPr lang="en-US" sz="3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 smtClean="0">
                <a:latin typeface="Arial" pitchFamily="34" charset="0"/>
                <a:cs typeface="Arial" pitchFamily="34" charset="0"/>
              </a:rPr>
              <a:t>và</a:t>
            </a:r>
            <a:r>
              <a:rPr lang="en-US" sz="3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 smtClean="0">
                <a:latin typeface="Arial" pitchFamily="34" charset="0"/>
                <a:cs typeface="Arial" pitchFamily="34" charset="0"/>
              </a:rPr>
              <a:t>thông</a:t>
            </a:r>
            <a:r>
              <a:rPr lang="en-US" sz="3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 smtClean="0">
                <a:latin typeface="Arial" pitchFamily="34" charset="0"/>
                <a:cs typeface="Arial" pitchFamily="34" charset="0"/>
              </a:rPr>
              <a:t>báo</a:t>
            </a:r>
            <a:r>
              <a:rPr lang="en-US" sz="3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 smtClean="0">
                <a:latin typeface="Arial" pitchFamily="34" charset="0"/>
                <a:cs typeface="Arial" pitchFamily="34" charset="0"/>
              </a:rPr>
              <a:t>cho</a:t>
            </a:r>
            <a:r>
              <a:rPr lang="en-US" sz="3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 smtClean="0">
                <a:latin typeface="Arial" pitchFamily="34" charset="0"/>
                <a:cs typeface="Arial" pitchFamily="34" charset="0"/>
              </a:rPr>
              <a:t>người</a:t>
            </a:r>
            <a:r>
              <a:rPr lang="en-US" sz="3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 smtClean="0">
                <a:latin typeface="Arial" pitchFamily="34" charset="0"/>
                <a:cs typeface="Arial" pitchFamily="34" charset="0"/>
              </a:rPr>
              <a:t>lớn</a:t>
            </a:r>
            <a:r>
              <a:rPr lang="en-US" sz="3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 smtClean="0">
                <a:latin typeface="Arial" pitchFamily="34" charset="0"/>
                <a:cs typeface="Arial" pitchFamily="34" charset="0"/>
              </a:rPr>
              <a:t>biết</a:t>
            </a:r>
            <a:r>
              <a:rPr lang="en-US" sz="3200" dirty="0" smtClean="0">
                <a:latin typeface="Arial" pitchFamily="34" charset="0"/>
                <a:cs typeface="Arial" pitchFamily="34" charset="0"/>
              </a:rPr>
              <a:t>.</a:t>
            </a:r>
            <a:endParaRPr lang="en-US" sz="32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9866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9795" r="30586"/>
          <a:stretch/>
        </p:blipFill>
        <p:spPr>
          <a:xfrm>
            <a:off x="10314" y="1774339"/>
            <a:ext cx="921174" cy="5236061"/>
          </a:xfrm>
          <a:prstGeom prst="rect">
            <a:avLst/>
          </a:prstGeom>
        </p:spPr>
      </p:pic>
      <p:pic>
        <p:nvPicPr>
          <p:cNvPr id="5" name="Picture 7" descr="1-26">
            <a:extLst>
              <a:ext uri="{FF2B5EF4-FFF2-40B4-BE49-F238E27FC236}">
                <a16:creationId xmlns:a16="http://schemas.microsoft.com/office/drawing/2014/main" xmlns="" id="{3F993F9A-F586-4C3A-A0B4-9B903EC0B6C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0" y="-20782"/>
            <a:ext cx="5181599" cy="16414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137">
            <a:extLst>
              <a:ext uri="{FF2B5EF4-FFF2-40B4-BE49-F238E27FC236}">
                <a16:creationId xmlns:a16="http://schemas.microsoft.com/office/drawing/2014/main" xmlns="" id="{B1D20548-3C6E-4679-894C-D593E1D9558B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038600" y="533400"/>
            <a:ext cx="2208207" cy="792549"/>
          </a:xfrm>
          <a:prstGeom prst="rect">
            <a:avLst/>
          </a:prstGeom>
        </p:spPr>
      </p:pic>
      <p:pic>
        <p:nvPicPr>
          <p:cNvPr id="7" name="137">
            <a:extLst>
              <a:ext uri="{FF2B5EF4-FFF2-40B4-BE49-F238E27FC236}">
                <a16:creationId xmlns:a16="http://schemas.microsoft.com/office/drawing/2014/main" xmlns="" id="{B1D20548-3C6E-4679-894C-D593E1D9558B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620000" y="1066800"/>
            <a:ext cx="2208207" cy="792549"/>
          </a:xfrm>
          <a:prstGeom prst="rect">
            <a:avLst/>
          </a:prstGeom>
        </p:spPr>
      </p:pic>
      <p:sp>
        <p:nvSpPr>
          <p:cNvPr id="8" name="椭圆 2730"/>
          <p:cNvSpPr/>
          <p:nvPr/>
        </p:nvSpPr>
        <p:spPr>
          <a:xfrm>
            <a:off x="331714" y="60693"/>
            <a:ext cx="1001786" cy="868981"/>
          </a:xfrm>
          <a:prstGeom prst="ellipse">
            <a:avLst/>
          </a:prstGeom>
          <a:gradFill flip="none" rotWithShape="1">
            <a:gsLst>
              <a:gs pos="0">
                <a:srgbClr val="FFFF00"/>
              </a:gs>
              <a:gs pos="100000">
                <a:srgbClr val="FFC000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glow rad="863600">
              <a:srgbClr val="FFFF00">
                <a:alpha val="36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/>
          </a:p>
        </p:txBody>
      </p:sp>
    </p:spTree>
    <p:extLst>
      <p:ext uri="{BB962C8B-B14F-4D97-AF65-F5344CB8AC3E}">
        <p14:creationId xmlns:p14="http://schemas.microsoft.com/office/powerpoint/2010/main" val="15808456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lowchart: Connector 1">
            <a:extLst>
              <a:ext uri="{FF2B5EF4-FFF2-40B4-BE49-F238E27FC236}">
                <a16:creationId xmlns:a16="http://schemas.microsoft.com/office/drawing/2014/main" xmlns="" id="{7815323C-7976-4D1F-A513-0DCFF6F56FE3}"/>
              </a:ext>
            </a:extLst>
          </p:cNvPr>
          <p:cNvSpPr/>
          <p:nvPr/>
        </p:nvSpPr>
        <p:spPr>
          <a:xfrm>
            <a:off x="152401" y="117750"/>
            <a:ext cx="534250" cy="457200"/>
          </a:xfrm>
          <a:prstGeom prst="flowChartConnector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2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D8513000-AC02-48D4-A16D-79543B1058DA}"/>
              </a:ext>
            </a:extLst>
          </p:cNvPr>
          <p:cNvSpPr txBox="1"/>
          <p:nvPr/>
        </p:nvSpPr>
        <p:spPr>
          <a:xfrm>
            <a:off x="747802" y="103895"/>
            <a:ext cx="504339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 smtClean="0">
                <a:solidFill>
                  <a:srgbClr val="92D050"/>
                </a:solidFill>
                <a:latin typeface="Arial" pitchFamily="34" charset="0"/>
                <a:cs typeface="Arial" pitchFamily="34" charset="0"/>
              </a:rPr>
              <a:t>Đọc</a:t>
            </a:r>
            <a:r>
              <a:rPr lang="en-US" sz="2400" b="1" dirty="0" smtClean="0">
                <a:solidFill>
                  <a:srgbClr val="92D05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rgbClr val="92D050"/>
                </a:solidFill>
                <a:latin typeface="Arial" pitchFamily="34" charset="0"/>
                <a:cs typeface="Arial" pitchFamily="34" charset="0"/>
              </a:rPr>
              <a:t>tình</a:t>
            </a:r>
            <a:r>
              <a:rPr lang="en-US" sz="2400" b="1" dirty="0" smtClean="0">
                <a:solidFill>
                  <a:srgbClr val="92D05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rgbClr val="92D050"/>
                </a:solidFill>
                <a:latin typeface="Arial" pitchFamily="34" charset="0"/>
                <a:cs typeface="Arial" pitchFamily="34" charset="0"/>
              </a:rPr>
              <a:t>huống</a:t>
            </a:r>
            <a:r>
              <a:rPr lang="en-US" sz="2400" b="1" dirty="0">
                <a:solidFill>
                  <a:srgbClr val="92D05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rgbClr val="92D050"/>
                </a:solidFill>
                <a:latin typeface="Arial" pitchFamily="34" charset="0"/>
                <a:cs typeface="Arial" pitchFamily="34" charset="0"/>
              </a:rPr>
              <a:t>và</a:t>
            </a:r>
            <a:r>
              <a:rPr lang="en-US" sz="2400" b="1" dirty="0" smtClean="0">
                <a:solidFill>
                  <a:srgbClr val="92D05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rgbClr val="92D050"/>
                </a:solidFill>
                <a:latin typeface="Arial" pitchFamily="34" charset="0"/>
                <a:cs typeface="Arial" pitchFamily="34" charset="0"/>
              </a:rPr>
              <a:t>trả</a:t>
            </a:r>
            <a:r>
              <a:rPr lang="en-US" sz="2400" b="1" dirty="0" smtClean="0">
                <a:solidFill>
                  <a:srgbClr val="92D05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rgbClr val="92D050"/>
                </a:solidFill>
                <a:latin typeface="Arial" pitchFamily="34" charset="0"/>
                <a:cs typeface="Arial" pitchFamily="34" charset="0"/>
              </a:rPr>
              <a:t>lời</a:t>
            </a:r>
            <a:r>
              <a:rPr lang="en-US" sz="2400" b="1" dirty="0" smtClean="0">
                <a:solidFill>
                  <a:srgbClr val="92D05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rgbClr val="92D050"/>
                </a:solidFill>
                <a:latin typeface="Arial" pitchFamily="34" charset="0"/>
                <a:cs typeface="Arial" pitchFamily="34" charset="0"/>
              </a:rPr>
              <a:t>câu</a:t>
            </a:r>
            <a:r>
              <a:rPr lang="en-US" sz="2400" b="1" dirty="0" smtClean="0">
                <a:solidFill>
                  <a:srgbClr val="92D05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rgbClr val="92D050"/>
                </a:solidFill>
                <a:latin typeface="Arial" pitchFamily="34" charset="0"/>
                <a:cs typeface="Arial" pitchFamily="34" charset="0"/>
              </a:rPr>
              <a:t>hỏi</a:t>
            </a:r>
            <a:r>
              <a:rPr lang="en-US" sz="2400" b="1" dirty="0" smtClean="0">
                <a:solidFill>
                  <a:srgbClr val="92D050"/>
                </a:solidFill>
                <a:latin typeface="Arial" pitchFamily="34" charset="0"/>
                <a:cs typeface="Arial" pitchFamily="34" charset="0"/>
              </a:rPr>
              <a:t>:</a:t>
            </a:r>
            <a:endParaRPr lang="en-US" sz="2400" b="1" dirty="0">
              <a:solidFill>
                <a:srgbClr val="92D05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3803B820-6A75-4F83-AC32-19832B87DEC0}"/>
              </a:ext>
            </a:extLst>
          </p:cNvPr>
          <p:cNvSpPr txBox="1"/>
          <p:nvPr/>
        </p:nvSpPr>
        <p:spPr>
          <a:xfrm>
            <a:off x="609600" y="699640"/>
            <a:ext cx="33528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   </a:t>
            </a: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Sáng</a:t>
            </a:r>
            <a:r>
              <a:rPr kumimoji="0" lang="en-US" sz="24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nay, Nam </a:t>
            </a:r>
            <a:r>
              <a:rPr lang="en-US" sz="2400" noProof="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ở </a:t>
            </a:r>
            <a:r>
              <a:rPr lang="en-US" sz="2400" noProof="0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nhà</a:t>
            </a:r>
            <a:r>
              <a:rPr lang="en-US" sz="2400" noProof="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noProof="0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một</a:t>
            </a:r>
            <a:r>
              <a:rPr lang="en-US" sz="2400" noProof="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noProof="0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mình</a:t>
            </a:r>
            <a:r>
              <a:rPr lang="en-US" sz="2400" noProof="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. Nam </a:t>
            </a:r>
            <a:r>
              <a:rPr lang="en-US" sz="2400" noProof="0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ngửi</a:t>
            </a:r>
            <a:r>
              <a:rPr lang="en-US" sz="2400" noProof="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noProof="0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thấy</a:t>
            </a:r>
            <a:r>
              <a:rPr lang="en-US" sz="2400" noProof="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noProof="0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mùi</a:t>
            </a:r>
            <a:r>
              <a:rPr lang="en-US" sz="2400" noProof="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noProof="0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ga</a:t>
            </a:r>
            <a:r>
              <a:rPr lang="en-US" sz="2400" noProof="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noProof="0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tỏa</a:t>
            </a:r>
            <a:r>
              <a:rPr lang="en-US" sz="2400" noProof="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ra </a:t>
            </a:r>
            <a:r>
              <a:rPr lang="en-US" sz="2400" noProof="0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từ</a:t>
            </a:r>
            <a:r>
              <a:rPr lang="en-US" sz="2400" noProof="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noProof="0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phòng</a:t>
            </a:r>
            <a:r>
              <a:rPr lang="en-US" sz="2400" noProof="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noProof="0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bếp</a:t>
            </a:r>
            <a:r>
              <a:rPr lang="en-US" sz="2400" noProof="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. 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FB4D4F9D-1C54-43B9-8485-FB867A0BFC0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63212" y="782770"/>
            <a:ext cx="5080788" cy="165563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 rot="2985944">
            <a:off x="557302" y="811699"/>
            <a:ext cx="380999" cy="360537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Flowchart: Connector 6">
            <a:extLst>
              <a:ext uri="{FF2B5EF4-FFF2-40B4-BE49-F238E27FC236}">
                <a16:creationId xmlns:a16="http://schemas.microsoft.com/office/drawing/2014/main" xmlns="" id="{7815323C-7976-4D1F-A513-0DCFF6F56FE3}"/>
              </a:ext>
            </a:extLst>
          </p:cNvPr>
          <p:cNvSpPr/>
          <p:nvPr/>
        </p:nvSpPr>
        <p:spPr>
          <a:xfrm>
            <a:off x="471065" y="741214"/>
            <a:ext cx="534250" cy="457200"/>
          </a:xfrm>
          <a:prstGeom prst="flowChartConnector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1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3803B820-6A75-4F83-AC32-19832B87DEC0}"/>
              </a:ext>
            </a:extLst>
          </p:cNvPr>
          <p:cNvSpPr txBox="1"/>
          <p:nvPr/>
        </p:nvSpPr>
        <p:spPr>
          <a:xfrm>
            <a:off x="609600" y="2701608"/>
            <a:ext cx="33528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   </a:t>
            </a: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Gần</a:t>
            </a:r>
            <a:r>
              <a:rPr kumimoji="0" lang="en-US" sz="24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</a:t>
            </a:r>
            <a:r>
              <a:rPr kumimoji="0" lang="en-US" sz="24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đây</a:t>
            </a:r>
            <a:r>
              <a:rPr kumimoji="0" lang="en-US" sz="24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, </a:t>
            </a:r>
            <a:r>
              <a:rPr kumimoji="0" lang="en-US" sz="24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anh</a:t>
            </a:r>
            <a:r>
              <a:rPr kumimoji="0" lang="en-US" sz="24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</a:t>
            </a:r>
            <a:r>
              <a:rPr kumimoji="0" lang="en-US" sz="24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hàng</a:t>
            </a:r>
            <a:r>
              <a:rPr kumimoji="0" lang="en-US" sz="24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</a:t>
            </a:r>
            <a:r>
              <a:rPr kumimoji="0" lang="en-US" sz="24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xóm</a:t>
            </a:r>
            <a:r>
              <a:rPr kumimoji="0" lang="en-US" sz="24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hay sang </a:t>
            </a:r>
            <a:r>
              <a:rPr kumimoji="0" lang="en-US" sz="24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nhà</a:t>
            </a:r>
            <a:r>
              <a:rPr kumimoji="0" lang="en-US" sz="24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</a:t>
            </a:r>
            <a:r>
              <a:rPr kumimoji="0" lang="en-US" sz="24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Lan</a:t>
            </a:r>
            <a:r>
              <a:rPr kumimoji="0" lang="en-US" sz="24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</a:t>
            </a:r>
            <a:r>
              <a:rPr kumimoji="0" lang="en-US" sz="24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chơi</a:t>
            </a:r>
            <a:r>
              <a:rPr kumimoji="0" lang="en-US" sz="24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</a:t>
            </a:r>
            <a:r>
              <a:rPr kumimoji="0" lang="en-US" sz="24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và</a:t>
            </a:r>
            <a:r>
              <a:rPr kumimoji="0" lang="en-US" sz="24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</a:t>
            </a:r>
            <a:r>
              <a:rPr kumimoji="0" lang="en-US" sz="24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đòi</a:t>
            </a:r>
            <a:r>
              <a:rPr kumimoji="0" lang="en-US" sz="24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</a:t>
            </a:r>
            <a:r>
              <a:rPr kumimoji="0" lang="en-US" sz="24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cầm</a:t>
            </a:r>
            <a:r>
              <a:rPr kumimoji="0" lang="en-US" sz="24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</a:t>
            </a:r>
            <a:r>
              <a:rPr kumimoji="0" lang="en-US" sz="24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tay</a:t>
            </a:r>
            <a:r>
              <a:rPr kumimoji="0" lang="en-US" sz="24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</a:t>
            </a:r>
            <a:r>
              <a:rPr kumimoji="0" lang="en-US" sz="24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Lan</a:t>
            </a:r>
            <a:r>
              <a:rPr kumimoji="0" lang="en-US" sz="24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. </a:t>
            </a:r>
            <a:r>
              <a:rPr kumimoji="0" lang="en-US" sz="24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Lan</a:t>
            </a:r>
            <a:r>
              <a:rPr kumimoji="0" lang="en-US" sz="24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</a:t>
            </a:r>
            <a:r>
              <a:rPr kumimoji="0" lang="en-US" sz="24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đã</a:t>
            </a:r>
            <a:r>
              <a:rPr kumimoji="0" lang="en-US" sz="24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</a:t>
            </a:r>
            <a:r>
              <a:rPr kumimoji="0" lang="en-US" sz="24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kể</a:t>
            </a:r>
            <a:r>
              <a:rPr kumimoji="0" lang="en-US" sz="24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</a:t>
            </a:r>
            <a:r>
              <a:rPr kumimoji="0" lang="en-US" sz="24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cho</a:t>
            </a:r>
            <a:r>
              <a:rPr kumimoji="0" lang="en-US" sz="24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</a:t>
            </a:r>
            <a:r>
              <a:rPr kumimoji="0" lang="en-US" sz="24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mẹ</a:t>
            </a:r>
            <a:r>
              <a:rPr kumimoji="0" lang="en-US" sz="24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</a:t>
            </a:r>
            <a:r>
              <a:rPr kumimoji="0" lang="en-US" sz="24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nghe</a:t>
            </a:r>
            <a:r>
              <a:rPr kumimoji="0" lang="en-US" sz="24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.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Rectangle 12"/>
          <p:cNvSpPr/>
          <p:nvPr/>
        </p:nvSpPr>
        <p:spPr>
          <a:xfrm rot="2985944">
            <a:off x="612722" y="2783276"/>
            <a:ext cx="380999" cy="360537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Flowchart: Connector 13">
            <a:extLst>
              <a:ext uri="{FF2B5EF4-FFF2-40B4-BE49-F238E27FC236}">
                <a16:creationId xmlns:a16="http://schemas.microsoft.com/office/drawing/2014/main" xmlns="" id="{7815323C-7976-4D1F-A513-0DCFF6F56FE3}"/>
              </a:ext>
            </a:extLst>
          </p:cNvPr>
          <p:cNvSpPr/>
          <p:nvPr/>
        </p:nvSpPr>
        <p:spPr>
          <a:xfrm>
            <a:off x="544228" y="2692034"/>
            <a:ext cx="534250" cy="457200"/>
          </a:xfrm>
          <a:prstGeom prst="flowChartConnector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2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xmlns="" id="{12402414-ECD8-4AF8-BE5C-24EDBB4D463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63212" y="2466109"/>
            <a:ext cx="4928388" cy="1719966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385619" y="5575379"/>
            <a:ext cx="8343721" cy="46166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just"/>
            <a:r>
              <a:rPr lang="en-US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- </a:t>
            </a:r>
            <a:r>
              <a:rPr lang="en-US" sz="24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Vì</a:t>
            </a:r>
            <a:r>
              <a:rPr lang="en-US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sao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em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cần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tìm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kiếm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sự</a:t>
            </a:r>
            <a:r>
              <a:rPr lang="en-US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hỗ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trợ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khi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 ở </a:t>
            </a:r>
            <a:r>
              <a:rPr lang="en-US" sz="2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nhà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?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3999AA48-847A-4435-B8AF-646E2474296E}"/>
              </a:ext>
            </a:extLst>
          </p:cNvPr>
          <p:cNvSpPr txBox="1"/>
          <p:nvPr/>
        </p:nvSpPr>
        <p:spPr>
          <a:xfrm>
            <a:off x="385619" y="4673685"/>
            <a:ext cx="8343721" cy="830997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just"/>
            <a:r>
              <a:rPr lang="en-US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- </a:t>
            </a:r>
            <a:r>
              <a:rPr lang="en-US" sz="24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Em</a:t>
            </a:r>
            <a:r>
              <a:rPr lang="en-US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hãy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nhận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xét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về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cách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tìm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kiếm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sự</a:t>
            </a:r>
            <a:r>
              <a:rPr lang="en-US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hỗ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trợ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của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các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bạn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trong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tình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huống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trên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.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C9831206-F56E-43B4-94D3-7F078CA0CD83}"/>
              </a:ext>
            </a:extLst>
          </p:cNvPr>
          <p:cNvSpPr txBox="1"/>
          <p:nvPr/>
        </p:nvSpPr>
        <p:spPr>
          <a:xfrm>
            <a:off x="346371" y="6028579"/>
            <a:ext cx="8839199" cy="830997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just"/>
            <a:r>
              <a:rPr lang="en-US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- </a:t>
            </a:r>
            <a:r>
              <a:rPr lang="en-US" sz="24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Kể</a:t>
            </a:r>
            <a:r>
              <a:rPr lang="en-US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thêm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những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cách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tìm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kiếm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sự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hỗ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trợ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khi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 ở </a:t>
            </a:r>
            <a:r>
              <a:rPr lang="en-US" sz="2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nhà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mà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em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biết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0100613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/>
      <p:bldP spid="12" grpId="0"/>
      <p:bldP spid="14" grpId="0"/>
      <p:bldP spid="16" grpId="0" animBg="1"/>
      <p:bldP spid="17" grpId="0" animBg="1"/>
      <p:bldP spid="18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FB4D4F9D-1C54-43B9-8485-FB867A0BFC0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6473" y="713520"/>
            <a:ext cx="8305800" cy="47244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A76CB109-B366-4D90-9827-C43C08CF3EA6}"/>
              </a:ext>
            </a:extLst>
          </p:cNvPr>
          <p:cNvSpPr txBox="1"/>
          <p:nvPr/>
        </p:nvSpPr>
        <p:spPr>
          <a:xfrm>
            <a:off x="325582" y="5479475"/>
            <a:ext cx="8305800" cy="954107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Bạn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Nam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biết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tìm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kiếm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sự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hỗ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trợ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bạn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bình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tĩnh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và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tìm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đúng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người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có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thể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giúp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mình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.</a:t>
            </a:r>
            <a:endParaRPr lang="en-US" sz="28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120166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12402414-ECD8-4AF8-BE5C-24EDBB4D463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800" y="609600"/>
            <a:ext cx="7543800" cy="44196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A76CB109-B366-4D90-9827-C43C08CF3EA6}"/>
              </a:ext>
            </a:extLst>
          </p:cNvPr>
          <p:cNvSpPr txBox="1"/>
          <p:nvPr/>
        </p:nvSpPr>
        <p:spPr>
          <a:xfrm>
            <a:off x="325582" y="5410200"/>
            <a:ext cx="8305800" cy="954107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Bạn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Lan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biết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tìm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kiếm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sự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hỗ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trợ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;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bạn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nói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rõ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sự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việc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với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mẹ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mẹ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sẽ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có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cách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giúp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bạn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.</a:t>
            </a:r>
            <a:endParaRPr lang="en-US" sz="28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207254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A76CB109-B366-4D90-9827-C43C08CF3EA6}"/>
              </a:ext>
            </a:extLst>
          </p:cNvPr>
          <p:cNvSpPr txBox="1"/>
          <p:nvPr/>
        </p:nvSpPr>
        <p:spPr>
          <a:xfrm>
            <a:off x="924231" y="1608192"/>
            <a:ext cx="761733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200" dirty="0" err="1" smtClean="0">
                <a:latin typeface="Arial" pitchFamily="34" charset="0"/>
                <a:cs typeface="Arial" pitchFamily="34" charset="0"/>
              </a:rPr>
              <a:t>Biết</a:t>
            </a:r>
            <a:r>
              <a:rPr lang="en-US" sz="3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 smtClean="0">
                <a:latin typeface="Arial" pitchFamily="34" charset="0"/>
                <a:cs typeface="Arial" pitchFamily="34" charset="0"/>
              </a:rPr>
              <a:t>tìm</a:t>
            </a:r>
            <a:r>
              <a:rPr lang="en-US" sz="3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 smtClean="0">
                <a:latin typeface="Arial" pitchFamily="34" charset="0"/>
                <a:cs typeface="Arial" pitchFamily="34" charset="0"/>
              </a:rPr>
              <a:t>kiếm</a:t>
            </a:r>
            <a:r>
              <a:rPr lang="en-US" sz="3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 smtClean="0">
                <a:latin typeface="Arial" pitchFamily="34" charset="0"/>
                <a:cs typeface="Arial" pitchFamily="34" charset="0"/>
              </a:rPr>
              <a:t>sự</a:t>
            </a:r>
            <a:r>
              <a:rPr lang="en-US" sz="3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 smtClean="0">
                <a:latin typeface="Arial" pitchFamily="34" charset="0"/>
                <a:cs typeface="Arial" pitchFamily="34" charset="0"/>
              </a:rPr>
              <a:t>giúp</a:t>
            </a:r>
            <a:r>
              <a:rPr lang="en-US" sz="3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 smtClean="0">
                <a:latin typeface="Arial" pitchFamily="34" charset="0"/>
                <a:cs typeface="Arial" pitchFamily="34" charset="0"/>
              </a:rPr>
              <a:t>đỡ</a:t>
            </a:r>
            <a:r>
              <a:rPr lang="en-US" sz="3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 smtClean="0">
                <a:latin typeface="Arial" pitchFamily="34" charset="0"/>
                <a:cs typeface="Arial" pitchFamily="34" charset="0"/>
              </a:rPr>
              <a:t>từ</a:t>
            </a:r>
            <a:r>
              <a:rPr lang="en-US" sz="3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 smtClean="0">
                <a:latin typeface="Arial" pitchFamily="34" charset="0"/>
                <a:cs typeface="Arial" pitchFamily="34" charset="0"/>
              </a:rPr>
              <a:t>người</a:t>
            </a:r>
            <a:r>
              <a:rPr lang="en-US" sz="3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 smtClean="0">
                <a:latin typeface="Arial" pitchFamily="34" charset="0"/>
                <a:cs typeface="Arial" pitchFamily="34" charset="0"/>
              </a:rPr>
              <a:t>xung</a:t>
            </a:r>
            <a:r>
              <a:rPr lang="en-US" sz="3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 smtClean="0">
                <a:latin typeface="Arial" pitchFamily="34" charset="0"/>
                <a:cs typeface="Arial" pitchFamily="34" charset="0"/>
              </a:rPr>
              <a:t>quanh</a:t>
            </a:r>
            <a:r>
              <a:rPr lang="en-US" sz="3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 smtClean="0">
                <a:latin typeface="Arial" pitchFamily="34" charset="0"/>
                <a:cs typeface="Arial" pitchFamily="34" charset="0"/>
              </a:rPr>
              <a:t>giúp</a:t>
            </a:r>
            <a:r>
              <a:rPr lang="en-US" sz="3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 smtClean="0">
                <a:latin typeface="Arial" pitchFamily="34" charset="0"/>
                <a:cs typeface="Arial" pitchFamily="34" charset="0"/>
              </a:rPr>
              <a:t>chúng</a:t>
            </a:r>
            <a:r>
              <a:rPr lang="en-US" sz="3200" dirty="0" smtClean="0">
                <a:latin typeface="Arial" pitchFamily="34" charset="0"/>
                <a:cs typeface="Arial" pitchFamily="34" charset="0"/>
              </a:rPr>
              <a:t> ta </a:t>
            </a:r>
            <a:r>
              <a:rPr lang="en-US" sz="3200" dirty="0" err="1" smtClean="0">
                <a:latin typeface="Arial" pitchFamily="34" charset="0"/>
                <a:cs typeface="Arial" pitchFamily="34" charset="0"/>
              </a:rPr>
              <a:t>giải</a:t>
            </a:r>
            <a:r>
              <a:rPr lang="en-US" sz="3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 smtClean="0">
                <a:latin typeface="Arial" pitchFamily="34" charset="0"/>
                <a:cs typeface="Arial" pitchFamily="34" charset="0"/>
              </a:rPr>
              <a:t>quyết</a:t>
            </a:r>
            <a:r>
              <a:rPr lang="en-US" sz="3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 smtClean="0">
                <a:latin typeface="Arial" pitchFamily="34" charset="0"/>
                <a:cs typeface="Arial" pitchFamily="34" charset="0"/>
              </a:rPr>
              <a:t>những</a:t>
            </a:r>
            <a:r>
              <a:rPr lang="en-US" sz="3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 smtClean="0">
                <a:latin typeface="Arial" pitchFamily="34" charset="0"/>
                <a:cs typeface="Arial" pitchFamily="34" charset="0"/>
              </a:rPr>
              <a:t>khó</a:t>
            </a:r>
            <a:r>
              <a:rPr lang="en-US" sz="3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 smtClean="0">
                <a:latin typeface="Arial" pitchFamily="34" charset="0"/>
                <a:cs typeface="Arial" pitchFamily="34" charset="0"/>
              </a:rPr>
              <a:t>khăn</a:t>
            </a:r>
            <a:r>
              <a:rPr lang="en-US" sz="3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 smtClean="0">
                <a:latin typeface="Arial" pitchFamily="34" charset="0"/>
                <a:cs typeface="Arial" pitchFamily="34" charset="0"/>
              </a:rPr>
              <a:t>của</a:t>
            </a:r>
            <a:r>
              <a:rPr lang="en-US" sz="3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 smtClean="0">
                <a:latin typeface="Arial" pitchFamily="34" charset="0"/>
                <a:cs typeface="Arial" pitchFamily="34" charset="0"/>
              </a:rPr>
              <a:t>mình</a:t>
            </a:r>
            <a:r>
              <a:rPr lang="en-US" sz="3200" dirty="0" smtClean="0">
                <a:latin typeface="Arial" pitchFamily="34" charset="0"/>
                <a:cs typeface="Arial" pitchFamily="34" charset="0"/>
              </a:rPr>
              <a:t>. </a:t>
            </a:r>
            <a:endParaRPr lang="en-US" sz="32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9866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9795" r="30586"/>
          <a:stretch/>
        </p:blipFill>
        <p:spPr>
          <a:xfrm>
            <a:off x="10314" y="1774339"/>
            <a:ext cx="921174" cy="5236061"/>
          </a:xfrm>
          <a:prstGeom prst="rect">
            <a:avLst/>
          </a:prstGeom>
        </p:spPr>
      </p:pic>
      <p:pic>
        <p:nvPicPr>
          <p:cNvPr id="5" name="Picture 7" descr="1-26">
            <a:extLst>
              <a:ext uri="{FF2B5EF4-FFF2-40B4-BE49-F238E27FC236}">
                <a16:creationId xmlns:a16="http://schemas.microsoft.com/office/drawing/2014/main" xmlns="" id="{3F993F9A-F586-4C3A-A0B4-9B903EC0B6C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0" y="-20782"/>
            <a:ext cx="5181599" cy="16414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137">
            <a:extLst>
              <a:ext uri="{FF2B5EF4-FFF2-40B4-BE49-F238E27FC236}">
                <a16:creationId xmlns:a16="http://schemas.microsoft.com/office/drawing/2014/main" xmlns="" id="{B1D20548-3C6E-4679-894C-D593E1D9558B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038600" y="533400"/>
            <a:ext cx="2208207" cy="792549"/>
          </a:xfrm>
          <a:prstGeom prst="rect">
            <a:avLst/>
          </a:prstGeom>
        </p:spPr>
      </p:pic>
      <p:pic>
        <p:nvPicPr>
          <p:cNvPr id="7" name="137">
            <a:extLst>
              <a:ext uri="{FF2B5EF4-FFF2-40B4-BE49-F238E27FC236}">
                <a16:creationId xmlns:a16="http://schemas.microsoft.com/office/drawing/2014/main" xmlns="" id="{B1D20548-3C6E-4679-894C-D593E1D9558B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620000" y="1066800"/>
            <a:ext cx="2208207" cy="792549"/>
          </a:xfrm>
          <a:prstGeom prst="rect">
            <a:avLst/>
          </a:prstGeom>
        </p:spPr>
      </p:pic>
      <p:sp>
        <p:nvSpPr>
          <p:cNvPr id="8" name="椭圆 2730"/>
          <p:cNvSpPr/>
          <p:nvPr/>
        </p:nvSpPr>
        <p:spPr>
          <a:xfrm>
            <a:off x="331714" y="60693"/>
            <a:ext cx="1001786" cy="868981"/>
          </a:xfrm>
          <a:prstGeom prst="ellipse">
            <a:avLst/>
          </a:prstGeom>
          <a:gradFill flip="none" rotWithShape="1">
            <a:gsLst>
              <a:gs pos="0">
                <a:srgbClr val="FFFF00"/>
              </a:gs>
              <a:gs pos="100000">
                <a:srgbClr val="FFC000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glow rad="863600">
              <a:srgbClr val="FFFF00">
                <a:alpha val="36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/>
          </a:p>
        </p:txBody>
      </p:sp>
    </p:spTree>
    <p:extLst>
      <p:ext uri="{BB962C8B-B14F-4D97-AF65-F5344CB8AC3E}">
        <p14:creationId xmlns:p14="http://schemas.microsoft.com/office/powerpoint/2010/main" val="12954609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Minhthangpc.VN\Desktop\Capture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6925"/>
            <a:ext cx="923405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FC19AC50-8416-4BE7-84DC-C6DCC953E1B6}"/>
              </a:ext>
            </a:extLst>
          </p:cNvPr>
          <p:cNvSpPr txBox="1"/>
          <p:nvPr/>
        </p:nvSpPr>
        <p:spPr>
          <a:xfrm>
            <a:off x="235526" y="2438400"/>
            <a:ext cx="8763000" cy="13716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0" lvl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  <a:ea typeface="微软雅黑"/>
                <a:cs typeface="Arial" pitchFamily="34" charset="0"/>
              </a:rPr>
              <a:t>S</a:t>
            </a:r>
            <a:r>
              <a:rPr lang="en-US" sz="2800" dirty="0" smtClean="0">
                <a:solidFill>
                  <a:srgbClr val="000000"/>
                </a:solidFill>
                <a:latin typeface="Arial" pitchFamily="34" charset="0"/>
                <a:ea typeface="微软雅黑"/>
                <a:cs typeface="Arial" pitchFamily="34" charset="0"/>
              </a:rPr>
              <a:t>ang </a:t>
            </a:r>
            <a:r>
              <a:rPr lang="en-US" sz="2800" dirty="0" err="1" smtClean="0">
                <a:solidFill>
                  <a:srgbClr val="000000"/>
                </a:solidFill>
                <a:latin typeface="Arial" pitchFamily="34" charset="0"/>
                <a:ea typeface="微软雅黑"/>
                <a:cs typeface="Arial" pitchFamily="34" charset="0"/>
              </a:rPr>
              <a:t>nhờ</a:t>
            </a:r>
            <a:r>
              <a:rPr lang="en-US" sz="2800" dirty="0" smtClean="0">
                <a:solidFill>
                  <a:srgbClr val="000000"/>
                </a:solidFill>
                <a:latin typeface="Arial" pitchFamily="34" charset="0"/>
                <a:ea typeface="微软雅黑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  <a:latin typeface="Arial" pitchFamily="34" charset="0"/>
                <a:ea typeface="微软雅黑"/>
                <a:cs typeface="Arial" pitchFamily="34" charset="0"/>
              </a:rPr>
              <a:t>các</a:t>
            </a:r>
            <a:r>
              <a:rPr lang="en-US" sz="2800" dirty="0" smtClean="0">
                <a:solidFill>
                  <a:srgbClr val="000000"/>
                </a:solidFill>
                <a:latin typeface="Arial" pitchFamily="34" charset="0"/>
                <a:ea typeface="微软雅黑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  <a:latin typeface="Arial" pitchFamily="34" charset="0"/>
                <a:ea typeface="微软雅黑"/>
                <a:cs typeface="Arial" pitchFamily="34" charset="0"/>
              </a:rPr>
              <a:t>bác</a:t>
            </a:r>
            <a:r>
              <a:rPr lang="en-US" sz="2800" dirty="0" smtClean="0">
                <a:solidFill>
                  <a:srgbClr val="000000"/>
                </a:solidFill>
                <a:latin typeface="Arial" pitchFamily="34" charset="0"/>
                <a:ea typeface="微软雅黑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  <a:latin typeface="Arial" pitchFamily="34" charset="0"/>
                <a:ea typeface="微软雅黑"/>
                <a:cs typeface="Arial" pitchFamily="34" charset="0"/>
              </a:rPr>
              <a:t>hàng</a:t>
            </a:r>
            <a:r>
              <a:rPr lang="en-US" sz="2800" dirty="0" smtClean="0">
                <a:solidFill>
                  <a:srgbClr val="000000"/>
                </a:solidFill>
                <a:latin typeface="Arial" pitchFamily="34" charset="0"/>
                <a:ea typeface="微软雅黑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  <a:latin typeface="Arial" pitchFamily="34" charset="0"/>
                <a:ea typeface="微软雅黑"/>
                <a:cs typeface="Arial" pitchFamily="34" charset="0"/>
              </a:rPr>
              <a:t>xóm</a:t>
            </a:r>
            <a:r>
              <a:rPr lang="en-US" sz="2800" dirty="0" smtClean="0">
                <a:solidFill>
                  <a:srgbClr val="000000"/>
                </a:solidFill>
                <a:latin typeface="Arial" pitchFamily="34" charset="0"/>
                <a:ea typeface="微软雅黑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  <a:latin typeface="Arial" pitchFamily="34" charset="0"/>
                <a:ea typeface="微软雅黑"/>
                <a:cs typeface="Arial" pitchFamily="34" charset="0"/>
              </a:rPr>
              <a:t>giúp</a:t>
            </a:r>
            <a:r>
              <a:rPr lang="en-US" sz="2800" dirty="0" smtClean="0">
                <a:solidFill>
                  <a:srgbClr val="000000"/>
                </a:solidFill>
                <a:latin typeface="Arial" pitchFamily="34" charset="0"/>
                <a:ea typeface="微软雅黑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  <a:latin typeface="Arial" pitchFamily="34" charset="0"/>
                <a:ea typeface="微软雅黑"/>
                <a:cs typeface="Arial" pitchFamily="34" charset="0"/>
              </a:rPr>
              <a:t>hoặc</a:t>
            </a:r>
            <a:r>
              <a:rPr lang="en-US" sz="2800" dirty="0" smtClean="0">
                <a:solidFill>
                  <a:srgbClr val="000000"/>
                </a:solidFill>
                <a:latin typeface="Arial" pitchFamily="34" charset="0"/>
                <a:ea typeface="微软雅黑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  <a:latin typeface="Arial" pitchFamily="34" charset="0"/>
                <a:ea typeface="微软雅黑"/>
                <a:cs typeface="Arial" pitchFamily="34" charset="0"/>
              </a:rPr>
              <a:t>gọi</a:t>
            </a:r>
            <a:r>
              <a:rPr lang="en-US" sz="2800" dirty="0" smtClean="0">
                <a:solidFill>
                  <a:srgbClr val="000000"/>
                </a:solidFill>
                <a:latin typeface="Arial" pitchFamily="34" charset="0"/>
                <a:ea typeface="微软雅黑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  <a:latin typeface="Arial" pitchFamily="34" charset="0"/>
                <a:ea typeface="微软雅黑"/>
                <a:cs typeface="Arial" pitchFamily="34" charset="0"/>
              </a:rPr>
              <a:t>điện</a:t>
            </a:r>
            <a:r>
              <a:rPr lang="en-US" sz="2800" dirty="0" smtClean="0">
                <a:solidFill>
                  <a:srgbClr val="000000"/>
                </a:solidFill>
                <a:latin typeface="Arial" pitchFamily="34" charset="0"/>
                <a:ea typeface="微软雅黑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  <a:latin typeface="Arial" pitchFamily="34" charset="0"/>
                <a:ea typeface="微软雅黑"/>
                <a:cs typeface="Arial" pitchFamily="34" charset="0"/>
              </a:rPr>
              <a:t>cho</a:t>
            </a:r>
            <a:r>
              <a:rPr lang="en-US" sz="2800" dirty="0" smtClean="0">
                <a:solidFill>
                  <a:srgbClr val="000000"/>
                </a:solidFill>
                <a:latin typeface="Arial" pitchFamily="34" charset="0"/>
                <a:ea typeface="微软雅黑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  <a:latin typeface="Arial" pitchFamily="34" charset="0"/>
                <a:ea typeface="微软雅黑"/>
                <a:cs typeface="Arial" pitchFamily="34" charset="0"/>
              </a:rPr>
              <a:t>người</a:t>
            </a:r>
            <a:r>
              <a:rPr lang="en-US" sz="2800" dirty="0" smtClean="0">
                <a:solidFill>
                  <a:srgbClr val="000000"/>
                </a:solidFill>
                <a:latin typeface="Arial" pitchFamily="34" charset="0"/>
                <a:ea typeface="微软雅黑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  <a:latin typeface="Arial" pitchFamily="34" charset="0"/>
                <a:ea typeface="微软雅黑"/>
                <a:cs typeface="Arial" pitchFamily="34" charset="0"/>
              </a:rPr>
              <a:t>thân</a:t>
            </a:r>
            <a:r>
              <a:rPr lang="en-US" sz="2800" dirty="0" smtClean="0">
                <a:solidFill>
                  <a:srgbClr val="000000"/>
                </a:solidFill>
                <a:latin typeface="Arial" pitchFamily="34" charset="0"/>
                <a:ea typeface="微软雅黑"/>
                <a:cs typeface="Arial" pitchFamily="34" charset="0"/>
              </a:rPr>
              <a:t> (</a:t>
            </a:r>
            <a:r>
              <a:rPr lang="en-US" sz="2800" dirty="0" err="1" smtClean="0">
                <a:solidFill>
                  <a:srgbClr val="000000"/>
                </a:solidFill>
                <a:latin typeface="Arial" pitchFamily="34" charset="0"/>
                <a:ea typeface="微软雅黑"/>
                <a:cs typeface="Arial" pitchFamily="34" charset="0"/>
              </a:rPr>
              <a:t>bố</a:t>
            </a:r>
            <a:r>
              <a:rPr lang="en-US" sz="2800" dirty="0" smtClean="0">
                <a:solidFill>
                  <a:srgbClr val="000000"/>
                </a:solidFill>
                <a:latin typeface="Arial" pitchFamily="34" charset="0"/>
                <a:ea typeface="微软雅黑"/>
                <a:cs typeface="Arial" pitchFamily="34" charset="0"/>
              </a:rPr>
              <a:t>, </a:t>
            </a:r>
            <a:r>
              <a:rPr lang="en-US" sz="2800" dirty="0" err="1" smtClean="0">
                <a:solidFill>
                  <a:srgbClr val="000000"/>
                </a:solidFill>
                <a:latin typeface="Arial" pitchFamily="34" charset="0"/>
                <a:ea typeface="微软雅黑"/>
                <a:cs typeface="Arial" pitchFamily="34" charset="0"/>
              </a:rPr>
              <a:t>mẹ</a:t>
            </a:r>
            <a:r>
              <a:rPr lang="en-US" sz="2800" dirty="0" smtClean="0">
                <a:solidFill>
                  <a:srgbClr val="000000"/>
                </a:solidFill>
                <a:latin typeface="Arial" pitchFamily="34" charset="0"/>
                <a:ea typeface="微软雅黑"/>
                <a:cs typeface="Arial" pitchFamily="34" charset="0"/>
              </a:rPr>
              <a:t>, </a:t>
            </a:r>
            <a:r>
              <a:rPr lang="en-US" sz="2800" dirty="0" err="1" smtClean="0">
                <a:solidFill>
                  <a:srgbClr val="000000"/>
                </a:solidFill>
                <a:latin typeface="Arial" pitchFamily="34" charset="0"/>
                <a:ea typeface="微软雅黑"/>
                <a:cs typeface="Arial" pitchFamily="34" charset="0"/>
              </a:rPr>
              <a:t>ông</a:t>
            </a:r>
            <a:r>
              <a:rPr lang="en-US" sz="2800" dirty="0" smtClean="0">
                <a:solidFill>
                  <a:srgbClr val="000000"/>
                </a:solidFill>
                <a:latin typeface="Arial" pitchFamily="34" charset="0"/>
                <a:ea typeface="微软雅黑"/>
                <a:cs typeface="Arial" pitchFamily="34" charset="0"/>
              </a:rPr>
              <a:t>, </a:t>
            </a:r>
            <a:r>
              <a:rPr lang="en-US" sz="2800" dirty="0" err="1" smtClean="0">
                <a:solidFill>
                  <a:srgbClr val="000000"/>
                </a:solidFill>
                <a:latin typeface="Arial" pitchFamily="34" charset="0"/>
                <a:ea typeface="微软雅黑"/>
                <a:cs typeface="Arial" pitchFamily="34" charset="0"/>
              </a:rPr>
              <a:t>bà</a:t>
            </a:r>
            <a:r>
              <a:rPr lang="en-US" sz="2800" dirty="0" smtClean="0">
                <a:solidFill>
                  <a:srgbClr val="000000"/>
                </a:solidFill>
                <a:latin typeface="Arial" pitchFamily="34" charset="0"/>
                <a:ea typeface="微软雅黑"/>
                <a:cs typeface="Arial" pitchFamily="34" charset="0"/>
              </a:rPr>
              <a:t>,…)</a:t>
            </a:r>
            <a:endParaRPr kumimoji="0" lang="en-US" sz="2800" b="0" i="0" u="none" strike="noStrike" kern="1200" cap="none" spc="0" normalizeH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微软雅黑"/>
              <a:cs typeface="Arial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FC19AC50-8416-4BE7-84DC-C6DCC953E1B6}"/>
              </a:ext>
            </a:extLst>
          </p:cNvPr>
          <p:cNvSpPr txBox="1"/>
          <p:nvPr/>
        </p:nvSpPr>
        <p:spPr>
          <a:xfrm>
            <a:off x="755072" y="1181949"/>
            <a:ext cx="772390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微软雅黑"/>
                <a:cs typeface="Arial" pitchFamily="34" charset="0"/>
              </a:rPr>
              <a:t>Một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微软雅黑"/>
                <a:cs typeface="Arial" pitchFamily="34" charset="0"/>
              </a:rPr>
              <a:t> </a:t>
            </a:r>
            <a:r>
              <a:rPr kumimoji="0" lang="en-US" sz="3200" b="0" i="0" u="none" strike="noStrike" kern="1200" cap="none" spc="0" normalizeH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微软雅黑"/>
                <a:cs typeface="Arial" pitchFamily="34" charset="0"/>
              </a:rPr>
              <a:t>số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微软雅黑"/>
                <a:cs typeface="Arial" pitchFamily="34" charset="0"/>
              </a:rPr>
              <a:t> </a:t>
            </a:r>
            <a:r>
              <a:rPr kumimoji="0" lang="en-US" sz="3200" b="0" i="0" u="none" strike="noStrike" kern="1200" cap="none" spc="0" normalizeH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微软雅黑"/>
                <a:cs typeface="Arial" pitchFamily="34" charset="0"/>
              </a:rPr>
              <a:t>cách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微软雅黑"/>
                <a:cs typeface="Arial" pitchFamily="34" charset="0"/>
              </a:rPr>
              <a:t> </a:t>
            </a:r>
            <a:r>
              <a:rPr kumimoji="0" lang="en-US" sz="3200" b="0" i="0" u="none" strike="noStrike" kern="1200" cap="none" spc="0" normalizeH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微软雅黑"/>
                <a:cs typeface="Arial" pitchFamily="34" charset="0"/>
              </a:rPr>
              <a:t>tìm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微软雅黑"/>
                <a:cs typeface="Arial" pitchFamily="34" charset="0"/>
              </a:rPr>
              <a:t> </a:t>
            </a:r>
            <a:r>
              <a:rPr kumimoji="0" lang="en-US" sz="3200" b="0" i="0" u="none" strike="noStrike" kern="1200" cap="none" spc="0" normalizeH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微软雅黑"/>
                <a:cs typeface="Arial" pitchFamily="34" charset="0"/>
              </a:rPr>
              <a:t>kiếm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微软雅黑"/>
                <a:cs typeface="Arial" pitchFamily="34" charset="0"/>
              </a:rPr>
              <a:t> </a:t>
            </a:r>
            <a:r>
              <a:rPr kumimoji="0" lang="en-US" sz="3200" b="0" i="0" u="none" strike="noStrike" kern="1200" cap="none" spc="0" normalizeH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微软雅黑"/>
                <a:cs typeface="Arial" pitchFamily="34" charset="0"/>
              </a:rPr>
              <a:t>sự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微软雅黑"/>
                <a:cs typeface="Arial" pitchFamily="34" charset="0"/>
              </a:rPr>
              <a:t> </a:t>
            </a:r>
            <a:r>
              <a:rPr kumimoji="0" lang="en-US" sz="3200" b="0" i="0" u="none" strike="noStrike" kern="1200" cap="none" spc="0" normalizeH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微软雅黑"/>
                <a:cs typeface="Arial" pitchFamily="34" charset="0"/>
              </a:rPr>
              <a:t>hỗ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微软雅黑"/>
                <a:cs typeface="Arial" pitchFamily="34" charset="0"/>
              </a:rPr>
              <a:t> </a:t>
            </a:r>
            <a:r>
              <a:rPr kumimoji="0" lang="en-US" sz="3200" b="0" i="0" u="none" strike="noStrike" kern="1200" cap="none" spc="0" normalizeH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微软雅黑"/>
                <a:cs typeface="Arial" pitchFamily="34" charset="0"/>
              </a:rPr>
              <a:t>trợ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微软雅黑"/>
                <a:cs typeface="Arial" pitchFamily="34" charset="0"/>
              </a:rPr>
              <a:t> </a:t>
            </a:r>
            <a:r>
              <a:rPr kumimoji="0" lang="en-US" sz="3200" b="0" i="0" u="none" strike="noStrike" kern="1200" cap="none" spc="0" normalizeH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微软雅黑"/>
                <a:cs typeface="Arial" pitchFamily="34" charset="0"/>
              </a:rPr>
              <a:t>khi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微软雅黑"/>
                <a:cs typeface="Arial" pitchFamily="34" charset="0"/>
              </a:rPr>
              <a:t> ở </a:t>
            </a:r>
            <a:r>
              <a:rPr kumimoji="0" lang="en-US" sz="3200" b="0" i="0" u="none" strike="noStrike" kern="1200" cap="none" spc="0" normalizeH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微软雅黑"/>
                <a:cs typeface="Arial" pitchFamily="34" charset="0"/>
              </a:rPr>
              <a:t>nhà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微软雅黑"/>
                <a:cs typeface="Arial" pitchFamily="34" charset="0"/>
              </a:rPr>
              <a:t>:</a:t>
            </a:r>
          </a:p>
        </p:txBody>
      </p:sp>
    </p:spTree>
    <p:extLst>
      <p:ext uri="{BB962C8B-B14F-4D97-AF65-F5344CB8AC3E}">
        <p14:creationId xmlns:p14="http://schemas.microsoft.com/office/powerpoint/2010/main" val="27882963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8009"/>
          <a:stretch/>
        </p:blipFill>
        <p:spPr>
          <a:xfrm>
            <a:off x="1" y="3303640"/>
            <a:ext cx="9143774" cy="3554379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818536" y="1814053"/>
            <a:ext cx="7731842" cy="1932038"/>
          </a:xfrm>
          <a:prstGeom prst="rect">
            <a:avLst/>
          </a:prstGeom>
          <a:noFill/>
        </p:spPr>
        <p:txBody>
          <a:bodyPr wrap="none">
            <a:prstTxWarp prst="textCanUp">
              <a:avLst>
                <a:gd name="adj" fmla="val 92974"/>
              </a:avLst>
            </a:prstTxWarp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>
              <a:spcBef>
                <a:spcPts val="1000"/>
              </a:spcBef>
              <a:defRPr/>
            </a:pPr>
            <a:r>
              <a:rPr lang="en-US" sz="2400" b="1" dirty="0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CHÀO MỪNG CÁC </a:t>
            </a:r>
            <a:r>
              <a:rPr lang="en-US" sz="2400" b="1" dirty="0" smtClean="0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CON </a:t>
            </a:r>
            <a:endParaRPr lang="en-US" sz="2400" b="1" dirty="0">
              <a:ln w="11430"/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algn="ctr">
              <a:spcBef>
                <a:spcPts val="1000"/>
              </a:spcBef>
              <a:defRPr/>
            </a:pPr>
            <a:r>
              <a:rPr lang="en-US" sz="2400" b="1" dirty="0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ĐẾN VỚI TIẾT </a:t>
            </a:r>
            <a:r>
              <a:rPr lang="en-US" sz="2400" b="1" dirty="0" smtClean="0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ĐẠO ĐỨC</a:t>
            </a:r>
            <a:endParaRPr lang="en-US" sz="2400" b="1" dirty="0">
              <a:ln w="11430"/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algn="ctr">
              <a:spcBef>
                <a:spcPts val="1000"/>
              </a:spcBef>
              <a:defRPr/>
            </a:pPr>
            <a:r>
              <a:rPr lang="en-US" sz="2400" b="1" dirty="0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LỚP 2</a:t>
            </a:r>
          </a:p>
        </p:txBody>
      </p:sp>
      <p:sp>
        <p:nvSpPr>
          <p:cNvPr id="4" name="椭圆 2730"/>
          <p:cNvSpPr/>
          <p:nvPr/>
        </p:nvSpPr>
        <p:spPr>
          <a:xfrm>
            <a:off x="257228" y="208687"/>
            <a:ext cx="751340" cy="868981"/>
          </a:xfrm>
          <a:prstGeom prst="ellipse">
            <a:avLst/>
          </a:prstGeom>
          <a:gradFill flip="none" rotWithShape="1">
            <a:gsLst>
              <a:gs pos="0">
                <a:srgbClr val="FFFF00"/>
              </a:gs>
              <a:gs pos="100000">
                <a:srgbClr val="FFC000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glow rad="863600">
              <a:srgbClr val="FFFF00">
                <a:alpha val="36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/>
          </a:p>
        </p:txBody>
      </p:sp>
      <p:pic>
        <p:nvPicPr>
          <p:cNvPr id="5" name="137">
            <a:extLst>
              <a:ext uri="{FF2B5EF4-FFF2-40B4-BE49-F238E27FC236}">
                <a16:creationId xmlns:a16="http://schemas.microsoft.com/office/drawing/2014/main" xmlns="" id="{B1D20548-3C6E-4679-894C-D593E1D9558B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117049" y="246902"/>
            <a:ext cx="1656155" cy="792549"/>
          </a:xfrm>
          <a:prstGeom prst="rect">
            <a:avLst/>
          </a:prstGeom>
        </p:spPr>
      </p:pic>
      <p:pic>
        <p:nvPicPr>
          <p:cNvPr id="6" name="137">
            <a:extLst>
              <a:ext uri="{FF2B5EF4-FFF2-40B4-BE49-F238E27FC236}">
                <a16:creationId xmlns:a16="http://schemas.microsoft.com/office/drawing/2014/main" xmlns="" id="{B1D20548-3C6E-4679-894C-D593E1D9558B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571887" y="643175"/>
            <a:ext cx="1656155" cy="792549"/>
          </a:xfrm>
          <a:prstGeom prst="rect">
            <a:avLst/>
          </a:prstGeom>
        </p:spPr>
      </p:pic>
      <p:pic>
        <p:nvPicPr>
          <p:cNvPr id="7" name="137">
            <a:extLst>
              <a:ext uri="{FF2B5EF4-FFF2-40B4-BE49-F238E27FC236}">
                <a16:creationId xmlns:a16="http://schemas.microsoft.com/office/drawing/2014/main" xmlns="" id="{B1D20548-3C6E-4679-894C-D593E1D9558B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487620" y="1348244"/>
            <a:ext cx="1656155" cy="7925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22125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random/>
      </p:transition>
    </mc:Choice>
    <mc:Fallback xmlns="">
      <p:transition spd="slow" advClick="0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altLang="en-US" smtClean="0"/>
          </a:p>
        </p:txBody>
      </p:sp>
      <p:sp>
        <p:nvSpPr>
          <p:cNvPr id="2355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altLang="en-US" smtClean="0"/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pic>
        <p:nvPicPr>
          <p:cNvPr id="23557" name="图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850" y="1600200"/>
            <a:ext cx="3460750" cy="5146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8" name="图片 1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6975" y="3352800"/>
            <a:ext cx="5407025" cy="327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59" name="TextBox 6"/>
          <p:cNvSpPr txBox="1">
            <a:spLocks noChangeArrowheads="1"/>
          </p:cNvSpPr>
          <p:nvPr/>
        </p:nvSpPr>
        <p:spPr bwMode="auto">
          <a:xfrm>
            <a:off x="429505" y="609600"/>
            <a:ext cx="8562095" cy="1477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en-US" altLang="en-US" sz="5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         </a:t>
            </a:r>
            <a:r>
              <a:rPr lang="en-US" altLang="en-US" sz="36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Chào</a:t>
            </a:r>
            <a:r>
              <a:rPr lang="en-US" altLang="en-US" sz="36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36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tạm</a:t>
            </a:r>
            <a:r>
              <a:rPr lang="en-US" altLang="en-US" sz="36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36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biệt</a:t>
            </a:r>
            <a:r>
              <a:rPr lang="en-US" altLang="en-US" sz="36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36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các</a:t>
            </a:r>
            <a:r>
              <a:rPr lang="en-US" altLang="en-US" sz="36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con.</a:t>
            </a:r>
          </a:p>
          <a:p>
            <a:pPr eaLnBrk="1" hangingPunct="1"/>
            <a:r>
              <a:rPr lang="en-US" altLang="en-US" sz="36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36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Chúc</a:t>
            </a:r>
            <a:r>
              <a:rPr lang="en-US" altLang="en-US" sz="36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36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các</a:t>
            </a:r>
            <a:r>
              <a:rPr lang="en-US" altLang="en-US" sz="36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con </a:t>
            </a:r>
            <a:r>
              <a:rPr lang="en-US" altLang="en-US" sz="36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chăm</a:t>
            </a:r>
            <a:r>
              <a:rPr lang="en-US" altLang="en-US" sz="36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36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ngoan</a:t>
            </a:r>
            <a:r>
              <a:rPr lang="en-US" altLang="en-US" sz="36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altLang="en-US" sz="36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học</a:t>
            </a:r>
            <a:r>
              <a:rPr lang="en-US" altLang="en-US" sz="36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36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tập</a:t>
            </a:r>
            <a:r>
              <a:rPr lang="en-US" altLang="en-US" sz="36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36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tốt</a:t>
            </a:r>
            <a:r>
              <a:rPr lang="en-US" altLang="en-US" sz="36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!</a:t>
            </a:r>
          </a:p>
        </p:txBody>
      </p:sp>
      <p:sp>
        <p:nvSpPr>
          <p:cNvPr id="8" name="椭圆 2730"/>
          <p:cNvSpPr/>
          <p:nvPr/>
        </p:nvSpPr>
        <p:spPr>
          <a:xfrm>
            <a:off x="331373" y="175109"/>
            <a:ext cx="1001786" cy="868981"/>
          </a:xfrm>
          <a:prstGeom prst="ellipse">
            <a:avLst/>
          </a:prstGeom>
          <a:gradFill flip="none" rotWithShape="1">
            <a:gsLst>
              <a:gs pos="0">
                <a:srgbClr val="FFFF00"/>
              </a:gs>
              <a:gs pos="100000">
                <a:srgbClr val="FFC000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glow rad="863600">
              <a:srgbClr val="FFFF00">
                <a:alpha val="36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sz="2400"/>
          </a:p>
        </p:txBody>
      </p:sp>
      <p:pic>
        <p:nvPicPr>
          <p:cNvPr id="23563" name="13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9713" y="174625"/>
            <a:ext cx="2208212" cy="793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794586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NGUYEN THI MINH\Desktop\Capture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1387"/>
          <a:stretch/>
        </p:blipFill>
        <p:spPr bwMode="auto">
          <a:xfrm>
            <a:off x="0" y="3352799"/>
            <a:ext cx="9144000" cy="35199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Oval 2"/>
          <p:cNvSpPr/>
          <p:nvPr/>
        </p:nvSpPr>
        <p:spPr>
          <a:xfrm>
            <a:off x="120121" y="1816508"/>
            <a:ext cx="1071494" cy="1002892"/>
          </a:xfrm>
          <a:prstGeom prst="ellipse">
            <a:avLst/>
          </a:prstGeom>
          <a:solidFill>
            <a:srgbClr val="FFFF99"/>
          </a:solidFill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9" rIns="121917" bIns="60959" anchor="ctr"/>
          <a:lstStyle/>
          <a:p>
            <a:pPr algn="ctr">
              <a:defRPr/>
            </a:pPr>
            <a:endParaRPr lang="en-US" sz="6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1233181" y="1875496"/>
            <a:ext cx="7862330" cy="943904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9" rIns="121917" bIns="60959" anchor="ctr"/>
          <a:lstStyle/>
          <a:p>
            <a:pPr>
              <a:defRPr/>
            </a:pPr>
            <a:r>
              <a:rPr lang="en-US" sz="3400" b="1" dirty="0" err="1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Tìm</a:t>
            </a:r>
            <a:r>
              <a:rPr lang="en-US" sz="3400" b="1" dirty="0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400" b="1" dirty="0" err="1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kiếm</a:t>
            </a:r>
            <a:r>
              <a:rPr lang="en-US" sz="3400" b="1" dirty="0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400" b="1" dirty="0" err="1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sự</a:t>
            </a:r>
            <a:r>
              <a:rPr lang="en-US" sz="3400" b="1" dirty="0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400" b="1" dirty="0" err="1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hỗ</a:t>
            </a:r>
            <a:r>
              <a:rPr lang="en-US" sz="3400" b="1" dirty="0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400" b="1" dirty="0" err="1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trợ</a:t>
            </a:r>
            <a:r>
              <a:rPr lang="en-US" sz="3400" b="1" dirty="0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400" b="1" dirty="0" err="1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khi</a:t>
            </a:r>
            <a:r>
              <a:rPr lang="en-US" sz="3400" b="1" dirty="0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ở </a:t>
            </a:r>
            <a:r>
              <a:rPr lang="en-US" sz="3400" b="1" dirty="0" err="1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nhà</a:t>
            </a:r>
            <a:r>
              <a:rPr lang="en-US" sz="3400" b="1" dirty="0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(</a:t>
            </a:r>
            <a:r>
              <a:rPr lang="en-US" sz="3400" b="1" dirty="0" err="1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tiết</a:t>
            </a:r>
            <a:r>
              <a:rPr lang="en-US" sz="3400" b="1" dirty="0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1)</a:t>
            </a:r>
            <a:endParaRPr lang="en-US" sz="3400" b="1" dirty="0">
              <a:solidFill>
                <a:schemeClr val="accent5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Luyện đọc từ khó">
            <a:extLst>
              <a:ext uri="{FF2B5EF4-FFF2-40B4-BE49-F238E27FC236}">
                <a16:creationId xmlns:a16="http://schemas.microsoft.com/office/drawing/2014/main" xmlns="" id="{E14D4A15-BAA0-4C95-832F-EBC1362431C4}"/>
              </a:ext>
            </a:extLst>
          </p:cNvPr>
          <p:cNvSpPr txBox="1"/>
          <p:nvPr/>
        </p:nvSpPr>
        <p:spPr>
          <a:xfrm>
            <a:off x="-27720" y="1992959"/>
            <a:ext cx="140889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b="1" dirty="0" err="1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Bài</a:t>
            </a:r>
            <a:r>
              <a:rPr lang="en-US" sz="32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11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chemeClr val="accent1">
                  <a:lumMod val="75000"/>
                </a:schemeClr>
              </a:solidFill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6" name="Picture 2" descr="C:\Users\Minhthangpc.VN\Desktop\5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095511" cy="18165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645744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random/>
      </p:transition>
    </mc:Choice>
    <mc:Fallback xmlns="">
      <p:transition spd="slow" advClick="0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NGUYEN THI MINH\Desktop\Nền PP\1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1600" y="0"/>
            <a:ext cx="9247187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322614" y="778386"/>
            <a:ext cx="8572006" cy="17781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buFontTx/>
              <a:buChar char="-"/>
            </a:pPr>
            <a:r>
              <a:rPr lang="en-US" alt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dirty="0" err="1" smtClean="0">
                <a:latin typeface="Arial" pitchFamily="34" charset="0"/>
                <a:cs typeface="Arial" pitchFamily="34" charset="0"/>
              </a:rPr>
              <a:t>Học</a:t>
            </a:r>
            <a:r>
              <a:rPr lang="en-US" alt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400" dirty="0" err="1" smtClean="0">
                <a:latin typeface="Arial" pitchFamily="34" charset="0"/>
                <a:cs typeface="Arial" pitchFamily="34" charset="0"/>
              </a:rPr>
              <a:t>sinh</a:t>
            </a:r>
            <a:r>
              <a:rPr lang="en-US" alt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400" dirty="0" err="1" smtClean="0">
                <a:latin typeface="Arial" pitchFamily="34" charset="0"/>
                <a:cs typeface="Arial" pitchFamily="34" charset="0"/>
              </a:rPr>
              <a:t>nêu</a:t>
            </a:r>
            <a:r>
              <a:rPr lang="en-US" alt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400" dirty="0" err="1" smtClean="0">
                <a:latin typeface="Arial" pitchFamily="34" charset="0"/>
                <a:cs typeface="Arial" pitchFamily="34" charset="0"/>
              </a:rPr>
              <a:t>được</a:t>
            </a:r>
            <a:r>
              <a:rPr lang="en-US" alt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400" dirty="0" err="1" smtClean="0">
                <a:latin typeface="Arial" pitchFamily="34" charset="0"/>
                <a:cs typeface="Arial" pitchFamily="34" charset="0"/>
              </a:rPr>
              <a:t>một</a:t>
            </a:r>
            <a:r>
              <a:rPr lang="en-US" alt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400" dirty="0" err="1" smtClean="0">
                <a:latin typeface="Arial" pitchFamily="34" charset="0"/>
                <a:cs typeface="Arial" pitchFamily="34" charset="0"/>
              </a:rPr>
              <a:t>số</a:t>
            </a:r>
            <a:r>
              <a:rPr lang="en-US" alt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400" dirty="0" err="1" smtClean="0">
                <a:latin typeface="Arial" pitchFamily="34" charset="0"/>
                <a:cs typeface="Arial" pitchFamily="34" charset="0"/>
              </a:rPr>
              <a:t>tình</a:t>
            </a:r>
            <a:r>
              <a:rPr lang="en-US" alt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400" dirty="0" err="1" smtClean="0">
                <a:latin typeface="Arial" pitchFamily="34" charset="0"/>
                <a:cs typeface="Arial" pitchFamily="34" charset="0"/>
              </a:rPr>
              <a:t>huống</a:t>
            </a:r>
            <a:r>
              <a:rPr lang="en-US" alt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400" dirty="0" err="1" smtClean="0">
                <a:latin typeface="Arial" pitchFamily="34" charset="0"/>
                <a:cs typeface="Arial" pitchFamily="34" charset="0"/>
              </a:rPr>
              <a:t>cần</a:t>
            </a:r>
            <a:r>
              <a:rPr lang="en-US" alt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400" dirty="0" err="1" smtClean="0">
                <a:latin typeface="Arial" pitchFamily="34" charset="0"/>
                <a:cs typeface="Arial" pitchFamily="34" charset="0"/>
              </a:rPr>
              <a:t>tìm</a:t>
            </a:r>
            <a:r>
              <a:rPr lang="en-US" alt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400" dirty="0" err="1" smtClean="0">
                <a:latin typeface="Arial" pitchFamily="34" charset="0"/>
                <a:cs typeface="Arial" pitchFamily="34" charset="0"/>
              </a:rPr>
              <a:t>kiếm</a:t>
            </a:r>
            <a:r>
              <a:rPr lang="en-US" alt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400" dirty="0" err="1" smtClean="0">
                <a:latin typeface="Arial" pitchFamily="34" charset="0"/>
                <a:cs typeface="Arial" pitchFamily="34" charset="0"/>
              </a:rPr>
              <a:t>sự</a:t>
            </a:r>
            <a:r>
              <a:rPr lang="en-US" alt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400" dirty="0" err="1" smtClean="0">
                <a:latin typeface="Arial" pitchFamily="34" charset="0"/>
                <a:cs typeface="Arial" pitchFamily="34" charset="0"/>
              </a:rPr>
              <a:t>hỗ</a:t>
            </a:r>
            <a:r>
              <a:rPr lang="en-US" alt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400" dirty="0" err="1" smtClean="0">
                <a:latin typeface="Arial" pitchFamily="34" charset="0"/>
                <a:cs typeface="Arial" pitchFamily="34" charset="0"/>
              </a:rPr>
              <a:t>trợ</a:t>
            </a:r>
            <a:r>
              <a:rPr lang="en-US" alt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400" dirty="0" err="1" smtClean="0">
                <a:latin typeface="Arial" pitchFamily="34" charset="0"/>
                <a:cs typeface="Arial" pitchFamily="34" charset="0"/>
              </a:rPr>
              <a:t>khi</a:t>
            </a:r>
            <a:r>
              <a:rPr lang="en-US" altLang="en-US" sz="2400" dirty="0" smtClean="0">
                <a:latin typeface="Arial" pitchFamily="34" charset="0"/>
                <a:cs typeface="Arial" pitchFamily="34" charset="0"/>
              </a:rPr>
              <a:t> ở </a:t>
            </a:r>
            <a:r>
              <a:rPr lang="en-US" altLang="en-US" sz="2400" dirty="0" err="1" smtClean="0">
                <a:latin typeface="Arial" pitchFamily="34" charset="0"/>
                <a:cs typeface="Arial" pitchFamily="34" charset="0"/>
              </a:rPr>
              <a:t>nhà</a:t>
            </a:r>
            <a:r>
              <a:rPr lang="en-US" altLang="en-US" sz="2400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pPr>
              <a:lnSpc>
                <a:spcPct val="150000"/>
              </a:lnSpc>
              <a:buFontTx/>
              <a:buChar char="-"/>
            </a:pPr>
            <a:r>
              <a:rPr lang="en-US" alt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400" dirty="0" err="1" smtClean="0">
                <a:latin typeface="Arial" pitchFamily="34" charset="0"/>
                <a:cs typeface="Arial" pitchFamily="34" charset="0"/>
              </a:rPr>
              <a:t>Học</a:t>
            </a:r>
            <a:r>
              <a:rPr lang="en-US" alt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400" dirty="0" err="1" smtClean="0">
                <a:latin typeface="Arial" pitchFamily="34" charset="0"/>
                <a:cs typeface="Arial" pitchFamily="34" charset="0"/>
              </a:rPr>
              <a:t>sinh</a:t>
            </a:r>
            <a:r>
              <a:rPr lang="en-US" alt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400" dirty="0" err="1" smtClean="0">
                <a:latin typeface="Arial" pitchFamily="34" charset="0"/>
                <a:cs typeface="Arial" pitchFamily="34" charset="0"/>
              </a:rPr>
              <a:t>nêu</a:t>
            </a:r>
            <a:r>
              <a:rPr lang="en-US" alt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400" dirty="0" err="1" smtClean="0">
                <a:latin typeface="Arial" pitchFamily="34" charset="0"/>
                <a:cs typeface="Arial" pitchFamily="34" charset="0"/>
              </a:rPr>
              <a:t>được</a:t>
            </a:r>
            <a:r>
              <a:rPr lang="en-US" alt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400" dirty="0" err="1" smtClean="0">
                <a:latin typeface="Arial" pitchFamily="34" charset="0"/>
                <a:cs typeface="Arial" pitchFamily="34" charset="0"/>
              </a:rPr>
              <a:t>vì</a:t>
            </a:r>
            <a:r>
              <a:rPr lang="en-US" alt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400" dirty="0" err="1" smtClean="0">
                <a:latin typeface="Arial" pitchFamily="34" charset="0"/>
                <a:cs typeface="Arial" pitchFamily="34" charset="0"/>
              </a:rPr>
              <a:t>sao</a:t>
            </a:r>
            <a:r>
              <a:rPr lang="en-US" alt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400" dirty="0" err="1" smtClean="0">
                <a:latin typeface="Arial" pitchFamily="34" charset="0"/>
                <a:cs typeface="Arial" pitchFamily="34" charset="0"/>
              </a:rPr>
              <a:t>phải</a:t>
            </a:r>
            <a:r>
              <a:rPr lang="en-US" alt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400" dirty="0" err="1" smtClean="0">
                <a:latin typeface="Arial" pitchFamily="34" charset="0"/>
                <a:cs typeface="Arial" pitchFamily="34" charset="0"/>
              </a:rPr>
              <a:t>tìm</a:t>
            </a:r>
            <a:r>
              <a:rPr lang="en-US" alt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400" dirty="0" err="1" smtClean="0">
                <a:latin typeface="Arial" pitchFamily="34" charset="0"/>
                <a:cs typeface="Arial" pitchFamily="34" charset="0"/>
              </a:rPr>
              <a:t>kiếm</a:t>
            </a:r>
            <a:r>
              <a:rPr lang="en-US" alt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400" dirty="0" err="1" smtClean="0">
                <a:latin typeface="Arial" pitchFamily="34" charset="0"/>
                <a:cs typeface="Arial" pitchFamily="34" charset="0"/>
              </a:rPr>
              <a:t>sự</a:t>
            </a:r>
            <a:r>
              <a:rPr lang="en-US" alt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400" dirty="0" err="1" smtClean="0">
                <a:latin typeface="Arial" pitchFamily="34" charset="0"/>
                <a:cs typeface="Arial" pitchFamily="34" charset="0"/>
              </a:rPr>
              <a:t>hỗ</a:t>
            </a:r>
            <a:r>
              <a:rPr lang="en-US" alt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400" dirty="0" err="1" smtClean="0">
                <a:latin typeface="Arial" pitchFamily="34" charset="0"/>
                <a:cs typeface="Arial" pitchFamily="34" charset="0"/>
              </a:rPr>
              <a:t>trợ</a:t>
            </a:r>
            <a:r>
              <a:rPr lang="en-US" alt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400" dirty="0" err="1" smtClean="0">
                <a:latin typeface="Arial" pitchFamily="34" charset="0"/>
                <a:cs typeface="Arial" pitchFamily="34" charset="0"/>
              </a:rPr>
              <a:t>khi</a:t>
            </a:r>
            <a:r>
              <a:rPr lang="en-US" altLang="en-US" sz="2400" dirty="0" smtClean="0">
                <a:latin typeface="Arial" pitchFamily="34" charset="0"/>
                <a:cs typeface="Arial" pitchFamily="34" charset="0"/>
              </a:rPr>
              <a:t> ở </a:t>
            </a:r>
            <a:r>
              <a:rPr lang="en-US" altLang="en-US" sz="2400" dirty="0" err="1" smtClean="0">
                <a:latin typeface="Arial" pitchFamily="34" charset="0"/>
                <a:cs typeface="Arial" pitchFamily="34" charset="0"/>
              </a:rPr>
              <a:t>nhà</a:t>
            </a:r>
            <a:r>
              <a:rPr lang="en-US" altLang="en-US" sz="2400" dirty="0" smtClean="0">
                <a:latin typeface="Arial" pitchFamily="34" charset="0"/>
                <a:cs typeface="Arial" pitchFamily="34" charset="0"/>
              </a:rPr>
              <a:t>.</a:t>
            </a:r>
          </a:p>
        </p:txBody>
      </p:sp>
      <p:sp>
        <p:nvSpPr>
          <p:cNvPr id="4" name="Subtitle 2"/>
          <p:cNvSpPr txBox="1">
            <a:spLocks/>
          </p:cNvSpPr>
          <p:nvPr/>
        </p:nvSpPr>
        <p:spPr>
          <a:xfrm>
            <a:off x="308759" y="464115"/>
            <a:ext cx="5029200" cy="876300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36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Yêu</a:t>
            </a:r>
            <a:r>
              <a:rPr lang="en-US" sz="36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cầu</a:t>
            </a:r>
            <a:r>
              <a:rPr lang="en-US" sz="36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cần</a:t>
            </a:r>
            <a:r>
              <a:rPr lang="en-US" sz="36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đạt</a:t>
            </a:r>
            <a:r>
              <a:rPr lang="en-US" sz="36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:</a:t>
            </a:r>
            <a:endParaRPr lang="vi-VN" sz="36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25629" y="2486495"/>
            <a:ext cx="84582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altLang="en-US" sz="2800" b="1" dirty="0">
                <a:solidFill>
                  <a:srgbClr val="FF3300"/>
                </a:solidFill>
                <a:latin typeface="Arial" pitchFamily="34" charset="0"/>
                <a:cs typeface="Arial" pitchFamily="34" charset="0"/>
              </a:rPr>
              <a:t>*</a:t>
            </a:r>
            <a:r>
              <a:rPr lang="en-US" altLang="en-US" sz="2800" b="1" dirty="0" err="1">
                <a:solidFill>
                  <a:srgbClr val="FF3300"/>
                </a:solidFill>
                <a:latin typeface="Arial" pitchFamily="34" charset="0"/>
                <a:cs typeface="Arial" pitchFamily="34" charset="0"/>
              </a:rPr>
              <a:t>Phát</a:t>
            </a:r>
            <a:r>
              <a:rPr lang="en-US" altLang="en-US" sz="2800" b="1" dirty="0">
                <a:solidFill>
                  <a:srgbClr val="FF33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800" b="1" dirty="0" err="1" smtClean="0">
                <a:solidFill>
                  <a:srgbClr val="FF3300"/>
                </a:solidFill>
                <a:latin typeface="Arial" pitchFamily="34" charset="0"/>
                <a:cs typeface="Arial" pitchFamily="34" charset="0"/>
              </a:rPr>
              <a:t>triển</a:t>
            </a:r>
            <a:r>
              <a:rPr lang="en-US" altLang="en-US" sz="2800" b="1" dirty="0" smtClean="0">
                <a:solidFill>
                  <a:srgbClr val="FF33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800" b="1" dirty="0" err="1">
                <a:solidFill>
                  <a:srgbClr val="FF3300"/>
                </a:solidFill>
                <a:latin typeface="Arial" pitchFamily="34" charset="0"/>
                <a:cs typeface="Arial" pitchFamily="34" charset="0"/>
              </a:rPr>
              <a:t>năng</a:t>
            </a:r>
            <a:r>
              <a:rPr lang="en-US" altLang="en-US" sz="2800" b="1" dirty="0">
                <a:solidFill>
                  <a:srgbClr val="FF33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800" b="1" dirty="0" err="1">
                <a:solidFill>
                  <a:srgbClr val="FF3300"/>
                </a:solidFill>
                <a:latin typeface="Arial" pitchFamily="34" charset="0"/>
                <a:cs typeface="Arial" pitchFamily="34" charset="0"/>
              </a:rPr>
              <a:t>lực</a:t>
            </a:r>
            <a:r>
              <a:rPr lang="en-US" altLang="en-US" sz="2800" b="1" dirty="0">
                <a:solidFill>
                  <a:srgbClr val="FF33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800" b="1" dirty="0" err="1">
                <a:solidFill>
                  <a:srgbClr val="FF3300"/>
                </a:solidFill>
                <a:latin typeface="Arial" pitchFamily="34" charset="0"/>
                <a:cs typeface="Arial" pitchFamily="34" charset="0"/>
              </a:rPr>
              <a:t>và</a:t>
            </a:r>
            <a:r>
              <a:rPr lang="en-US" altLang="en-US" sz="2800" b="1" dirty="0">
                <a:solidFill>
                  <a:srgbClr val="FF33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800" b="1" dirty="0" err="1">
                <a:solidFill>
                  <a:srgbClr val="FF3300"/>
                </a:solidFill>
                <a:latin typeface="Arial" pitchFamily="34" charset="0"/>
                <a:cs typeface="Arial" pitchFamily="34" charset="0"/>
              </a:rPr>
              <a:t>phẩm</a:t>
            </a:r>
            <a:r>
              <a:rPr lang="en-US" altLang="en-US" sz="2800" b="1" dirty="0">
                <a:solidFill>
                  <a:srgbClr val="FF33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800" b="1" dirty="0" err="1">
                <a:solidFill>
                  <a:srgbClr val="FF3300"/>
                </a:solidFill>
                <a:latin typeface="Arial" pitchFamily="34" charset="0"/>
                <a:cs typeface="Arial" pitchFamily="34" charset="0"/>
              </a:rPr>
              <a:t>chất</a:t>
            </a:r>
            <a:r>
              <a:rPr lang="en-US" altLang="en-US" sz="2800" b="1" dirty="0">
                <a:solidFill>
                  <a:srgbClr val="FF3300"/>
                </a:solidFill>
                <a:latin typeface="Arial" pitchFamily="34" charset="0"/>
                <a:cs typeface="Arial" pitchFamily="34" charset="0"/>
              </a:rPr>
              <a:t>:</a:t>
            </a:r>
            <a:endParaRPr lang="en-US" altLang="en-US" sz="2800" dirty="0">
              <a:solidFill>
                <a:srgbClr val="FF3300"/>
              </a:solidFill>
              <a:latin typeface="Arial" pitchFamily="34" charset="0"/>
              <a:cs typeface="Arial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en-US" altLang="en-US" sz="2800" dirty="0">
                <a:latin typeface="Arial" pitchFamily="34" charset="0"/>
                <a:cs typeface="Arial" pitchFamily="34" charset="0"/>
              </a:rPr>
              <a:t>-</a:t>
            </a:r>
            <a:r>
              <a:rPr lang="en-US" alt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400" dirty="0" err="1">
                <a:latin typeface="Arial" pitchFamily="34" charset="0"/>
                <a:cs typeface="Arial" pitchFamily="34" charset="0"/>
              </a:rPr>
              <a:t>Rèn</a:t>
            </a:r>
            <a:r>
              <a:rPr lang="en-US" alt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400" dirty="0" err="1">
                <a:latin typeface="Arial" pitchFamily="34" charset="0"/>
                <a:cs typeface="Arial" pitchFamily="34" charset="0"/>
              </a:rPr>
              <a:t>năng</a:t>
            </a:r>
            <a:r>
              <a:rPr lang="en-US" alt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400" dirty="0" err="1">
                <a:latin typeface="Arial" pitchFamily="34" charset="0"/>
                <a:cs typeface="Arial" pitchFamily="34" charset="0"/>
              </a:rPr>
              <a:t>lực</a:t>
            </a:r>
            <a:r>
              <a:rPr lang="en-US" alt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400" dirty="0" err="1">
                <a:latin typeface="Arial" pitchFamily="34" charset="0"/>
                <a:cs typeface="Arial" pitchFamily="34" charset="0"/>
              </a:rPr>
              <a:t>phát</a:t>
            </a:r>
            <a:r>
              <a:rPr lang="en-US" alt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400" dirty="0" err="1">
                <a:latin typeface="Arial" pitchFamily="34" charset="0"/>
                <a:cs typeface="Arial" pitchFamily="34" charset="0"/>
              </a:rPr>
              <a:t>triển</a:t>
            </a:r>
            <a:r>
              <a:rPr lang="en-US" alt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400" dirty="0" err="1">
                <a:latin typeface="Arial" pitchFamily="34" charset="0"/>
                <a:cs typeface="Arial" pitchFamily="34" charset="0"/>
              </a:rPr>
              <a:t>bản</a:t>
            </a:r>
            <a:r>
              <a:rPr lang="en-US" alt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400" dirty="0" err="1">
                <a:latin typeface="Arial" pitchFamily="34" charset="0"/>
                <a:cs typeface="Arial" pitchFamily="34" charset="0"/>
              </a:rPr>
              <a:t>thân</a:t>
            </a:r>
            <a:r>
              <a:rPr lang="en-US" altLang="en-US" sz="2400" dirty="0">
                <a:latin typeface="Arial" pitchFamily="34" charset="0"/>
                <a:cs typeface="Arial" pitchFamily="34" charset="0"/>
              </a:rPr>
              <a:t>, </a:t>
            </a:r>
            <a:r>
              <a:rPr lang="en-US" altLang="en-US" sz="2400" dirty="0" err="1">
                <a:latin typeface="Arial" pitchFamily="34" charset="0"/>
                <a:cs typeface="Arial" pitchFamily="34" charset="0"/>
              </a:rPr>
              <a:t>điều</a:t>
            </a:r>
            <a:r>
              <a:rPr lang="en-US" alt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400" dirty="0" err="1">
                <a:latin typeface="Arial" pitchFamily="34" charset="0"/>
                <a:cs typeface="Arial" pitchFamily="34" charset="0"/>
              </a:rPr>
              <a:t>chỉnh</a:t>
            </a:r>
            <a:r>
              <a:rPr lang="en-US" alt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400" dirty="0" err="1">
                <a:latin typeface="Arial" pitchFamily="34" charset="0"/>
                <a:cs typeface="Arial" pitchFamily="34" charset="0"/>
              </a:rPr>
              <a:t>hành</a:t>
            </a:r>
            <a:r>
              <a:rPr lang="en-US" altLang="en-US" sz="2400" dirty="0">
                <a:latin typeface="Arial" pitchFamily="34" charset="0"/>
                <a:cs typeface="Arial" pitchFamily="34" charset="0"/>
              </a:rPr>
              <a:t> vi.</a:t>
            </a:r>
          </a:p>
          <a:p>
            <a:pPr algn="just">
              <a:lnSpc>
                <a:spcPct val="150000"/>
              </a:lnSpc>
            </a:pPr>
            <a:r>
              <a:rPr lang="en-US" altLang="en-US" sz="2400" dirty="0">
                <a:latin typeface="Arial" pitchFamily="34" charset="0"/>
                <a:cs typeface="Arial" pitchFamily="34" charset="0"/>
              </a:rPr>
              <a:t>- </a:t>
            </a:r>
            <a:r>
              <a:rPr lang="en-US" altLang="en-US" sz="2400" dirty="0" err="1">
                <a:latin typeface="Arial" pitchFamily="34" charset="0"/>
                <a:cs typeface="Arial" pitchFamily="34" charset="0"/>
              </a:rPr>
              <a:t>Hình</a:t>
            </a:r>
            <a:r>
              <a:rPr lang="en-US" alt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400" dirty="0" err="1">
                <a:latin typeface="Arial" pitchFamily="34" charset="0"/>
                <a:cs typeface="Arial" pitchFamily="34" charset="0"/>
              </a:rPr>
              <a:t>thành</a:t>
            </a:r>
            <a:r>
              <a:rPr lang="en-US" alt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400" dirty="0" err="1">
                <a:latin typeface="Arial" pitchFamily="34" charset="0"/>
                <a:cs typeface="Arial" pitchFamily="34" charset="0"/>
              </a:rPr>
              <a:t>phẩm</a:t>
            </a:r>
            <a:r>
              <a:rPr lang="en-US" alt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400" dirty="0" err="1">
                <a:latin typeface="Arial" pitchFamily="34" charset="0"/>
                <a:cs typeface="Arial" pitchFamily="34" charset="0"/>
              </a:rPr>
              <a:t>chất</a:t>
            </a:r>
            <a:r>
              <a:rPr lang="en-US" alt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400" dirty="0" err="1">
                <a:latin typeface="Arial" pitchFamily="34" charset="0"/>
                <a:cs typeface="Arial" pitchFamily="34" charset="0"/>
              </a:rPr>
              <a:t>yêu</a:t>
            </a:r>
            <a:r>
              <a:rPr lang="en-US" alt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400" dirty="0" err="1">
                <a:latin typeface="Arial" pitchFamily="34" charset="0"/>
                <a:cs typeface="Arial" pitchFamily="34" charset="0"/>
              </a:rPr>
              <a:t>nước</a:t>
            </a:r>
            <a:r>
              <a:rPr lang="en-US" altLang="en-US" sz="2400" dirty="0">
                <a:latin typeface="Arial" pitchFamily="34" charset="0"/>
                <a:cs typeface="Arial" pitchFamily="34" charset="0"/>
              </a:rPr>
              <a:t>, </a:t>
            </a:r>
            <a:r>
              <a:rPr lang="en-US" altLang="en-US" sz="2400" dirty="0" err="1">
                <a:latin typeface="Arial" pitchFamily="34" charset="0"/>
                <a:cs typeface="Arial" pitchFamily="34" charset="0"/>
              </a:rPr>
              <a:t>trách</a:t>
            </a:r>
            <a:r>
              <a:rPr lang="en-US" alt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400" dirty="0" err="1">
                <a:latin typeface="Arial" pitchFamily="34" charset="0"/>
                <a:cs typeface="Arial" pitchFamily="34" charset="0"/>
              </a:rPr>
              <a:t>nhiệm</a:t>
            </a:r>
            <a:r>
              <a:rPr lang="en-US" altLang="en-US" sz="2400" dirty="0">
                <a:latin typeface="Arial" pitchFamily="34" charset="0"/>
                <a:cs typeface="Arial" pitchFamily="34" charset="0"/>
              </a:rPr>
              <a:t>, </a:t>
            </a:r>
            <a:r>
              <a:rPr lang="en-US" altLang="en-US" sz="2400" dirty="0" err="1">
                <a:latin typeface="Arial" pitchFamily="34" charset="0"/>
                <a:cs typeface="Arial" pitchFamily="34" charset="0"/>
              </a:rPr>
              <a:t>chăm</a:t>
            </a:r>
            <a:r>
              <a:rPr lang="en-US" alt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400" dirty="0" err="1">
                <a:latin typeface="Arial" pitchFamily="34" charset="0"/>
                <a:cs typeface="Arial" pitchFamily="34" charset="0"/>
              </a:rPr>
              <a:t>chỉ</a:t>
            </a:r>
            <a:r>
              <a:rPr lang="en-US" altLang="en-US" sz="2400" dirty="0">
                <a:latin typeface="Arial" pitchFamily="34" charset="0"/>
                <a:cs typeface="Arial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5870867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857250"/>
            <a:ext cx="9144000" cy="51435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18548"/>
          <a:stretch/>
        </p:blipFill>
        <p:spPr>
          <a:xfrm>
            <a:off x="1229006" y="879508"/>
            <a:ext cx="6685174" cy="512124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15708" y="857250"/>
            <a:ext cx="6198472" cy="828375"/>
          </a:xfrm>
        </p:spPr>
        <p:txBody>
          <a:bodyPr>
            <a:normAutofit/>
          </a:bodyPr>
          <a:lstStyle/>
          <a:p>
            <a:r>
              <a:rPr lang="en-US" sz="2400" b="1" dirty="0" err="1">
                <a:solidFill>
                  <a:srgbClr val="7030A0"/>
                </a:solidFill>
                <a:latin typeface="HP001 5 hàng" panose="020B0603050302020204" pitchFamily="34" charset="0"/>
              </a:rPr>
              <a:t>Thứ</a:t>
            </a:r>
            <a:r>
              <a:rPr lang="en-US" sz="2400" b="1" dirty="0">
                <a:solidFill>
                  <a:srgbClr val="7030A0"/>
                </a:solidFill>
                <a:latin typeface="HP001 5 hàng" panose="020B0603050302020204" pitchFamily="34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HP001 5 hàng" panose="020B0603050302020204" pitchFamily="34" charset="0"/>
              </a:rPr>
              <a:t>tư</a:t>
            </a:r>
            <a:r>
              <a:rPr lang="en-US" sz="2400" b="1" dirty="0">
                <a:solidFill>
                  <a:srgbClr val="7030A0"/>
                </a:solidFill>
                <a:latin typeface="HP001 5 hàng" panose="020B0603050302020204" pitchFamily="34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HP001 5 hàng" panose="020B0603050302020204" pitchFamily="34" charset="0"/>
              </a:rPr>
              <a:t>ngày</a:t>
            </a:r>
            <a:r>
              <a:rPr lang="en-US" sz="2400" b="1" dirty="0">
                <a:solidFill>
                  <a:srgbClr val="7030A0"/>
                </a:solidFill>
                <a:latin typeface="HP001 5 hàng" panose="020B0603050302020204" pitchFamily="34" charset="0"/>
              </a:rPr>
              <a:t> 9 </a:t>
            </a:r>
            <a:r>
              <a:rPr lang="en-US" sz="2400" b="1" dirty="0" err="1">
                <a:solidFill>
                  <a:srgbClr val="7030A0"/>
                </a:solidFill>
                <a:latin typeface="HP001 5 hàng" panose="020B0603050302020204" pitchFamily="34" charset="0"/>
              </a:rPr>
              <a:t>tháng</a:t>
            </a:r>
            <a:r>
              <a:rPr lang="en-US" sz="2400" b="1" dirty="0">
                <a:solidFill>
                  <a:srgbClr val="7030A0"/>
                </a:solidFill>
                <a:latin typeface="HP001 5 hàng" panose="020B0603050302020204" pitchFamily="34" charset="0"/>
              </a:rPr>
              <a:t> 2 </a:t>
            </a:r>
            <a:r>
              <a:rPr lang="en-US" sz="2400" b="1" dirty="0" err="1">
                <a:solidFill>
                  <a:srgbClr val="7030A0"/>
                </a:solidFill>
                <a:latin typeface="HP001 5 hàng" panose="020B0603050302020204" pitchFamily="34" charset="0"/>
              </a:rPr>
              <a:t>năm</a:t>
            </a:r>
            <a:r>
              <a:rPr lang="en-US" sz="2400" b="1" dirty="0">
                <a:solidFill>
                  <a:srgbClr val="7030A0"/>
                </a:solidFill>
                <a:latin typeface="HP001 5 hàng" panose="020B0603050302020204" pitchFamily="34" charset="0"/>
              </a:rPr>
              <a:t> 2022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29006" y="1422597"/>
            <a:ext cx="6884685" cy="3400742"/>
          </a:xfrm>
        </p:spPr>
        <p:txBody>
          <a:bodyPr>
            <a:normAutofit/>
          </a:bodyPr>
          <a:lstStyle/>
          <a:p>
            <a:pPr marL="0" indent="0">
              <a:lnSpc>
                <a:spcPts val="3675"/>
              </a:lnSpc>
              <a:spcBef>
                <a:spcPts val="0"/>
              </a:spcBef>
              <a:buNone/>
            </a:pPr>
            <a:r>
              <a:rPr lang="en-US" sz="2175" b="1" dirty="0">
                <a:solidFill>
                  <a:srgbClr val="7030A0"/>
                </a:solidFill>
                <a:latin typeface="HP001 5 hàng" panose="020B0603050302020204" pitchFamily="34" charset="0"/>
              </a:rPr>
              <a:t>             </a:t>
            </a:r>
            <a:r>
              <a:rPr lang="en-US" sz="2175" b="1" dirty="0" smtClean="0">
                <a:solidFill>
                  <a:srgbClr val="7030A0"/>
                </a:solidFill>
                <a:latin typeface="HP001 5 hàng" panose="020B0603050302020204" pitchFamily="34" charset="0"/>
              </a:rPr>
              <a:t>          </a:t>
            </a:r>
            <a:r>
              <a:rPr lang="en-US" sz="2400" b="1" dirty="0" err="1" smtClean="0">
                <a:solidFill>
                  <a:srgbClr val="7030A0"/>
                </a:solidFill>
                <a:latin typeface="HP001 5 hàng" panose="020B0603050302020204" pitchFamily="34" charset="0"/>
              </a:rPr>
              <a:t>Đạo</a:t>
            </a:r>
            <a:r>
              <a:rPr lang="en-US" sz="2400" b="1" dirty="0" smtClean="0">
                <a:solidFill>
                  <a:srgbClr val="7030A0"/>
                </a:solidFill>
                <a:latin typeface="HP001 5 hàng" panose="020B0603050302020204" pitchFamily="34" charset="0"/>
              </a:rPr>
              <a:t> </a:t>
            </a:r>
            <a:r>
              <a:rPr lang="en-US" sz="2400" b="1" dirty="0" err="1" smtClean="0">
                <a:solidFill>
                  <a:srgbClr val="7030A0"/>
                </a:solidFill>
                <a:latin typeface="HP001 5 hàng" panose="020B0603050302020204" pitchFamily="34" charset="0"/>
              </a:rPr>
              <a:t>đức</a:t>
            </a:r>
            <a:endParaRPr lang="en-US" sz="2400" b="1" dirty="0">
              <a:solidFill>
                <a:srgbClr val="7030A0"/>
              </a:solidFill>
              <a:latin typeface="HP001 5 hàng" panose="020B0603050302020204" pitchFamily="34" charset="0"/>
            </a:endParaRPr>
          </a:p>
          <a:p>
            <a:pPr marL="0" indent="0">
              <a:lnSpc>
                <a:spcPts val="3675"/>
              </a:lnSpc>
              <a:spcBef>
                <a:spcPts val="0"/>
              </a:spcBef>
              <a:buNone/>
            </a:pPr>
            <a:r>
              <a:rPr lang="en-US" sz="2400" b="1" dirty="0">
                <a:solidFill>
                  <a:srgbClr val="7030A0"/>
                </a:solidFill>
                <a:latin typeface="HP001 4 hàng" panose="020B06030503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  </a:t>
            </a:r>
            <a:r>
              <a:rPr lang="en-US" sz="2400" b="1" dirty="0" smtClean="0">
                <a:solidFill>
                  <a:srgbClr val="7030A0"/>
                </a:solidFill>
                <a:latin typeface="HP001 4 hàng" panose="020B06030503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7030A0"/>
                </a:solidFill>
                <a:latin typeface="HP001 4 hàng" panose="020B06030503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Tìm</a:t>
            </a:r>
            <a:r>
              <a:rPr lang="en-US" sz="2400" b="1" dirty="0" smtClean="0">
                <a:solidFill>
                  <a:srgbClr val="7030A0"/>
                </a:solidFill>
                <a:latin typeface="HP001 4 hàng" panose="020B06030503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7030A0"/>
                </a:solidFill>
                <a:latin typeface="HP001 4 hàng" panose="020B06030503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kiếm</a:t>
            </a:r>
            <a:r>
              <a:rPr lang="en-US" sz="2400" b="1" dirty="0" smtClean="0">
                <a:solidFill>
                  <a:srgbClr val="7030A0"/>
                </a:solidFill>
                <a:latin typeface="HP001 4 hàng" panose="020B06030503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7030A0"/>
                </a:solidFill>
                <a:latin typeface="HP001 4 hàng" panose="020B06030503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sự</a:t>
            </a:r>
            <a:r>
              <a:rPr lang="en-US" sz="2400" b="1" dirty="0" smtClean="0">
                <a:solidFill>
                  <a:srgbClr val="7030A0"/>
                </a:solidFill>
                <a:latin typeface="HP001 4 hàng" panose="020B06030503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7030A0"/>
                </a:solidFill>
                <a:latin typeface="HP001 4 hàng" panose="020B06030503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hỗ</a:t>
            </a:r>
            <a:r>
              <a:rPr lang="en-US" sz="2400" b="1" dirty="0" smtClean="0">
                <a:solidFill>
                  <a:srgbClr val="7030A0"/>
                </a:solidFill>
                <a:latin typeface="HP001 4 hàng" panose="020B06030503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7030A0"/>
                </a:solidFill>
                <a:latin typeface="HP001 4 hàng" panose="020B06030503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trợ</a:t>
            </a:r>
            <a:r>
              <a:rPr lang="en-US" sz="2400" b="1" dirty="0" smtClean="0">
                <a:solidFill>
                  <a:srgbClr val="7030A0"/>
                </a:solidFill>
                <a:latin typeface="HP001 4 hàng" panose="020B06030503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7030A0"/>
                </a:solidFill>
                <a:latin typeface="HP001 4 hàng" panose="020B06030503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khi</a:t>
            </a:r>
            <a:r>
              <a:rPr lang="en-US" sz="2400" b="1" dirty="0" smtClean="0">
                <a:solidFill>
                  <a:srgbClr val="7030A0"/>
                </a:solidFill>
                <a:latin typeface="HP001 4 hàng" panose="020B06030503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ở </a:t>
            </a:r>
            <a:r>
              <a:rPr lang="en-US" sz="2400" b="1" dirty="0" err="1" smtClean="0">
                <a:solidFill>
                  <a:srgbClr val="7030A0"/>
                </a:solidFill>
                <a:latin typeface="HP001 4 hàng" panose="020B06030503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nhà</a:t>
            </a:r>
            <a:r>
              <a:rPr lang="en-US" sz="2400" b="1" dirty="0" smtClean="0">
                <a:solidFill>
                  <a:srgbClr val="7030A0"/>
                </a:solidFill>
                <a:latin typeface="HP001 4 hàng" panose="020B06030503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(</a:t>
            </a:r>
            <a:r>
              <a:rPr lang="en-US" sz="2400" b="1" dirty="0" err="1" smtClean="0">
                <a:solidFill>
                  <a:srgbClr val="7030A0"/>
                </a:solidFill>
                <a:latin typeface="HP001 4 hàng" panose="020B06030503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tiết</a:t>
            </a:r>
            <a:r>
              <a:rPr lang="en-US" sz="2400" b="1" dirty="0" smtClean="0">
                <a:solidFill>
                  <a:srgbClr val="7030A0"/>
                </a:solidFill>
                <a:latin typeface="HP001 4 hàng" panose="020B06030503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1)</a:t>
            </a:r>
            <a:endParaRPr lang="en-US" sz="2175" b="1" dirty="0">
              <a:solidFill>
                <a:srgbClr val="7030A0"/>
              </a:solidFill>
              <a:latin typeface="HP001 5 hàng" panose="020B0603050302020204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933575" y="-228600"/>
            <a:ext cx="13011150" cy="731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84519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27" y="0"/>
            <a:ext cx="5022273" cy="1905000"/>
          </a:xfrm>
          <a:prstGeom prst="rect">
            <a:avLst/>
          </a:prstGeom>
        </p:spPr>
      </p:pic>
      <p:pic>
        <p:nvPicPr>
          <p:cNvPr id="5" name="图片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962400" y="0"/>
            <a:ext cx="5181600" cy="1905000"/>
          </a:xfrm>
          <a:prstGeom prst="rect">
            <a:avLst/>
          </a:prstGeom>
        </p:spPr>
      </p:pic>
      <p:pic>
        <p:nvPicPr>
          <p:cNvPr id="6" name="Picture 2" descr="C:\Users\ABC\Desktop\xpic3765.png"/>
          <p:cNvPicPr>
            <a:picLocks noChangeAspect="1" noChangeArrowheads="1"/>
          </p:cNvPicPr>
          <p:nvPr/>
        </p:nvPicPr>
        <p:blipFill rotWithShape="1">
          <a:blip r:embed="rId3" cstate="screen"/>
          <a:srcRect l="2245" r="19745"/>
          <a:stretch/>
        </p:blipFill>
        <p:spPr bwMode="auto">
          <a:xfrm>
            <a:off x="6927" y="3124200"/>
            <a:ext cx="6165273" cy="3733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C:\Users\ABC\Desktop\xpic3765.png"/>
          <p:cNvPicPr>
            <a:picLocks noChangeAspect="1" noChangeArrowheads="1"/>
          </p:cNvPicPr>
          <p:nvPr/>
        </p:nvPicPr>
        <p:blipFill rotWithShape="1">
          <a:blip r:embed="rId3" cstate="screen"/>
          <a:srcRect l="41250" r="19745"/>
          <a:stretch/>
        </p:blipFill>
        <p:spPr bwMode="auto">
          <a:xfrm>
            <a:off x="6061359" y="3505205"/>
            <a:ext cx="3082641" cy="3352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ounded Rectangle 7"/>
          <p:cNvSpPr/>
          <p:nvPr/>
        </p:nvSpPr>
        <p:spPr>
          <a:xfrm>
            <a:off x="1905000" y="2249343"/>
            <a:ext cx="5495924" cy="854075"/>
          </a:xfrm>
          <a:prstGeom prst="round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9" rIns="121917" bIns="60959" anchor="ctr"/>
          <a:lstStyle/>
          <a:p>
            <a:pPr algn="ctr">
              <a:defRPr/>
            </a:pPr>
            <a:r>
              <a:rPr lang="en-US" sz="80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Khởi</a:t>
            </a:r>
            <a:r>
              <a:rPr lang="en-US" sz="8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80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động</a:t>
            </a:r>
            <a:endParaRPr lang="en-US" sz="80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999973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Minhthangpc.VN\Desktop\Capture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6925"/>
            <a:ext cx="923405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图片 3" descr="H:\ppt\素材包\边框-1\956e9d60f655100a844a557877f1ce05.png">
            <a:extLst>
              <a:ext uri="{FF2B5EF4-FFF2-40B4-BE49-F238E27FC236}">
                <a16:creationId xmlns:a16="http://schemas.microsoft.com/office/drawing/2014/main" xmlns="" id="{3A16D57E-B29A-46FF-A3D5-8A244D106C39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143000"/>
            <a:ext cx="8458200" cy="43434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FC19AC50-8416-4BE7-84DC-C6DCC953E1B6}"/>
              </a:ext>
            </a:extLst>
          </p:cNvPr>
          <p:cNvSpPr txBox="1"/>
          <p:nvPr/>
        </p:nvSpPr>
        <p:spPr>
          <a:xfrm>
            <a:off x="914400" y="2390232"/>
            <a:ext cx="6858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noProof="0" dirty="0" smtClean="0">
                <a:solidFill>
                  <a:srgbClr val="000000"/>
                </a:solidFill>
                <a:latin typeface="Arial" pitchFamily="34" charset="0"/>
                <a:ea typeface="微软雅黑"/>
                <a:cs typeface="Arial" pitchFamily="34" charset="0"/>
              </a:rPr>
              <a:t>Chia </a:t>
            </a:r>
            <a:r>
              <a:rPr lang="en-US" sz="3200" noProof="0" dirty="0" err="1" smtClean="0">
                <a:solidFill>
                  <a:srgbClr val="000000"/>
                </a:solidFill>
                <a:latin typeface="Arial" pitchFamily="34" charset="0"/>
                <a:ea typeface="微软雅黑"/>
                <a:cs typeface="Arial" pitchFamily="34" charset="0"/>
              </a:rPr>
              <a:t>sẻ</a:t>
            </a:r>
            <a:r>
              <a:rPr lang="en-US" sz="3200" noProof="0" dirty="0" smtClean="0">
                <a:solidFill>
                  <a:srgbClr val="000000"/>
                </a:solidFill>
                <a:latin typeface="Arial" pitchFamily="34" charset="0"/>
                <a:ea typeface="微软雅黑"/>
                <a:cs typeface="Arial" pitchFamily="34" charset="0"/>
              </a:rPr>
              <a:t> </a:t>
            </a:r>
            <a:r>
              <a:rPr lang="en-US" sz="3200" noProof="0" dirty="0" err="1" smtClean="0">
                <a:solidFill>
                  <a:srgbClr val="000000"/>
                </a:solidFill>
                <a:latin typeface="Arial" pitchFamily="34" charset="0"/>
                <a:ea typeface="微软雅黑"/>
                <a:cs typeface="Arial" pitchFamily="34" charset="0"/>
              </a:rPr>
              <a:t>về</a:t>
            </a:r>
            <a:r>
              <a:rPr lang="en-US" sz="3200" noProof="0" dirty="0" smtClean="0">
                <a:solidFill>
                  <a:srgbClr val="000000"/>
                </a:solidFill>
                <a:latin typeface="Arial" pitchFamily="34" charset="0"/>
                <a:ea typeface="微软雅黑"/>
                <a:cs typeface="Arial" pitchFamily="34" charset="0"/>
              </a:rPr>
              <a:t> </a:t>
            </a:r>
            <a:r>
              <a:rPr lang="en-US" sz="3200" noProof="0" dirty="0" err="1" smtClean="0">
                <a:solidFill>
                  <a:srgbClr val="000000"/>
                </a:solidFill>
                <a:latin typeface="Arial" pitchFamily="34" charset="0"/>
                <a:ea typeface="微软雅黑"/>
                <a:cs typeface="Arial" pitchFamily="34" charset="0"/>
              </a:rPr>
              <a:t>một</a:t>
            </a:r>
            <a:r>
              <a:rPr lang="en-US" sz="3200" noProof="0" dirty="0" smtClean="0">
                <a:solidFill>
                  <a:srgbClr val="000000"/>
                </a:solidFill>
                <a:latin typeface="Arial" pitchFamily="34" charset="0"/>
                <a:ea typeface="微软雅黑"/>
                <a:cs typeface="Arial" pitchFamily="34" charset="0"/>
              </a:rPr>
              <a:t> </a:t>
            </a:r>
            <a:r>
              <a:rPr lang="en-US" sz="3200" noProof="0" dirty="0" err="1" smtClean="0">
                <a:solidFill>
                  <a:srgbClr val="000000"/>
                </a:solidFill>
                <a:latin typeface="Arial" pitchFamily="34" charset="0"/>
                <a:ea typeface="微软雅黑"/>
                <a:cs typeface="Arial" pitchFamily="34" charset="0"/>
              </a:rPr>
              <a:t>lần</a:t>
            </a:r>
            <a:r>
              <a:rPr lang="en-US" sz="3200" noProof="0" dirty="0" smtClean="0">
                <a:solidFill>
                  <a:srgbClr val="000000"/>
                </a:solidFill>
                <a:latin typeface="Arial" pitchFamily="34" charset="0"/>
                <a:ea typeface="微软雅黑"/>
                <a:cs typeface="Arial" pitchFamily="34" charset="0"/>
              </a:rPr>
              <a:t> </a:t>
            </a:r>
            <a:r>
              <a:rPr lang="en-US" sz="3200" noProof="0" dirty="0" err="1" smtClean="0">
                <a:solidFill>
                  <a:srgbClr val="000000"/>
                </a:solidFill>
                <a:latin typeface="Arial" pitchFamily="34" charset="0"/>
                <a:ea typeface="微软雅黑"/>
                <a:cs typeface="Arial" pitchFamily="34" charset="0"/>
              </a:rPr>
              <a:t>em</a:t>
            </a:r>
            <a:r>
              <a:rPr lang="en-US" sz="3200" noProof="0" dirty="0" smtClean="0">
                <a:solidFill>
                  <a:srgbClr val="000000"/>
                </a:solidFill>
                <a:latin typeface="Arial" pitchFamily="34" charset="0"/>
                <a:ea typeface="微软雅黑"/>
                <a:cs typeface="Arial" pitchFamily="34" charset="0"/>
              </a:rPr>
              <a:t> </a:t>
            </a:r>
            <a:r>
              <a:rPr lang="en-US" sz="3200" noProof="0" dirty="0" err="1" smtClean="0">
                <a:solidFill>
                  <a:srgbClr val="000000"/>
                </a:solidFill>
                <a:latin typeface="Arial" pitchFamily="34" charset="0"/>
                <a:ea typeface="微软雅黑"/>
                <a:cs typeface="Arial" pitchFamily="34" charset="0"/>
              </a:rPr>
              <a:t>gặp</a:t>
            </a:r>
            <a:r>
              <a:rPr lang="en-US" sz="3200" noProof="0" dirty="0" smtClean="0">
                <a:solidFill>
                  <a:srgbClr val="000000"/>
                </a:solidFill>
                <a:latin typeface="Arial" pitchFamily="34" charset="0"/>
                <a:ea typeface="微软雅黑"/>
                <a:cs typeface="Arial" pitchFamily="34" charset="0"/>
              </a:rPr>
              <a:t> </a:t>
            </a:r>
            <a:r>
              <a:rPr lang="en-US" sz="3200" noProof="0" dirty="0" err="1" smtClean="0">
                <a:solidFill>
                  <a:srgbClr val="000000"/>
                </a:solidFill>
                <a:latin typeface="Arial" pitchFamily="34" charset="0"/>
                <a:ea typeface="微软雅黑"/>
                <a:cs typeface="Arial" pitchFamily="34" charset="0"/>
              </a:rPr>
              <a:t>khó</a:t>
            </a:r>
            <a:r>
              <a:rPr lang="en-US" sz="3200" noProof="0" dirty="0" smtClean="0">
                <a:solidFill>
                  <a:srgbClr val="000000"/>
                </a:solidFill>
                <a:latin typeface="Arial" pitchFamily="34" charset="0"/>
                <a:ea typeface="微软雅黑"/>
                <a:cs typeface="Arial" pitchFamily="34" charset="0"/>
              </a:rPr>
              <a:t> </a:t>
            </a:r>
            <a:r>
              <a:rPr lang="en-US" sz="3200" noProof="0" dirty="0" err="1" smtClean="0">
                <a:solidFill>
                  <a:srgbClr val="000000"/>
                </a:solidFill>
                <a:latin typeface="Arial" pitchFamily="34" charset="0"/>
                <a:ea typeface="微软雅黑"/>
                <a:cs typeface="Arial" pitchFamily="34" charset="0"/>
              </a:rPr>
              <a:t>khăn</a:t>
            </a:r>
            <a:r>
              <a:rPr lang="en-US" sz="3200" noProof="0" dirty="0" smtClean="0">
                <a:solidFill>
                  <a:srgbClr val="000000"/>
                </a:solidFill>
                <a:latin typeface="Arial" pitchFamily="34" charset="0"/>
                <a:ea typeface="微软雅黑"/>
                <a:cs typeface="Arial" pitchFamily="34" charset="0"/>
              </a:rPr>
              <a:t> </a:t>
            </a:r>
            <a:r>
              <a:rPr lang="en-US" sz="3200" noProof="0" dirty="0" err="1" smtClean="0">
                <a:solidFill>
                  <a:srgbClr val="000000"/>
                </a:solidFill>
                <a:latin typeface="Arial" pitchFamily="34" charset="0"/>
                <a:ea typeface="微软雅黑"/>
                <a:cs typeface="Arial" pitchFamily="34" charset="0"/>
              </a:rPr>
              <a:t>khi</a:t>
            </a:r>
            <a:r>
              <a:rPr lang="en-US" sz="3200" noProof="0" dirty="0" smtClean="0">
                <a:solidFill>
                  <a:srgbClr val="000000"/>
                </a:solidFill>
                <a:latin typeface="Arial" pitchFamily="34" charset="0"/>
                <a:ea typeface="微软雅黑"/>
                <a:cs typeface="Arial" pitchFamily="34" charset="0"/>
              </a:rPr>
              <a:t> ở </a:t>
            </a:r>
            <a:r>
              <a:rPr lang="en-US" sz="3200" noProof="0" dirty="0" err="1" smtClean="0">
                <a:solidFill>
                  <a:srgbClr val="000000"/>
                </a:solidFill>
                <a:latin typeface="Arial" pitchFamily="34" charset="0"/>
                <a:ea typeface="微软雅黑"/>
                <a:cs typeface="Arial" pitchFamily="34" charset="0"/>
              </a:rPr>
              <a:t>nhà</a:t>
            </a:r>
            <a:r>
              <a:rPr lang="en-US" sz="3200" noProof="0" dirty="0" smtClean="0">
                <a:solidFill>
                  <a:srgbClr val="000000"/>
                </a:solidFill>
                <a:latin typeface="Arial" pitchFamily="34" charset="0"/>
                <a:ea typeface="微软雅黑"/>
                <a:cs typeface="Arial" pitchFamily="34" charset="0"/>
              </a:rPr>
              <a:t>. </a:t>
            </a:r>
            <a:r>
              <a:rPr lang="en-US" sz="3200" noProof="0" dirty="0" err="1" smtClean="0">
                <a:solidFill>
                  <a:srgbClr val="000000"/>
                </a:solidFill>
                <a:latin typeface="Arial" pitchFamily="34" charset="0"/>
                <a:ea typeface="微软雅黑"/>
                <a:cs typeface="Arial" pitchFamily="34" charset="0"/>
              </a:rPr>
              <a:t>Khi</a:t>
            </a:r>
            <a:r>
              <a:rPr lang="en-US" sz="3200" noProof="0" dirty="0" smtClean="0">
                <a:solidFill>
                  <a:srgbClr val="000000"/>
                </a:solidFill>
                <a:latin typeface="Arial" pitchFamily="34" charset="0"/>
                <a:ea typeface="微软雅黑"/>
                <a:cs typeface="Arial" pitchFamily="34" charset="0"/>
              </a:rPr>
              <a:t> </a:t>
            </a:r>
            <a:r>
              <a:rPr lang="en-US" sz="3200" noProof="0" dirty="0" err="1" smtClean="0">
                <a:solidFill>
                  <a:srgbClr val="000000"/>
                </a:solidFill>
                <a:latin typeface="Arial" pitchFamily="34" charset="0"/>
                <a:ea typeface="微软雅黑"/>
                <a:cs typeface="Arial" pitchFamily="34" charset="0"/>
              </a:rPr>
              <a:t>đó</a:t>
            </a:r>
            <a:r>
              <a:rPr lang="en-US" sz="3200" noProof="0" dirty="0" smtClean="0">
                <a:solidFill>
                  <a:srgbClr val="000000"/>
                </a:solidFill>
                <a:latin typeface="Arial" pitchFamily="34" charset="0"/>
                <a:ea typeface="微软雅黑"/>
                <a:cs typeface="Arial" pitchFamily="34" charset="0"/>
              </a:rPr>
              <a:t> </a:t>
            </a:r>
            <a:r>
              <a:rPr lang="en-US" sz="3200" noProof="0" dirty="0" err="1" smtClean="0">
                <a:solidFill>
                  <a:srgbClr val="000000"/>
                </a:solidFill>
                <a:latin typeface="Arial" pitchFamily="34" charset="0"/>
                <a:ea typeface="微软雅黑"/>
                <a:cs typeface="Arial" pitchFamily="34" charset="0"/>
              </a:rPr>
              <a:t>em</a:t>
            </a:r>
            <a:r>
              <a:rPr lang="en-US" sz="3200" noProof="0" dirty="0" smtClean="0">
                <a:solidFill>
                  <a:srgbClr val="000000"/>
                </a:solidFill>
                <a:latin typeface="Arial" pitchFamily="34" charset="0"/>
                <a:ea typeface="微软雅黑"/>
                <a:cs typeface="Arial" pitchFamily="34" charset="0"/>
              </a:rPr>
              <a:t> </a:t>
            </a:r>
            <a:r>
              <a:rPr lang="en-US" sz="3200" noProof="0" dirty="0" err="1" smtClean="0">
                <a:solidFill>
                  <a:srgbClr val="000000"/>
                </a:solidFill>
                <a:latin typeface="Arial" pitchFamily="34" charset="0"/>
                <a:ea typeface="微软雅黑"/>
                <a:cs typeface="Arial" pitchFamily="34" charset="0"/>
              </a:rPr>
              <a:t>đã</a:t>
            </a:r>
            <a:r>
              <a:rPr lang="en-US" sz="3200" noProof="0" dirty="0" smtClean="0">
                <a:solidFill>
                  <a:srgbClr val="000000"/>
                </a:solidFill>
                <a:latin typeface="Arial" pitchFamily="34" charset="0"/>
                <a:ea typeface="微软雅黑"/>
                <a:cs typeface="Arial" pitchFamily="34" charset="0"/>
              </a:rPr>
              <a:t> </a:t>
            </a:r>
            <a:r>
              <a:rPr lang="en-US" sz="3200" noProof="0" dirty="0" err="1" smtClean="0">
                <a:solidFill>
                  <a:srgbClr val="000000"/>
                </a:solidFill>
                <a:latin typeface="Arial" pitchFamily="34" charset="0"/>
                <a:ea typeface="微软雅黑"/>
                <a:cs typeface="Arial" pitchFamily="34" charset="0"/>
              </a:rPr>
              <a:t>làm</a:t>
            </a:r>
            <a:r>
              <a:rPr lang="en-US" sz="3200" noProof="0" dirty="0" smtClean="0">
                <a:solidFill>
                  <a:srgbClr val="000000"/>
                </a:solidFill>
                <a:latin typeface="Arial" pitchFamily="34" charset="0"/>
                <a:ea typeface="微软雅黑"/>
                <a:cs typeface="Arial" pitchFamily="34" charset="0"/>
              </a:rPr>
              <a:t> </a:t>
            </a:r>
            <a:r>
              <a:rPr lang="en-US" sz="3200" noProof="0" dirty="0" err="1" smtClean="0">
                <a:solidFill>
                  <a:srgbClr val="000000"/>
                </a:solidFill>
                <a:latin typeface="Arial" pitchFamily="34" charset="0"/>
                <a:ea typeface="微软雅黑"/>
                <a:cs typeface="Arial" pitchFamily="34" charset="0"/>
              </a:rPr>
              <a:t>gì</a:t>
            </a:r>
            <a:r>
              <a:rPr lang="en-US" sz="3200" noProof="0" dirty="0" smtClean="0">
                <a:solidFill>
                  <a:srgbClr val="000000"/>
                </a:solidFill>
                <a:latin typeface="Arial" pitchFamily="34" charset="0"/>
                <a:ea typeface="微软雅黑"/>
                <a:cs typeface="Arial" pitchFamily="34" charset="0"/>
              </a:rPr>
              <a:t>?</a:t>
            </a:r>
            <a:endParaRPr kumimoji="0" lang="en-US" sz="3200" b="0" i="0" u="none" strike="noStrike" kern="1200" cap="none" spc="0" normalizeH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微软雅黑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347149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27" y="0"/>
            <a:ext cx="5022273" cy="1905000"/>
          </a:xfrm>
          <a:prstGeom prst="rect">
            <a:avLst/>
          </a:prstGeom>
        </p:spPr>
      </p:pic>
      <p:pic>
        <p:nvPicPr>
          <p:cNvPr id="5" name="图片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962400" y="0"/>
            <a:ext cx="5181600" cy="1905000"/>
          </a:xfrm>
          <a:prstGeom prst="rect">
            <a:avLst/>
          </a:prstGeom>
        </p:spPr>
      </p:pic>
      <p:pic>
        <p:nvPicPr>
          <p:cNvPr id="6" name="Picture 2" descr="C:\Users\ABC\Desktop\xpic3765.png"/>
          <p:cNvPicPr>
            <a:picLocks noChangeAspect="1" noChangeArrowheads="1"/>
          </p:cNvPicPr>
          <p:nvPr/>
        </p:nvPicPr>
        <p:blipFill rotWithShape="1">
          <a:blip r:embed="rId3" cstate="screen"/>
          <a:srcRect l="2245" r="19745"/>
          <a:stretch/>
        </p:blipFill>
        <p:spPr bwMode="auto">
          <a:xfrm>
            <a:off x="6927" y="3124200"/>
            <a:ext cx="6165273" cy="3733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C:\Users\ABC\Desktop\xpic3765.png"/>
          <p:cNvPicPr>
            <a:picLocks noChangeAspect="1" noChangeArrowheads="1"/>
          </p:cNvPicPr>
          <p:nvPr/>
        </p:nvPicPr>
        <p:blipFill rotWithShape="1">
          <a:blip r:embed="rId3" cstate="screen"/>
          <a:srcRect l="41250" r="19745"/>
          <a:stretch/>
        </p:blipFill>
        <p:spPr bwMode="auto">
          <a:xfrm>
            <a:off x="6061359" y="3505205"/>
            <a:ext cx="3082641" cy="3352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ounded Rectangle 7"/>
          <p:cNvSpPr/>
          <p:nvPr/>
        </p:nvSpPr>
        <p:spPr>
          <a:xfrm>
            <a:off x="1905000" y="2249343"/>
            <a:ext cx="5495924" cy="854075"/>
          </a:xfrm>
          <a:prstGeom prst="round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9" rIns="121917" bIns="60959" anchor="ctr"/>
          <a:lstStyle/>
          <a:p>
            <a:pPr algn="ctr">
              <a:defRPr/>
            </a:pPr>
            <a:r>
              <a:rPr lang="en-US" sz="80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Khám</a:t>
            </a:r>
            <a:r>
              <a:rPr lang="en-US" sz="8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80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phá</a:t>
            </a:r>
            <a:endParaRPr lang="en-US" sz="80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335182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lowchart: Connector 1">
            <a:extLst>
              <a:ext uri="{FF2B5EF4-FFF2-40B4-BE49-F238E27FC236}">
                <a16:creationId xmlns:a16="http://schemas.microsoft.com/office/drawing/2014/main" xmlns="" id="{7815323C-7976-4D1F-A513-0DCFF6F56FE3}"/>
              </a:ext>
            </a:extLst>
          </p:cNvPr>
          <p:cNvSpPr/>
          <p:nvPr/>
        </p:nvSpPr>
        <p:spPr>
          <a:xfrm>
            <a:off x="152401" y="117750"/>
            <a:ext cx="534250" cy="457200"/>
          </a:xfrm>
          <a:prstGeom prst="flowChartConnector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1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D8513000-AC02-48D4-A16D-79543B1058DA}"/>
              </a:ext>
            </a:extLst>
          </p:cNvPr>
          <p:cNvSpPr txBox="1"/>
          <p:nvPr/>
        </p:nvSpPr>
        <p:spPr>
          <a:xfrm>
            <a:off x="747802" y="103895"/>
            <a:ext cx="504339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 smtClean="0">
                <a:solidFill>
                  <a:srgbClr val="92D050"/>
                </a:solidFill>
                <a:latin typeface="Arial" pitchFamily="34" charset="0"/>
                <a:cs typeface="Arial" pitchFamily="34" charset="0"/>
              </a:rPr>
              <a:t>Quan</a:t>
            </a:r>
            <a:r>
              <a:rPr lang="en-US" sz="2400" b="1" dirty="0" smtClean="0">
                <a:solidFill>
                  <a:srgbClr val="92D05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rgbClr val="92D050"/>
                </a:solidFill>
                <a:latin typeface="Arial" pitchFamily="34" charset="0"/>
                <a:cs typeface="Arial" pitchFamily="34" charset="0"/>
              </a:rPr>
              <a:t>sát</a:t>
            </a:r>
            <a:r>
              <a:rPr lang="en-US" sz="2400" b="1" dirty="0" smtClean="0">
                <a:solidFill>
                  <a:srgbClr val="92D05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rgbClr val="92D050"/>
                </a:solidFill>
                <a:latin typeface="Arial" pitchFamily="34" charset="0"/>
                <a:cs typeface="Arial" pitchFamily="34" charset="0"/>
              </a:rPr>
              <a:t>tranh</a:t>
            </a:r>
            <a:r>
              <a:rPr lang="en-US" sz="2400" b="1" dirty="0" smtClean="0">
                <a:solidFill>
                  <a:srgbClr val="92D05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rgbClr val="92D050"/>
                </a:solidFill>
                <a:latin typeface="Arial" pitchFamily="34" charset="0"/>
                <a:cs typeface="Arial" pitchFamily="34" charset="0"/>
              </a:rPr>
              <a:t>và</a:t>
            </a:r>
            <a:r>
              <a:rPr lang="en-US" sz="2400" b="1" dirty="0" smtClean="0">
                <a:solidFill>
                  <a:srgbClr val="92D05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rgbClr val="92D050"/>
                </a:solidFill>
                <a:latin typeface="Arial" pitchFamily="34" charset="0"/>
                <a:cs typeface="Arial" pitchFamily="34" charset="0"/>
              </a:rPr>
              <a:t>trả</a:t>
            </a:r>
            <a:r>
              <a:rPr lang="en-US" sz="2400" b="1" dirty="0" smtClean="0">
                <a:solidFill>
                  <a:srgbClr val="92D05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rgbClr val="92D050"/>
                </a:solidFill>
                <a:latin typeface="Arial" pitchFamily="34" charset="0"/>
                <a:cs typeface="Arial" pitchFamily="34" charset="0"/>
              </a:rPr>
              <a:t>lời</a:t>
            </a:r>
            <a:r>
              <a:rPr lang="en-US" sz="2400" b="1" dirty="0" smtClean="0">
                <a:solidFill>
                  <a:srgbClr val="92D05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rgbClr val="92D050"/>
                </a:solidFill>
                <a:latin typeface="Arial" pitchFamily="34" charset="0"/>
                <a:cs typeface="Arial" pitchFamily="34" charset="0"/>
              </a:rPr>
              <a:t>câu</a:t>
            </a:r>
            <a:r>
              <a:rPr lang="en-US" sz="2400" b="1" dirty="0" smtClean="0">
                <a:solidFill>
                  <a:srgbClr val="92D05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rgbClr val="92D050"/>
                </a:solidFill>
                <a:latin typeface="Arial" pitchFamily="34" charset="0"/>
                <a:cs typeface="Arial" pitchFamily="34" charset="0"/>
              </a:rPr>
              <a:t>hỏi</a:t>
            </a:r>
            <a:r>
              <a:rPr lang="en-US" sz="2400" b="1" dirty="0" smtClean="0">
                <a:solidFill>
                  <a:srgbClr val="92D050"/>
                </a:solidFill>
                <a:latin typeface="Arial" pitchFamily="34" charset="0"/>
                <a:cs typeface="Arial" pitchFamily="34" charset="0"/>
              </a:rPr>
              <a:t>:</a:t>
            </a:r>
            <a:endParaRPr lang="en-US" sz="2400" b="1" dirty="0">
              <a:solidFill>
                <a:srgbClr val="92D05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3803B820-6A75-4F83-AC32-19832B87DEC0}"/>
              </a:ext>
            </a:extLst>
          </p:cNvPr>
          <p:cNvSpPr txBox="1"/>
          <p:nvPr/>
        </p:nvSpPr>
        <p:spPr>
          <a:xfrm>
            <a:off x="176177" y="4780637"/>
            <a:ext cx="8898548" cy="830997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just"/>
            <a:r>
              <a:rPr lang="en-US" sz="2400" dirty="0" smtClean="0">
                <a:latin typeface="Arial" pitchFamily="34" charset="0"/>
                <a:cs typeface="Arial" pitchFamily="34" charset="0"/>
              </a:rPr>
              <a:t>-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Những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tình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huống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nào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em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cần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tìm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kiếm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sự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hỗ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trợ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?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Những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tình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huống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nào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em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có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thể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tự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giải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quyết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?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Vì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sao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?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A0E81929-E504-4998-9D92-2EA57722C75B}"/>
              </a:ext>
            </a:extLst>
          </p:cNvPr>
          <p:cNvSpPr txBox="1"/>
          <p:nvPr/>
        </p:nvSpPr>
        <p:spPr>
          <a:xfrm>
            <a:off x="207815" y="5638800"/>
            <a:ext cx="9047020" cy="830997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algn="just"/>
            <a:r>
              <a:rPr lang="en-US" sz="2400" dirty="0" smtClean="0">
                <a:latin typeface="Arial" pitchFamily="34" charset="0"/>
                <a:cs typeface="Arial" pitchFamily="34" charset="0"/>
              </a:rPr>
              <a:t>-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Em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hãy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kể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thêm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những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tình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huống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cần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tìm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kiếm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sự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hỗ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trợ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khi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ở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nhà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?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071094D0-B0C0-4D4E-96E8-FAE3BDBC64B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4563" y="690366"/>
            <a:ext cx="2485714" cy="409027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5C9B865A-CCFC-4144-AB79-9E00D4F0F3D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17388" y="622247"/>
            <a:ext cx="2466667" cy="415839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4B8F8C65-AA72-418C-9A61-8028E07CBB7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98522" y="825482"/>
            <a:ext cx="3429000" cy="39551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25697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64</TotalTime>
  <Words>621</Words>
  <Application>Microsoft Office PowerPoint</Application>
  <PresentationFormat>On-screen Show (4:3)</PresentationFormat>
  <Paragraphs>50</Paragraphs>
  <Slides>20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20</vt:i4>
      </vt:variant>
    </vt:vector>
  </HeadingPairs>
  <TitlesOfParts>
    <vt:vector size="22" baseType="lpstr">
      <vt:lpstr>Office Theme</vt:lpstr>
      <vt:lpstr>1_Office Theme</vt:lpstr>
      <vt:lpstr>PowerPoint Presentation</vt:lpstr>
      <vt:lpstr>PowerPoint Presentation</vt:lpstr>
      <vt:lpstr>PowerPoint Presentation</vt:lpstr>
      <vt:lpstr>PowerPoint Presentation</vt:lpstr>
      <vt:lpstr>Thứ tư ngày 9 tháng 2 năm 2022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Minhthangpc.VN</dc:creator>
  <cp:lastModifiedBy>Minhthangpc.VN</cp:lastModifiedBy>
  <cp:revision>45</cp:revision>
  <dcterms:created xsi:type="dcterms:W3CDTF">2022-02-08T06:19:21Z</dcterms:created>
  <dcterms:modified xsi:type="dcterms:W3CDTF">2024-01-23T03:31:35Z</dcterms:modified>
</cp:coreProperties>
</file>