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65" r:id="rId4"/>
    <p:sldId id="266" r:id="rId5"/>
    <p:sldId id="267" r:id="rId6"/>
    <p:sldId id="263" r:id="rId7"/>
    <p:sldId id="262" r:id="rId8"/>
    <p:sldId id="268" r:id="rId9"/>
    <p:sldId id="261" r:id="rId10"/>
    <p:sldId id="260" r:id="rId11"/>
    <p:sldId id="25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69" d="100"/>
          <a:sy n="69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7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6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9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1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8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1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0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6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8A91-0421-4E78-94F9-6EA61C9BF765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57200" y="2448218"/>
            <a:ext cx="80772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5" y="4953008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8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630380" y="2532979"/>
            <a:ext cx="8001000" cy="1217874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Thực hành Tìm hiểu môi trường sống của thực vật và động vật(tiết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-15023" y="-18954"/>
            <a:ext cx="9159023" cy="1369198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0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26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609600" y="304800"/>
            <a:ext cx="7918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3074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8" y="1295400"/>
            <a:ext cx="848444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2" y="362857"/>
            <a:ext cx="848444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243922" y="4343400"/>
            <a:ext cx="8900078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(con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chúng</a:t>
            </a:r>
            <a:endParaRPr lang="en-US" sz="28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chúng</a:t>
            </a:r>
            <a:endParaRPr lang="en-US" sz="28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6" y="1180821"/>
            <a:ext cx="976406" cy="876579"/>
          </a:xfrm>
          <a:prstGeom prst="flowChartConnector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052607" y="1180821"/>
            <a:ext cx="8015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đảm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图片 11269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1" y="5459592"/>
            <a:ext cx="2362200" cy="13544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620000" y="4719627"/>
            <a:ext cx="1295400" cy="1958785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xmlns="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76200" y="4724400"/>
            <a:ext cx="4044097" cy="20896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457200" y="2286000"/>
            <a:ext cx="8388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lắng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hái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bẻ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sờ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lạ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,...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190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2636527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2666" y="1115806"/>
            <a:ext cx="6289334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1082"/>
            <a:ext cx="9082088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80992" y="59545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1" y="1365388"/>
            <a:ext cx="8847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kêt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nối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thiên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84512" y="2879628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91411" y="306425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493248" y="214745"/>
            <a:ext cx="573552" cy="544593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096150" y="176722"/>
            <a:ext cx="676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tra</a:t>
            </a:r>
            <a:endParaRPr lang="en-US" sz="3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158588" y="1140338"/>
            <a:ext cx="804698" cy="686312"/>
          </a:xfrm>
          <a:prstGeom prst="flowChartConnector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992315" y="910510"/>
            <a:ext cx="7918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026" name="Picture 2" descr="C:\Users\Minhthangpc.VN\Desktop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7" y="2209800"/>
            <a:ext cx="834347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609599" y="5029200"/>
            <a:ext cx="81410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chép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găng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lúp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,…</a:t>
            </a:r>
            <a:endParaRPr lang="en-US" sz="2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6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439703" y="249869"/>
            <a:ext cx="8264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sụng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2050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48326"/>
            <a:ext cx="4533710" cy="47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nhthangpc.VN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12" y="1634864"/>
            <a:ext cx="4610288" cy="507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2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239000" cy="46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2497574" y="5432427"/>
            <a:ext cx="3497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tế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5" y="533400"/>
            <a:ext cx="7162800" cy="518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295400" y="5674039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vấn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tuổi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1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379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34</cp:revision>
  <dcterms:created xsi:type="dcterms:W3CDTF">2022-01-15T07:56:13Z</dcterms:created>
  <dcterms:modified xsi:type="dcterms:W3CDTF">2024-01-23T03:01:19Z</dcterms:modified>
</cp:coreProperties>
</file>