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7" r:id="rId2"/>
    <p:sldId id="257" r:id="rId3"/>
    <p:sldId id="282" r:id="rId4"/>
    <p:sldId id="283" r:id="rId5"/>
    <p:sldId id="284" r:id="rId6"/>
    <p:sldId id="285" r:id="rId7"/>
    <p:sldId id="278" r:id="rId8"/>
    <p:sldId id="270" r:id="rId9"/>
    <p:sldId id="273" r:id="rId10"/>
    <p:sldId id="279" r:id="rId11"/>
    <p:sldId id="276" r:id="rId12"/>
    <p:sldId id="271" r:id="rId13"/>
    <p:sldId id="274" r:id="rId14"/>
    <p:sldId id="280" r:id="rId15"/>
    <p:sldId id="281" r:id="rId16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34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42AE360-4A59-F7E3-8570-3CCA49ED2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212189-8DF6-E29A-F36F-C52A257EF5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5069F7-44B3-4C07-9A56-75B2FE912F6A}" type="datetimeFigureOut">
              <a:rPr lang="en-US"/>
              <a:pPr>
                <a:defRPr/>
              </a:pPr>
              <a:t>2/15/2023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9BF58817-394F-B5C3-3099-997C98100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B6D9798-37A8-EF11-8AF4-D4664D6C3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14DAE1-6C4D-87C5-D852-D93FEED3D2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8EDB7E-45EB-7976-C173-6715572C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F53C83-E594-479C-9594-754A9A9BF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74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xmlns="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24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xmlns="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xmlns="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xmlns="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xmlns="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1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xmlns="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xmlns="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0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xmlns="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xmlns="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xmlns="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670719" y="3042193"/>
            <a:ext cx="14478000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4" y="5638803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955411" y="3417622"/>
            <a:ext cx="13908616" cy="977639"/>
          </a:xfrm>
          <a:prstGeom prst="rect">
            <a:avLst/>
          </a:prstGeom>
          <a:noFill/>
        </p:spPr>
        <p:txBody>
          <a:bodyPr wrap="square" lIns="145224" tIns="72612" rIns="145224" bIns="72612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100 000 (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13519" y="-25271"/>
            <a:ext cx="16063119" cy="1936876"/>
          </a:xfrm>
          <a:prstGeom prst="rect">
            <a:avLst/>
          </a:prstGeom>
          <a:noFill/>
        </p:spPr>
        <p:txBody>
          <a:bodyPr wrap="square" lIns="145224" tIns="72612" rIns="145224" bIns="72612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0532"/>
            <a:ext cx="1704369" cy="2259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5406" y="1522722"/>
            <a:ext cx="1706284" cy="15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EAC3B0-1A37-FC0D-7D77-530C0B79E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369" y="914400"/>
            <a:ext cx="384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D7B34F-EFAB-EAA2-D3C2-9F1145AF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2344738"/>
            <a:ext cx="454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Mười hai nghìn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8BDB8E-A400-C4EE-A67B-065E9960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3716338"/>
            <a:ext cx="516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Năm mươi mốt nghìn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C8EEBD-49FD-0DEE-586A-0A08B0C2A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5089525"/>
            <a:ext cx="501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Tám mươi lăm nghìn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D490DB-1956-C6F5-F19D-FACDA485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319" y="2344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Ba mươi chín nghìn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FAFD291-74B5-63EB-547F-879AA649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319" y="3795713"/>
            <a:ext cx="454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mươi tư nghìn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6262C7-A263-AAE5-5735-BE7CFEB5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1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12 000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42BC7D4-B4F4-D3A1-18E2-CE214BB5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19" y="37163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51 000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CD8E023-3A3B-D99F-986D-ABC61912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719" y="5089525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85 000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442F56-F4E7-9A6E-AD01-06095D82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481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206F50E-653E-B1EB-5E81-265E0D70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8444" y="3794125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24 000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38A7900-5012-D966-756C-B7D8EC02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50895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Một trăm nghìn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5A839AF-0290-0D20-A119-511F556A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369" y="5087938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100 000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46045B73-BD23-59F2-51C9-6859B21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793081" y="476250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D11E18-CAE2-EC75-F525-89930BC0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111" y="708397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3FC60F-91A8-EDB0-2D89-1EDC808C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2385591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473E2C-94AD-F060-CE09-DE6C5345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3636541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320BFB-B5BB-F89E-5A9D-9C241968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4887491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36 000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5CC346-6291-E69D-4974-FA660099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2385591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BE98C6-1B75-F3F2-C94A-4E9032C4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36163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88 000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FF714C-9F3C-9AF7-17BC-B756858E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2385591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Bảy mươi hai nghìn.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D7C491F-E4B3-1AC7-4B92-87CA52ED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3636541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Mười bốn nghìn.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2B8622-D68E-2865-8C23-0039ACC75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4887491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 mươi sáu nghìn.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CE0292-836B-F3C8-A269-7E97DC85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2365375"/>
            <a:ext cx="495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Bốn mươi lăm nghìn.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EFC4509-435F-4322-1D8F-5F85021B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3616325"/>
            <a:ext cx="518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Tám mươi tám nghìn.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xmlns="" id="{26FB59C2-E906-012D-C556-AF2D03AA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563369" y="385763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9A774DA-3A9F-856A-BDAA-3D29920A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91 000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EAC76B-232F-73A6-BD55-F8D553AF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4867275"/>
            <a:ext cx="520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Chín mươi mốt nghìn.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35A9770A-F105-32EF-D916-640ED23AF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31996" r="3192" b="5089"/>
          <a:stretch/>
        </p:blipFill>
        <p:spPr>
          <a:xfrm>
            <a:off x="395622" y="1442879"/>
            <a:ext cx="15485394" cy="43981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CFEB304-31B9-D4E5-B30A-7A3E8B9964C0}"/>
              </a:ext>
            </a:extLst>
          </p:cNvPr>
          <p:cNvGrpSpPr>
            <a:grpSpLocks/>
          </p:cNvGrpSpPr>
          <p:nvPr/>
        </p:nvGrpSpPr>
        <p:grpSpPr bwMode="auto">
          <a:xfrm>
            <a:off x="388822" y="2477130"/>
            <a:ext cx="1382466" cy="848807"/>
            <a:chOff x="219323" y="3739728"/>
            <a:chExt cx="1358143" cy="84880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333FDF6D-19EF-7C28-BA7E-45A007247456}"/>
                </a:ext>
              </a:extLst>
            </p:cNvPr>
            <p:cNvSpPr/>
            <p:nvPr/>
          </p:nvSpPr>
          <p:spPr>
            <a:xfrm>
              <a:off x="219323" y="3739728"/>
              <a:ext cx="1322105" cy="8488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31" name="TextBox 29">
              <a:extLst>
                <a:ext uri="{FF2B5EF4-FFF2-40B4-BE49-F238E27FC236}">
                  <a16:creationId xmlns:a16="http://schemas.microsoft.com/office/drawing/2014/main" xmlns="" id="{7434B02D-AA0F-1483-409F-F6EDCA179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21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10 000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E6E54B0-D381-DC06-29D4-CCEBA8778024}"/>
              </a:ext>
            </a:extLst>
          </p:cNvPr>
          <p:cNvGrpSpPr>
            <a:grpSpLocks/>
          </p:cNvGrpSpPr>
          <p:nvPr/>
        </p:nvGrpSpPr>
        <p:grpSpPr bwMode="auto">
          <a:xfrm>
            <a:off x="1989022" y="2463482"/>
            <a:ext cx="1349873" cy="914400"/>
            <a:chOff x="219323" y="3726080"/>
            <a:chExt cx="1325800" cy="914400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xmlns="" id="{B411CCA6-D14B-1289-3A8C-03CD705945C2}"/>
                </a:ext>
              </a:extLst>
            </p:cNvPr>
            <p:cNvSpPr/>
            <p:nvPr/>
          </p:nvSpPr>
          <p:spPr>
            <a:xfrm>
              <a:off x="219323" y="3726080"/>
              <a:ext cx="1321783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9" name="TextBox 29">
              <a:extLst>
                <a:ext uri="{FF2B5EF4-FFF2-40B4-BE49-F238E27FC236}">
                  <a16:creationId xmlns:a16="http://schemas.microsoft.com/office/drawing/2014/main" xmlns="" id="{63CF4341-11E8-02DA-C67E-CDC0E2C2C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2897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20 000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C982576-F726-3521-9CAA-561DB0ADCB21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2463482"/>
            <a:ext cx="1492250" cy="914400"/>
            <a:chOff x="219323" y="3726080"/>
            <a:chExt cx="1494728" cy="91440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7A925811-4CA1-38D9-C115-EF8F4614500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7" name="TextBox 29">
              <a:extLst>
                <a:ext uri="{FF2B5EF4-FFF2-40B4-BE49-F238E27FC236}">
                  <a16:creationId xmlns:a16="http://schemas.microsoft.com/office/drawing/2014/main" xmlns="" id="{3EBF2ABA-EBB8-991B-0B72-1ED45A4EC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60 000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482C24F4-E270-A323-53A4-A4441E53F7A1}"/>
              </a:ext>
            </a:extLst>
          </p:cNvPr>
          <p:cNvGrpSpPr>
            <a:grpSpLocks/>
          </p:cNvGrpSpPr>
          <p:nvPr/>
        </p:nvGrpSpPr>
        <p:grpSpPr bwMode="auto">
          <a:xfrm>
            <a:off x="9738519" y="2471420"/>
            <a:ext cx="1539916" cy="914400"/>
            <a:chOff x="219323" y="3726080"/>
            <a:chExt cx="1542474" cy="91440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F19C92DD-07D0-16E7-2106-752C1ABB873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5" name="TextBox 29">
              <a:extLst>
                <a:ext uri="{FF2B5EF4-FFF2-40B4-BE49-F238E27FC236}">
                  <a16:creationId xmlns:a16="http://schemas.microsoft.com/office/drawing/2014/main" xmlns="" id="{2169313D-8F49-6579-7805-62907A740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0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70 000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2E61A1C-7C5A-9F2A-DEA5-69E771F97658}"/>
              </a:ext>
            </a:extLst>
          </p:cNvPr>
          <p:cNvGrpSpPr>
            <a:grpSpLocks/>
          </p:cNvGrpSpPr>
          <p:nvPr/>
        </p:nvGrpSpPr>
        <p:grpSpPr bwMode="auto">
          <a:xfrm>
            <a:off x="11338719" y="2463482"/>
            <a:ext cx="1492250" cy="914400"/>
            <a:chOff x="219323" y="3726080"/>
            <a:chExt cx="1494728" cy="91440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9B232BBF-47D1-E425-41E2-2AC3C629DA36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3" name="TextBox 29">
              <a:extLst>
                <a:ext uri="{FF2B5EF4-FFF2-40B4-BE49-F238E27FC236}">
                  <a16:creationId xmlns:a16="http://schemas.microsoft.com/office/drawing/2014/main" xmlns="" id="{EC61A081-500E-1D55-5DD3-6FB19DEBA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80 000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3F6D4C9F-3A74-6AA6-09BC-A52F42E27A2B}"/>
              </a:ext>
            </a:extLst>
          </p:cNvPr>
          <p:cNvGrpSpPr>
            <a:grpSpLocks/>
          </p:cNvGrpSpPr>
          <p:nvPr/>
        </p:nvGrpSpPr>
        <p:grpSpPr bwMode="auto">
          <a:xfrm>
            <a:off x="14382735" y="2477130"/>
            <a:ext cx="1527984" cy="854516"/>
            <a:chOff x="255361" y="3749259"/>
            <a:chExt cx="1529542" cy="854516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xmlns="" id="{DEE0C6B5-887C-1DAF-351C-285925025396}"/>
                </a:ext>
              </a:extLst>
            </p:cNvPr>
            <p:cNvSpPr/>
            <p:nvPr/>
          </p:nvSpPr>
          <p:spPr>
            <a:xfrm>
              <a:off x="308327" y="3749259"/>
              <a:ext cx="1459347" cy="85451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1" name="TextBox 29">
              <a:extLst>
                <a:ext uri="{FF2B5EF4-FFF2-40B4-BE49-F238E27FC236}">
                  <a16:creationId xmlns:a16="http://schemas.microsoft.com/office/drawing/2014/main" xmlns="" id="{FCE16C62-2B5E-F916-A55D-E146677F9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295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100 000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1A108F7-C718-91B1-9E9C-4777C904C857}"/>
              </a:ext>
            </a:extLst>
          </p:cNvPr>
          <p:cNvGrpSpPr>
            <a:grpSpLocks/>
          </p:cNvGrpSpPr>
          <p:nvPr/>
        </p:nvGrpSpPr>
        <p:grpSpPr bwMode="auto">
          <a:xfrm>
            <a:off x="1740285" y="4769467"/>
            <a:ext cx="1492250" cy="914400"/>
            <a:chOff x="219323" y="3726080"/>
            <a:chExt cx="1494728" cy="9144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06D0A847-29D5-509D-2D58-5030FFC3868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9" name="TextBox 29">
              <a:extLst>
                <a:ext uri="{FF2B5EF4-FFF2-40B4-BE49-F238E27FC236}">
                  <a16:creationId xmlns:a16="http://schemas.microsoft.com/office/drawing/2014/main" xmlns="" id="{391F0269-198F-4EB5-D827-FA2E8E70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52 000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5D6E68-1C5C-C2B6-4FD9-BE047838E2A1}"/>
              </a:ext>
            </a:extLst>
          </p:cNvPr>
          <p:cNvGrpSpPr>
            <a:grpSpLocks/>
          </p:cNvGrpSpPr>
          <p:nvPr/>
        </p:nvGrpSpPr>
        <p:grpSpPr bwMode="auto">
          <a:xfrm>
            <a:off x="6464685" y="4736129"/>
            <a:ext cx="1492250" cy="914400"/>
            <a:chOff x="219323" y="3726080"/>
            <a:chExt cx="1494728" cy="914400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xmlns="" id="{2A1F56EA-7E2D-5540-5743-1E526AFAECA2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7" name="TextBox 29">
              <a:extLst>
                <a:ext uri="{FF2B5EF4-FFF2-40B4-BE49-F238E27FC236}">
                  <a16:creationId xmlns:a16="http://schemas.microsoft.com/office/drawing/2014/main" xmlns="" id="{36DF1804-257A-45CE-E4B9-976A2242C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55 000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D8484014-9D1C-7DE5-39BA-2FFDB3B5A74A}"/>
              </a:ext>
            </a:extLst>
          </p:cNvPr>
          <p:cNvGrpSpPr>
            <a:grpSpLocks/>
          </p:cNvGrpSpPr>
          <p:nvPr/>
        </p:nvGrpSpPr>
        <p:grpSpPr bwMode="auto">
          <a:xfrm>
            <a:off x="8064885" y="4736129"/>
            <a:ext cx="1492250" cy="914400"/>
            <a:chOff x="219323" y="3726080"/>
            <a:chExt cx="1494728" cy="91440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xmlns="" id="{E57CF25D-0439-D499-CE7C-B92B5EB60B3A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5" name="TextBox 29">
              <a:extLst>
                <a:ext uri="{FF2B5EF4-FFF2-40B4-BE49-F238E27FC236}">
                  <a16:creationId xmlns:a16="http://schemas.microsoft.com/office/drawing/2014/main" xmlns="" id="{E462AF19-9649-BAB1-E93F-1E9C8B170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56 000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CB3DB138-88F0-B62B-2E69-F19B65B4B11A}"/>
              </a:ext>
            </a:extLst>
          </p:cNvPr>
          <p:cNvGrpSpPr>
            <a:grpSpLocks/>
          </p:cNvGrpSpPr>
          <p:nvPr/>
        </p:nvGrpSpPr>
        <p:grpSpPr bwMode="auto">
          <a:xfrm>
            <a:off x="11189085" y="4778992"/>
            <a:ext cx="1492250" cy="914400"/>
            <a:chOff x="219323" y="3726080"/>
            <a:chExt cx="1494728" cy="91440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xmlns="" id="{4E80D2C3-63A7-01CF-F4F2-36C90FDAC88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3" name="TextBox 29">
              <a:extLst>
                <a:ext uri="{FF2B5EF4-FFF2-40B4-BE49-F238E27FC236}">
                  <a16:creationId xmlns:a16="http://schemas.microsoft.com/office/drawing/2014/main" xmlns="" id="{582FC5BB-8A8B-79F4-6AB5-3C681314F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58 000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CF60E233-B5AF-A4A3-F61B-652C6A5A48AF}"/>
              </a:ext>
            </a:extLst>
          </p:cNvPr>
          <p:cNvGrpSpPr>
            <a:grpSpLocks/>
          </p:cNvGrpSpPr>
          <p:nvPr/>
        </p:nvGrpSpPr>
        <p:grpSpPr bwMode="auto">
          <a:xfrm>
            <a:off x="14359917" y="4736129"/>
            <a:ext cx="1492250" cy="914400"/>
            <a:chOff x="219323" y="3726080"/>
            <a:chExt cx="1494728" cy="9144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xmlns="" id="{DC16DA74-F726-44C6-3EBD-2873B99BD02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1" name="TextBox 29">
              <a:extLst>
                <a:ext uri="{FF2B5EF4-FFF2-40B4-BE49-F238E27FC236}">
                  <a16:creationId xmlns:a16="http://schemas.microsoft.com/office/drawing/2014/main" xmlns="" id="{CCE9E57D-6E79-AAE8-3FED-F29FF9ED8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60 000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F1D2670-D420-9B05-FA8E-6F1E105A6A18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xmlns="" id="{AEB8BA84-A8C9-1A25-219F-7BF1A5906A30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134773D4-23BB-3209-0C23-E126DC01223D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5274D72E-6781-5154-1C5F-63F40F836FE3}"/>
              </a:ext>
            </a:extLst>
          </p:cNvPr>
          <p:cNvSpPr/>
          <p:nvPr/>
        </p:nvSpPr>
        <p:spPr>
          <a:xfrm>
            <a:off x="2470542" y="533400"/>
            <a:ext cx="990600" cy="990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E3A56996-F269-939F-9A1E-1EA5207C2C0B}"/>
              </a:ext>
            </a:extLst>
          </p:cNvPr>
          <p:cNvSpPr/>
          <p:nvPr/>
        </p:nvSpPr>
        <p:spPr>
          <a:xfrm>
            <a:off x="3510890" y="533400"/>
            <a:ext cx="58882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9" y="3460971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6181074" y="2532129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9" y="-674027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xmlns="" id="{ACEB02EF-ACBD-9687-893C-EC7EF95D4AEE}"/>
              </a:ext>
            </a:extLst>
          </p:cNvPr>
          <p:cNvSpPr/>
          <p:nvPr/>
        </p:nvSpPr>
        <p:spPr>
          <a:xfrm>
            <a:off x="2598720" y="339750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3 500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xmlns="" id="{5CDEE577-7E41-4A47-F722-5FA194670ABE}"/>
              </a:ext>
            </a:extLst>
          </p:cNvPr>
          <p:cNvSpPr/>
          <p:nvPr/>
        </p:nvSpPr>
        <p:spPr>
          <a:xfrm>
            <a:off x="2598720" y="521585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350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xmlns="" id="{5559F645-E7E0-B432-9291-B4E00BA91536}"/>
              </a:ext>
            </a:extLst>
          </p:cNvPr>
          <p:cNvSpPr/>
          <p:nvPr/>
        </p:nvSpPr>
        <p:spPr>
          <a:xfrm>
            <a:off x="8966267" y="521585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5300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xmlns="" id="{BDB4EBB3-5B2B-0914-592C-E401FD368AA9}"/>
              </a:ext>
            </a:extLst>
          </p:cNvPr>
          <p:cNvSpPr/>
          <p:nvPr/>
        </p:nvSpPr>
        <p:spPr>
          <a:xfrm>
            <a:off x="8966267" y="339750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35 000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190ECE80-AF15-E2F8-F9F3-EBCD589F95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73730" y="744625"/>
            <a:ext cx="3752885" cy="25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719" y="-642367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AE7D2006-745F-FFB6-FF75-B4D082BA7D62}"/>
              </a:ext>
            </a:extLst>
          </p:cNvPr>
          <p:cNvSpPr txBox="1"/>
          <p:nvPr/>
        </p:nvSpPr>
        <p:spPr>
          <a:xfrm>
            <a:off x="4412011" y="154931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La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Mã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XI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IV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IX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xmlns="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719" y="-914400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tám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xmlns="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luôn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khỏe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85F0F626-D3EB-88BE-9AC9-40735A266167}"/>
              </a:ext>
            </a:extLst>
          </p:cNvPr>
          <p:cNvSpPr txBox="1"/>
          <p:nvPr/>
        </p:nvSpPr>
        <p:spPr>
          <a:xfrm>
            <a:off x="4277243" y="1143060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sáu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bảy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67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6700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6070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670</a:t>
            </a: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AFB7BA1-B23F-C567-0736-2E2B21B8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388" y="2216150"/>
            <a:ext cx="2606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B27FA1-D88E-5BEF-9719-572B6540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488" y="2063750"/>
            <a:ext cx="3186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690277A-103D-67E3-8DCA-51BD9AE3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5205412"/>
            <a:ext cx="2671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3E8F2A-4FC4-4A36-C79D-F0DCCD22E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519" y="5873750"/>
            <a:ext cx="502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= 1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B7B578D-CF46-1925-27FB-5D17F4C5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136317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9C3CFA5-EFB3-CFBD-02A5-2F66AFBAFF99}"/>
              </a:ext>
            </a:extLst>
          </p:cNvPr>
          <p:cNvSpPr/>
          <p:nvPr/>
        </p:nvSpPr>
        <p:spPr>
          <a:xfrm>
            <a:off x="1966119" y="6342062"/>
            <a:ext cx="8762206" cy="1379538"/>
          </a:xfrm>
          <a:prstGeom prst="roundRect">
            <a:avLst>
              <a:gd name="adj" fmla="val 40104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10 000, 20 000, 30 000, …,100 000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45" name="Picture 25">
            <a:extLst>
              <a:ext uri="{FF2B5EF4-FFF2-40B4-BE49-F238E27FC236}">
                <a16:creationId xmlns:a16="http://schemas.microsoft.com/office/drawing/2014/main" xmlns="" id="{46757127-B067-FF46-BB16-E95AB049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5962"/>
          <a:stretch>
            <a:fillRect/>
          </a:stretch>
        </p:blipFill>
        <p:spPr bwMode="auto">
          <a:xfrm>
            <a:off x="2513013" y="1349375"/>
            <a:ext cx="60674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xmlns="" id="{9BDE82BA-D5D8-3F43-57EF-47582BC0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0"/>
          <a:stretch>
            <a:fillRect/>
          </a:stretch>
        </p:blipFill>
        <p:spPr bwMode="auto">
          <a:xfrm>
            <a:off x="9523413" y="739775"/>
            <a:ext cx="64182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>
            <a:extLst>
              <a:ext uri="{FF2B5EF4-FFF2-40B4-BE49-F238E27FC236}">
                <a16:creationId xmlns:a16="http://schemas.microsoft.com/office/drawing/2014/main" xmlns="" id="{3ADEC0DD-30AD-7947-1EAF-3EA144E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r="1811" b="53120"/>
          <a:stretch>
            <a:fillRect/>
          </a:stretch>
        </p:blipFill>
        <p:spPr bwMode="auto">
          <a:xfrm>
            <a:off x="1738313" y="3598862"/>
            <a:ext cx="67151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xmlns="" id="{1D6FC766-6D81-BCA9-63F7-37EF2C93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3" b="47379"/>
          <a:stretch>
            <a:fillRect/>
          </a:stretch>
        </p:blipFill>
        <p:spPr bwMode="auto">
          <a:xfrm>
            <a:off x="9620250" y="3175000"/>
            <a:ext cx="62261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798E374-949B-B7D6-F751-6073D230BB3A}"/>
              </a:ext>
            </a:extLst>
          </p:cNvPr>
          <p:cNvGrpSpPr>
            <a:grpSpLocks/>
          </p:cNvGrpSpPr>
          <p:nvPr/>
        </p:nvGrpSpPr>
        <p:grpSpPr bwMode="auto">
          <a:xfrm>
            <a:off x="571501" y="408781"/>
            <a:ext cx="4257675" cy="4513262"/>
            <a:chOff x="72259" y="1534084"/>
            <a:chExt cx="4257700" cy="4512722"/>
          </a:xfrm>
        </p:grpSpPr>
        <p:pic>
          <p:nvPicPr>
            <p:cNvPr id="4111" name="Picture 23">
              <a:extLst>
                <a:ext uri="{FF2B5EF4-FFF2-40B4-BE49-F238E27FC236}">
                  <a16:creationId xmlns:a16="http://schemas.microsoft.com/office/drawing/2014/main" xmlns="" id="{E06857A8-1810-F09C-0A83-427C19078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8309"/>
            <a:stretch>
              <a:fillRect/>
            </a:stretch>
          </p:blipFill>
          <p:spPr bwMode="auto">
            <a:xfrm flipH="1">
              <a:off x="72259" y="2496691"/>
              <a:ext cx="2536032" cy="3550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12" name="Group 1">
              <a:extLst>
                <a:ext uri="{FF2B5EF4-FFF2-40B4-BE49-F238E27FC236}">
                  <a16:creationId xmlns:a16="http://schemas.microsoft.com/office/drawing/2014/main" xmlns="" id="{F9314BAB-7E04-3738-AFD6-997AFC4FC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067" y="1534084"/>
              <a:ext cx="3633892" cy="1250685"/>
              <a:chOff x="453973" y="3750724"/>
              <a:chExt cx="3633892" cy="1250685"/>
            </a:xfrm>
          </p:grpSpPr>
          <p:pic>
            <p:nvPicPr>
              <p:cNvPr id="4113" name="Picture 23">
                <a:extLst>
                  <a:ext uri="{FF2B5EF4-FFF2-40B4-BE49-F238E27FC236}">
                    <a16:creationId xmlns:a16="http://schemas.microsoft.com/office/drawing/2014/main" xmlns="" id="{D025C9EF-8C48-1042-DBF0-9934DDFFD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21136" b="71220"/>
              <a:stretch>
                <a:fillRect/>
              </a:stretch>
            </p:blipFill>
            <p:spPr bwMode="auto">
              <a:xfrm flipH="1">
                <a:off x="453973" y="3750724"/>
                <a:ext cx="3633892" cy="1250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4" name="Picture 23">
                <a:extLst>
                  <a:ext uri="{FF2B5EF4-FFF2-40B4-BE49-F238E27FC236}">
                    <a16:creationId xmlns:a16="http://schemas.microsoft.com/office/drawing/2014/main" xmlns="" id="{BF278307-CF9A-5099-8E12-0AB7044F5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1" t="3751" r="26047" b="83858"/>
              <a:stretch>
                <a:fillRect/>
              </a:stretch>
            </p:blipFill>
            <p:spPr bwMode="auto">
              <a:xfrm>
                <a:off x="632559" y="3949376"/>
                <a:ext cx="3190081" cy="538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3EC320F1-BAB7-E1D0-DB78-F9B30583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b="21841"/>
          <a:stretch/>
        </p:blipFill>
        <p:spPr bwMode="auto">
          <a:xfrm>
            <a:off x="2347119" y="1068387"/>
            <a:ext cx="46069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xmlns="" id="{4C916128-3795-C22E-4181-920767DC7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941" b="21086"/>
          <a:stretch/>
        </p:blipFill>
        <p:spPr bwMode="auto">
          <a:xfrm>
            <a:off x="9890918" y="838201"/>
            <a:ext cx="42672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4">
            <a:extLst>
              <a:ext uri="{FF2B5EF4-FFF2-40B4-BE49-F238E27FC236}">
                <a16:creationId xmlns:a16="http://schemas.microsoft.com/office/drawing/2014/main" xmlns="" id="{02C37283-8EB8-6D8A-4C72-E837DD97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119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xmlns="" id="{E31C34ED-5467-1207-8B18-2F4BAE30E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734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318</Words>
  <Application>Microsoft Office PowerPoint</Application>
  <PresentationFormat>Custom</PresentationFormat>
  <Paragraphs>79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186</cp:revision>
  <dcterms:created xsi:type="dcterms:W3CDTF">2022-07-10T01:37:20Z</dcterms:created>
  <dcterms:modified xsi:type="dcterms:W3CDTF">2023-02-15T05:11:57Z</dcterms:modified>
</cp:coreProperties>
</file>