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1" r:id="rId3"/>
    <p:sldId id="262" r:id="rId4"/>
    <p:sldId id="263" r:id="rId5"/>
    <p:sldId id="264" r:id="rId6"/>
    <p:sldId id="265" r:id="rId7"/>
    <p:sldId id="259" r:id="rId8"/>
    <p:sldId id="267" r:id="rId9"/>
    <p:sldId id="258" r:id="rId10"/>
    <p:sldId id="268" r:id="rId11"/>
    <p:sldId id="25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75E95-6742-4427-A881-6AC6337CFD1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6D5A-DB2C-4E4B-B57C-58BBEE7B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2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9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8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2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9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19BE-1C21-410D-B8B8-07D289FE794F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E69-08E5-44AC-B32F-392E86DC8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12620" y="2448218"/>
            <a:ext cx="80772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4953008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8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26145" y="2754659"/>
            <a:ext cx="8001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Kiềm chế cảm xúc tiêu cực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31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80109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62000" y="2819400"/>
            <a:ext cx="75438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2,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vượt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nỗi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97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630382" y="931718"/>
            <a:ext cx="8091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 flipH="1">
            <a:off x="34139" y="966216"/>
            <a:ext cx="485245" cy="381000"/>
          </a:xfrm>
          <a:prstGeom prst="wedgeEllipse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84" y="344"/>
            <a:ext cx="2208207" cy="792549"/>
          </a:xfrm>
          <a:prstGeom prst="rect">
            <a:avLst/>
          </a:prstGeom>
        </p:spPr>
      </p:pic>
      <p:pic>
        <p:nvPicPr>
          <p:cNvPr id="6" name="Content Placeholder 4" descr="Chart&#10;&#10;Description automatically generated">
            <a:extLst>
              <a:ext uri="{FF2B5EF4-FFF2-40B4-BE49-F238E27FC236}">
                <a16:creationId xmlns:a16="http://schemas.microsoft.com/office/drawing/2014/main" xmlns="" id="{DFCE04A3-400A-4756-BF4D-A45291E0D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6" y="5029200"/>
            <a:ext cx="5943600" cy="1808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E81929-E504-4998-9D92-2EA57722C75B}"/>
              </a:ext>
            </a:extLst>
          </p:cNvPr>
          <p:cNvSpPr txBox="1"/>
          <p:nvPr/>
        </p:nvSpPr>
        <p:spPr>
          <a:xfrm>
            <a:off x="609601" y="227908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chia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bè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1"/>
            <a:ext cx="9144000" cy="6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270" y="2438400"/>
            <a:ext cx="7848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algn="ctr" eaLnBrk="1" hangingPunct="1"/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38786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13691" y="1875496"/>
            <a:ext cx="743030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30480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054772304131_d7cf1d253d309fcc71b2d301f9d27a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0"/>
            <a:ext cx="9144000" cy="17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94" y="160968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kiềm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2615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3409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5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53340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519545"/>
            <a:ext cx="8091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12497754729_89009a786cadf15468ffb077d7d416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24"/>
            <a:ext cx="2133600" cy="4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DC9B24-32CE-4C8D-B2E9-7795DEB0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1350542"/>
            <a:ext cx="4352383" cy="3063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419525" y="1905000"/>
            <a:ext cx="3771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ngã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khiến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tức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giận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985944">
            <a:off x="319551" y="196582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34017" y="194657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220162" y="4182790"/>
            <a:ext cx="37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667738" y="5181600"/>
            <a:ext cx="287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399" y="5181600"/>
            <a:ext cx="0" cy="14478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4572000" y="512067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hít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64730"/>
            <a:ext cx="609599" cy="3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16" y="5150431"/>
            <a:ext cx="609599" cy="3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180109" y="457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143000" y="2819400"/>
            <a:ext cx="70485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4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208098" y="152400"/>
            <a:ext cx="87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buổi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học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đầu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của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ở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trường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bè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người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lần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đầu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gặp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chút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562F65-926F-443A-959A-EC21D3CC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9" y="1352729"/>
            <a:ext cx="8679869" cy="31902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985944">
            <a:off x="305696" y="240939"/>
            <a:ext cx="380999" cy="3605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34017" y="193970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220162" y="4543020"/>
            <a:ext cx="377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667738" y="5029195"/>
            <a:ext cx="332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chuyện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49429" y="5029195"/>
            <a:ext cx="0" cy="144780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A44894-AC87-4E36-A3A4-D069ABC76E0E}"/>
              </a:ext>
            </a:extLst>
          </p:cNvPr>
          <p:cNvSpPr txBox="1"/>
          <p:nvPr/>
        </p:nvSpPr>
        <p:spPr>
          <a:xfrm>
            <a:off x="4481855" y="4968265"/>
            <a:ext cx="458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bàn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Vân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vượt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nỗi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sợ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0" y="5112324"/>
            <a:ext cx="483342" cy="2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inhthangpc.VN\Desktop\z3112521731181_3b7afcef0987f58ae9867131ed492b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11" y="5112324"/>
            <a:ext cx="485089" cy="2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414</Words>
  <Application>Microsoft Office PowerPoint</Application>
  <PresentationFormat>On-screen Show (4:3)</PresentationFormat>
  <Paragraphs>36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31</cp:revision>
  <dcterms:created xsi:type="dcterms:W3CDTF">2022-01-15T15:02:57Z</dcterms:created>
  <dcterms:modified xsi:type="dcterms:W3CDTF">2024-01-23T02:42:25Z</dcterms:modified>
</cp:coreProperties>
</file>