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5" r:id="rId2"/>
    <p:sldId id="258"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12323-9D57-410D-9633-4325BE49C393}" type="datetimeFigureOut">
              <a:rPr lang="en-US" smtClean="0"/>
              <a:t>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F8B83-FCD8-452E-AB6F-8BAE2DF7A299}" type="slidenum">
              <a:rPr lang="en-US" smtClean="0"/>
              <a:t>‹#›</a:t>
            </a:fld>
            <a:endParaRPr lang="en-US"/>
          </a:p>
        </p:txBody>
      </p:sp>
    </p:spTree>
    <p:extLst>
      <p:ext uri="{BB962C8B-B14F-4D97-AF65-F5344CB8AC3E}">
        <p14:creationId xmlns:p14="http://schemas.microsoft.com/office/powerpoint/2010/main" val="187402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98232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709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08531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49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6124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CE03-16F3-4223-8642-EACF0F5C8F7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36179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CE03-16F3-4223-8642-EACF0F5C8F7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4295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CE03-16F3-4223-8642-EACF0F5C8F75}"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9304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CE03-16F3-4223-8642-EACF0F5C8F75}"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52664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CE03-16F3-4223-8642-EACF0F5C8F75}"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9006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0719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8037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CE03-16F3-4223-8642-EACF0F5C8F75}" type="datetimeFigureOut">
              <a:rPr lang="en-US" smtClean="0"/>
              <a:t>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DF46C-23B4-4156-A01C-B0AC04C55EF7}" type="slidenum">
              <a:rPr lang="en-US" smtClean="0"/>
              <a:t>‹#›</a:t>
            </a:fld>
            <a:endParaRPr lang="en-US"/>
          </a:p>
        </p:txBody>
      </p:sp>
    </p:spTree>
    <p:extLst>
      <p:ext uri="{BB962C8B-B14F-4D97-AF65-F5344CB8AC3E}">
        <p14:creationId xmlns:p14="http://schemas.microsoft.com/office/powerpoint/2010/main" val="409266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1.mp3"/><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1.mp3"/><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119952" y="2281645"/>
            <a:ext cx="8871648"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4229102"/>
            <a:ext cx="7079809" cy="2790075"/>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9"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266692" y="2606961"/>
            <a:ext cx="8849598" cy="615535"/>
          </a:xfrm>
          <a:prstGeom prst="rect">
            <a:avLst/>
          </a:prstGeom>
          <a:noFill/>
        </p:spPr>
        <p:txBody>
          <a:bodyPr wrap="square" lIns="91422" tIns="45711" rIns="91422" bIns="45711" rtlCol="0">
            <a:spAutoFit/>
          </a:bodyPr>
          <a:lstStyle/>
          <a:p>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Tích</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cực</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hoàn</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thành</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nhiệm</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vụ</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2)</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19952" y="-18954"/>
            <a:ext cx="9024048" cy="1215699"/>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400" b="1" i="1" dirty="0">
                <a:solidFill>
                  <a:srgbClr val="002060"/>
                </a:solidFill>
                <a:latin typeface="+mj-lt"/>
                <a:cs typeface="Times New Roman" panose="02020603050405020304" pitchFamily="18" charset="0"/>
              </a:rPr>
              <a:t>TRƯỜNG TIỂU HỌC ÁI MỘ </a:t>
            </a:r>
            <a:r>
              <a:rPr lang="vi-VN" altLang="en-US" sz="3400" b="1" i="1" dirty="0" smtClean="0">
                <a:solidFill>
                  <a:srgbClr val="002060"/>
                </a:solidFill>
                <a:latin typeface="+mj-lt"/>
                <a:cs typeface="Times New Roman" panose="02020603050405020304" pitchFamily="18" charset="0"/>
              </a:rPr>
              <a:t>A</a:t>
            </a:r>
            <a:endParaRPr lang="en-US" altLang="en-US" sz="3400" b="1" i="1" dirty="0" smtClean="0">
              <a:solidFill>
                <a:srgbClr val="002060"/>
              </a:solidFill>
              <a:latin typeface="+mj-lt"/>
              <a:cs typeface="Times New Roman" panose="02020603050405020304" pitchFamily="18" charset="0"/>
            </a:endParaRPr>
          </a:p>
          <a:p>
            <a:pPr algn="ctr" defTabSz="914219">
              <a:spcBef>
                <a:spcPts val="600"/>
              </a:spcBef>
              <a:defRPr/>
            </a:pPr>
            <a:r>
              <a:rPr lang="vi-VN" altLang="en-US" sz="3400" b="1" i="1" dirty="0" smtClean="0">
                <a:solidFill>
                  <a:srgbClr val="002060"/>
                </a:solidFill>
                <a:latin typeface="+mj-lt"/>
                <a:cs typeface="Times New Roman" panose="02020603050405020304" pitchFamily="18" charset="0"/>
              </a:rPr>
              <a:t>Bài </a:t>
            </a:r>
            <a:r>
              <a:rPr lang="vi-VN" altLang="en-US" sz="3400" b="1" i="1" dirty="0">
                <a:solidFill>
                  <a:srgbClr val="002060"/>
                </a:solidFill>
                <a:latin typeface="+mj-lt"/>
                <a:cs typeface="Times New Roman" panose="02020603050405020304" pitchFamily="18" charset="0"/>
              </a:rPr>
              <a:t>giảng điện tử </a:t>
            </a:r>
            <a:r>
              <a:rPr lang="en-US" altLang="en-US" sz="3400" b="1" i="1" dirty="0" err="1" smtClean="0">
                <a:solidFill>
                  <a:srgbClr val="002060"/>
                </a:solidFill>
                <a:latin typeface="Times New Roman" pitchFamily="18" charset="0"/>
                <a:cs typeface="Times New Roman" pitchFamily="18" charset="0"/>
              </a:rPr>
              <a:t>Đạo</a:t>
            </a:r>
            <a:r>
              <a:rPr lang="en-US" altLang="en-US" sz="3400" b="1" i="1" dirty="0" smtClean="0">
                <a:solidFill>
                  <a:srgbClr val="002060"/>
                </a:solidFill>
                <a:latin typeface="Times New Roman" pitchFamily="18" charset="0"/>
                <a:cs typeface="Times New Roman" pitchFamily="18" charset="0"/>
              </a:rPr>
              <a:t> </a:t>
            </a:r>
            <a:r>
              <a:rPr lang="en-US" altLang="en-US" sz="3400" b="1" i="1" dirty="0" err="1" smtClean="0">
                <a:solidFill>
                  <a:srgbClr val="002060"/>
                </a:solidFill>
                <a:latin typeface="Times New Roman" pitchFamily="18" charset="0"/>
                <a:cs typeface="Times New Roman" pitchFamily="18" charset="0"/>
              </a:rPr>
              <a:t>đức</a:t>
            </a:r>
            <a:r>
              <a:rPr lang="en-US" altLang="en-US" sz="3400" b="1" i="1" dirty="0" smtClean="0">
                <a:solidFill>
                  <a:srgbClr val="002060"/>
                </a:solidFill>
                <a:latin typeface="Times New Roman" pitchFamily="18" charset="0"/>
                <a:cs typeface="Times New Roman" pitchFamily="18" charset="0"/>
              </a:rPr>
              <a:t> </a:t>
            </a:r>
            <a:r>
              <a:rPr lang="en-US" altLang="en-US" sz="3400" b="1" i="1" dirty="0" err="1" smtClean="0">
                <a:solidFill>
                  <a:srgbClr val="002060"/>
                </a:solidFill>
                <a:latin typeface="Times New Roman" pitchFamily="18" charset="0"/>
                <a:cs typeface="Times New Roman" pitchFamily="18" charset="0"/>
              </a:rPr>
              <a:t>lớp</a:t>
            </a:r>
            <a:r>
              <a:rPr lang="en-US" altLang="en-US" sz="3400" b="1" i="1" dirty="0" smtClean="0">
                <a:solidFill>
                  <a:srgbClr val="002060"/>
                </a:solidFill>
                <a:latin typeface="Times New Roman" pitchFamily="18" charset="0"/>
                <a:cs typeface="Times New Roman" pitchFamily="18" charset="0"/>
              </a:rPr>
              <a:t> </a:t>
            </a:r>
            <a:r>
              <a:rPr lang="en-US" altLang="en-US" sz="3400" b="1" i="1" dirty="0">
                <a:solidFill>
                  <a:srgbClr val="002060"/>
                </a:solidFill>
                <a:latin typeface="Times New Roman" pitchFamily="18" charset="0"/>
                <a:cs typeface="Times New Roman" pitchFamily="18" charset="0"/>
              </a:rPr>
              <a:t>3 </a:t>
            </a:r>
            <a:endParaRPr lang="en-US" altLang="en-US" sz="34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399"/>
            <a:ext cx="957492" cy="1694966"/>
          </a:xfrm>
          <a:prstGeom prst="rect">
            <a:avLst/>
          </a:prstGeom>
        </p:spPr>
      </p:pic>
      <p:pic>
        <p:nvPicPr>
          <p:cNvPr id="16" name="Picture 15"/>
          <p:cNvPicPr>
            <a:picLocks noChangeAspect="1"/>
          </p:cNvPicPr>
          <p:nvPr/>
        </p:nvPicPr>
        <p:blipFill>
          <a:blip r:embed="rId6"/>
          <a:stretch>
            <a:fillRect/>
          </a:stretch>
        </p:blipFill>
        <p:spPr>
          <a:xfrm>
            <a:off x="8283774" y="1142041"/>
            <a:ext cx="958568" cy="1184985"/>
          </a:xfrm>
          <a:prstGeom prst="rect">
            <a:avLst/>
          </a:prstGeom>
        </p:spPr>
      </p:pic>
    </p:spTree>
    <p:extLst>
      <p:ext uri="{BB962C8B-B14F-4D97-AF65-F5344CB8AC3E}">
        <p14:creationId xmlns:p14="http://schemas.microsoft.com/office/powerpoint/2010/main" val="16673812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CAEF9791-B3D7-36B4-7A5C-9B0C5C289F8D}"/>
              </a:ext>
            </a:extLst>
          </p:cNvPr>
          <p:cNvGrpSpPr/>
          <p:nvPr/>
        </p:nvGrpSpPr>
        <p:grpSpPr>
          <a:xfrm>
            <a:off x="215873" y="41565"/>
            <a:ext cx="3669246" cy="5932120"/>
            <a:chOff x="739385" y="-165418"/>
            <a:chExt cx="4892327" cy="5932120"/>
          </a:xfrm>
        </p:grpSpPr>
        <p:pic>
          <p:nvPicPr>
            <p:cNvPr id="7" name="Picture 6" descr="A picture containing text&#10;&#10;Description automatically generated">
              <a:extLst>
                <a:ext uri="{FF2B5EF4-FFF2-40B4-BE49-F238E27FC236}">
                  <a16:creationId xmlns="" xmlns:a16="http://schemas.microsoft.com/office/drawing/2014/main" id="{51787DE3-1583-F339-8977-F87465D07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68" y="-165418"/>
              <a:ext cx="4846144" cy="5932120"/>
            </a:xfrm>
            <a:prstGeom prst="rect">
              <a:avLst/>
            </a:prstGeom>
          </p:spPr>
        </p:pic>
        <p:sp>
          <p:nvSpPr>
            <p:cNvPr id="8" name="TextBox 7">
              <a:extLst>
                <a:ext uri="{FF2B5EF4-FFF2-40B4-BE49-F238E27FC236}">
                  <a16:creationId xmlns="" xmlns:a16="http://schemas.microsoft.com/office/drawing/2014/main" id="{0A6D3BB3-2D02-EE9A-9333-9A278BDD5FCD}"/>
                </a:ext>
              </a:extLst>
            </p:cNvPr>
            <p:cNvSpPr txBox="1"/>
            <p:nvPr/>
          </p:nvSpPr>
          <p:spPr>
            <a:xfrm>
              <a:off x="739385" y="2594522"/>
              <a:ext cx="4808043" cy="3065455"/>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Ngân vì hoàn thành tốt nhiệm vụ sẽ khiến mọi người càng thêm yêu quý, tin tưởng vào khả </a:t>
              </a:r>
              <a:r>
                <a:rPr lang="nl-NL" sz="2400" b="1" dirty="0" smtClean="0">
                  <a:solidFill>
                    <a:srgbClr val="000000"/>
                  </a:solidFill>
                  <a:latin typeface="Times New Roman" pitchFamily="18" charset="0"/>
                  <a:ea typeface="Times New Roman" panose="02020603050405020304" pitchFamily="18" charset="0"/>
                  <a:cs typeface="Times New Roman" pitchFamily="18" charset="0"/>
                </a:rPr>
                <a:t>năng</a:t>
              </a:r>
              <a:r>
                <a:rPr lang="nl-NL" sz="2400" b="1" dirty="0" smtClean="0">
                  <a:solidFill>
                    <a:srgbClr val="000000"/>
                  </a:solidFill>
                  <a:effectLst/>
                  <a:latin typeface="Times New Roman" pitchFamily="18" charset="0"/>
                  <a:ea typeface="Times New Roman" panose="02020603050405020304" pitchFamily="18" charset="0"/>
                  <a:cs typeface="Times New Roman" pitchFamily="18" charset="0"/>
                </a:rPr>
                <a:t> </a:t>
              </a:r>
              <a:r>
                <a:rPr lang="nl-NL" sz="2400" b="1" dirty="0">
                  <a:solidFill>
                    <a:srgbClr val="000000"/>
                  </a:solidFill>
                  <a:effectLst/>
                  <a:latin typeface="Times New Roman" pitchFamily="18" charset="0"/>
                  <a:ea typeface="Times New Roman" panose="02020603050405020304" pitchFamily="18" charset="0"/>
                  <a:cs typeface="Times New Roman" pitchFamily="18" charset="0"/>
                </a:rPr>
                <a:t>và sự nỗ lực, có trách nhiệm của chúng ta.</a:t>
              </a:r>
              <a:endParaRPr lang="en-US" sz="2400" b="1" dirty="0">
                <a:effectLst/>
                <a:latin typeface="Times New Roman" pitchFamily="18" charset="0"/>
                <a:ea typeface="Times New Roman" panose="02020603050405020304" pitchFamily="18" charset="0"/>
                <a:cs typeface="Times New Roman" pitchFamily="18" charset="0"/>
              </a:endParaRPr>
            </a:p>
          </p:txBody>
        </p:sp>
      </p:grpSp>
      <p:sp>
        <p:nvSpPr>
          <p:cNvPr id="4" name="Flowchart: Terminator 3">
            <a:extLst>
              <a:ext uri="{FF2B5EF4-FFF2-40B4-BE49-F238E27FC236}">
                <a16:creationId xmlns="" xmlns:a16="http://schemas.microsoft.com/office/drawing/2014/main" id="{FCFACBCB-43D5-0387-0818-E50287EDE6F6}"/>
              </a:ext>
            </a:extLst>
          </p:cNvPr>
          <p:cNvSpPr/>
          <p:nvPr/>
        </p:nvSpPr>
        <p:spPr>
          <a:xfrm>
            <a:off x="4014788" y="249607"/>
            <a:ext cx="4815753" cy="203639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Em </a:t>
            </a: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 xmlns:a16="http://schemas.microsoft.com/office/drawing/2014/main" id="{9F11CEA6-6A0D-1415-EE44-52283C902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293" y="3478640"/>
            <a:ext cx="1451586" cy="1501311"/>
          </a:xfrm>
          <a:prstGeom prst="rect">
            <a:avLst/>
          </a:prstGeom>
        </p:spPr>
      </p:pic>
      <p:pic>
        <p:nvPicPr>
          <p:cNvPr id="11" name="Picture 10">
            <a:extLst>
              <a:ext uri="{FF2B5EF4-FFF2-40B4-BE49-F238E27FC236}">
                <a16:creationId xmlns="" xmlns:a16="http://schemas.microsoft.com/office/drawing/2014/main" id="{BC0EB193-0599-4A18-9D0E-77335DE1E3FC}"/>
              </a:ext>
            </a:extLst>
          </p:cNvPr>
          <p:cNvPicPr>
            <a:picLocks noChangeAspect="1"/>
          </p:cNvPicPr>
          <p:nvPr/>
        </p:nvPicPr>
        <p:blipFill>
          <a:blip r:embed="rId5"/>
          <a:stretch>
            <a:fillRect/>
          </a:stretch>
        </p:blipFill>
        <p:spPr>
          <a:xfrm>
            <a:off x="5522118" y="2590800"/>
            <a:ext cx="3774282" cy="4228869"/>
          </a:xfrm>
          <a:prstGeom prst="rect">
            <a:avLst/>
          </a:prstGeom>
        </p:spPr>
      </p:pic>
    </p:spTree>
    <p:extLst>
      <p:ext uri="{BB962C8B-B14F-4D97-AF65-F5344CB8AC3E}">
        <p14:creationId xmlns:p14="http://schemas.microsoft.com/office/powerpoint/2010/main" val="3224994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D7ABB90D-BC3A-7636-88D1-B7BD906D5F79}"/>
              </a:ext>
            </a:extLst>
          </p:cNvPr>
          <p:cNvGrpSpPr/>
          <p:nvPr/>
        </p:nvGrpSpPr>
        <p:grpSpPr>
          <a:xfrm>
            <a:off x="4557713" y="228600"/>
            <a:ext cx="4509382" cy="6629400"/>
            <a:chOff x="6834011" y="1330036"/>
            <a:chExt cx="5255448" cy="5527964"/>
          </a:xfrm>
        </p:grpSpPr>
        <p:pic>
          <p:nvPicPr>
            <p:cNvPr id="7" name="Picture 6" descr="A picture containing shape&#10;&#10;Description automatically generated">
              <a:extLst>
                <a:ext uri="{FF2B5EF4-FFF2-40B4-BE49-F238E27FC236}">
                  <a16:creationId xmlns="" xmlns:a16="http://schemas.microsoft.com/office/drawing/2014/main" id="{2EDB24ED-C63D-4EC1-F306-A89728608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 xmlns:a16="http://schemas.microsoft.com/office/drawing/2014/main" id="{819D5E9D-0222-DA61-3BE1-8796743ECAF8}"/>
                </a:ext>
              </a:extLst>
            </p:cNvPr>
            <p:cNvSpPr txBox="1"/>
            <p:nvPr/>
          </p:nvSpPr>
          <p:spPr>
            <a:xfrm>
              <a:off x="8212686" y="3871629"/>
              <a:ext cx="3657270" cy="297286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Đức: mỗi nhiệm vụ được giao đều có mục đích và lợi ích riêng. Tích cực hoàn thành nhiệm vụ sẽ giúp chúng ta thu được những lợi ích đó, phục vụ cho học tập và công việc.</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 xmlns:a16="http://schemas.microsoft.com/office/drawing/2014/main" id="{01BC7AC8-9D43-4A35-505B-EAAF3EFDF742}"/>
              </a:ext>
            </a:extLst>
          </p:cNvPr>
          <p:cNvSpPr/>
          <p:nvPr/>
        </p:nvSpPr>
        <p:spPr>
          <a:xfrm>
            <a:off x="144639" y="685801"/>
            <a:ext cx="4495800" cy="1676400"/>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5" name="Picture 4" descr="Logo&#10;&#10;Description automatically generated">
            <a:extLst>
              <a:ext uri="{FF2B5EF4-FFF2-40B4-BE49-F238E27FC236}">
                <a16:creationId xmlns="" xmlns:a16="http://schemas.microsoft.com/office/drawing/2014/main" id="{DBCE5C87-7D0A-409F-39DD-82F1F59B6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399" y="2603822"/>
            <a:ext cx="1188349" cy="1120554"/>
          </a:xfrm>
          <a:prstGeom prst="rect">
            <a:avLst/>
          </a:prstGeom>
        </p:spPr>
      </p:pic>
      <p:pic>
        <p:nvPicPr>
          <p:cNvPr id="11" name="Picture 10">
            <a:extLst>
              <a:ext uri="{FF2B5EF4-FFF2-40B4-BE49-F238E27FC236}">
                <a16:creationId xmlns="" xmlns:a16="http://schemas.microsoft.com/office/drawing/2014/main" id="{B1B4572C-E659-43CC-9684-C94980411F31}"/>
              </a:ext>
            </a:extLst>
          </p:cNvPr>
          <p:cNvPicPr>
            <a:picLocks noChangeAspect="1"/>
          </p:cNvPicPr>
          <p:nvPr/>
        </p:nvPicPr>
        <p:blipFill>
          <a:blip r:embed="rId5"/>
          <a:stretch>
            <a:fillRect/>
          </a:stretch>
        </p:blipFill>
        <p:spPr>
          <a:xfrm>
            <a:off x="0" y="2667000"/>
            <a:ext cx="3581399" cy="3954607"/>
          </a:xfrm>
          <a:prstGeom prst="rect">
            <a:avLst/>
          </a:prstGeom>
        </p:spPr>
      </p:pic>
    </p:spTree>
    <p:extLst>
      <p:ext uri="{BB962C8B-B14F-4D97-AF65-F5344CB8AC3E}">
        <p14:creationId xmlns:p14="http://schemas.microsoft.com/office/powerpoint/2010/main" val="1562350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4352925"/>
            <a:ext cx="2231222" cy="2307648"/>
          </a:xfrm>
          <a:prstGeom prst="rect">
            <a:avLst/>
          </a:prstGeom>
        </p:spPr>
      </p:pic>
      <p:pic>
        <p:nvPicPr>
          <p:cNvPr id="2" name="Picture 1">
            <a:extLst>
              <a:ext uri="{FF2B5EF4-FFF2-40B4-BE49-F238E27FC236}">
                <a16:creationId xmlns="" xmlns:a16="http://schemas.microsoft.com/office/drawing/2014/main" id="{693C14C0-B8A8-42D4-98C3-A10C8B4F0F58}"/>
              </a:ext>
            </a:extLst>
          </p:cNvPr>
          <p:cNvPicPr>
            <a:picLocks noChangeAspect="1"/>
          </p:cNvPicPr>
          <p:nvPr/>
        </p:nvPicPr>
        <p:blipFill>
          <a:blip r:embed="rId4"/>
          <a:stretch>
            <a:fillRect/>
          </a:stretch>
        </p:blipFill>
        <p:spPr>
          <a:xfrm>
            <a:off x="106209" y="2019273"/>
            <a:ext cx="8872841" cy="2121592"/>
          </a:xfrm>
          <a:prstGeom prst="rect">
            <a:avLst/>
          </a:prstGeom>
        </p:spPr>
      </p:pic>
      <p:pic>
        <p:nvPicPr>
          <p:cNvPr id="4" name="PA_图片 20"/>
          <p:cNvPicPr>
            <a:picLocks noChangeAspect="1"/>
          </p:cNvPicPr>
          <p:nvPr>
            <p:custDataLst>
              <p:tags r:id="rId1"/>
            </p:custDataLst>
          </p:nvPr>
        </p:nvPicPr>
        <p:blipFill>
          <a:blip r:embed="rId5"/>
          <a:stretch>
            <a:fillRect/>
          </a:stretch>
        </p:blipFill>
        <p:spPr>
          <a:xfrm>
            <a:off x="104904" y="13855"/>
            <a:ext cx="1682343" cy="1295400"/>
          </a:xfrm>
          <a:prstGeom prst="rect">
            <a:avLst/>
          </a:prstGeom>
          <a:noFill/>
          <a:ln w="9525">
            <a:noFill/>
          </a:ln>
        </p:spPr>
      </p:pic>
      <p:pic>
        <p:nvPicPr>
          <p:cNvPr id="5" name="Google Shape;1614;p68"/>
          <p:cNvPicPr preferRelativeResize="0"/>
          <p:nvPr/>
        </p:nvPicPr>
        <p:blipFill>
          <a:blip r:embed="rId6">
            <a:alphaModFix/>
          </a:blip>
          <a:stretch>
            <a:fillRect/>
          </a:stretch>
        </p:blipFill>
        <p:spPr>
          <a:xfrm>
            <a:off x="2209800" y="737698"/>
            <a:ext cx="2017245" cy="1014902"/>
          </a:xfrm>
          <a:prstGeom prst="rect">
            <a:avLst/>
          </a:prstGeom>
          <a:noFill/>
          <a:ln>
            <a:noFill/>
          </a:ln>
        </p:spPr>
      </p:pic>
      <p:pic>
        <p:nvPicPr>
          <p:cNvPr id="6" name="Google Shape;1616;p68"/>
          <p:cNvPicPr preferRelativeResize="0"/>
          <p:nvPr/>
        </p:nvPicPr>
        <p:blipFill>
          <a:blip r:embed="rId7">
            <a:alphaModFix/>
          </a:blip>
          <a:stretch>
            <a:fillRect/>
          </a:stretch>
        </p:blipFill>
        <p:spPr>
          <a:xfrm flipH="1">
            <a:off x="7350239" y="313051"/>
            <a:ext cx="1184495" cy="918243"/>
          </a:xfrm>
          <a:prstGeom prst="rect">
            <a:avLst/>
          </a:prstGeom>
          <a:noFill/>
          <a:ln>
            <a:noFill/>
          </a:ln>
        </p:spPr>
      </p:pic>
      <p:grpSp>
        <p:nvGrpSpPr>
          <p:cNvPr id="7" name="Google Shape;842;p44"/>
          <p:cNvGrpSpPr/>
          <p:nvPr/>
        </p:nvGrpSpPr>
        <p:grpSpPr>
          <a:xfrm>
            <a:off x="7419204" y="1231294"/>
            <a:ext cx="839647" cy="389487"/>
            <a:chOff x="2235072" y="2528648"/>
            <a:chExt cx="1151585" cy="695699"/>
          </a:xfrm>
        </p:grpSpPr>
        <p:grpSp>
          <p:nvGrpSpPr>
            <p:cNvPr id="8" name="Google Shape;843;p44"/>
            <p:cNvGrpSpPr/>
            <p:nvPr/>
          </p:nvGrpSpPr>
          <p:grpSpPr>
            <a:xfrm>
              <a:off x="2235072" y="2528648"/>
              <a:ext cx="1151585" cy="572694"/>
              <a:chOff x="3745197" y="2483473"/>
              <a:chExt cx="1151585" cy="572694"/>
            </a:xfrm>
          </p:grpSpPr>
          <p:sp>
            <p:nvSpPr>
              <p:cNvPr id="10"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629079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AB01C4-998D-6F3C-43CF-F460641130E0}"/>
              </a:ext>
            </a:extLst>
          </p:cNvPr>
          <p:cNvSpPr txBox="1"/>
          <p:nvPr/>
        </p:nvSpPr>
        <p:spPr>
          <a:xfrm>
            <a:off x="4377267" y="1556747"/>
            <a:ext cx="4086225"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HOẠT ĐỘNG NHÓM 4</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5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lá</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nhận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xét</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chưa</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giải</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lí</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do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vì</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sao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Rectangle: Rounded Corners 3">
            <a:extLst>
              <a:ext uri="{FF2B5EF4-FFF2-40B4-BE49-F238E27FC236}">
                <a16:creationId xmlns="" xmlns:a16="http://schemas.microsoft.com/office/drawing/2014/main" id="{4AB61A6F-944C-61F8-DF45-7F04370F74C2}"/>
              </a:ext>
            </a:extLst>
          </p:cNvPr>
          <p:cNvSpPr/>
          <p:nvPr/>
        </p:nvSpPr>
        <p:spPr>
          <a:xfrm>
            <a:off x="0" y="2667000"/>
            <a:ext cx="4377267" cy="1503590"/>
          </a:xfrm>
          <a:custGeom>
            <a:avLst/>
            <a:gdLst>
              <a:gd name="connsiteX0" fmla="*/ 0 w 4944533"/>
              <a:gd name="connsiteY0" fmla="*/ 250603 h 1503590"/>
              <a:gd name="connsiteX1" fmla="*/ 250603 w 4944533"/>
              <a:gd name="connsiteY1" fmla="*/ 0 h 1503590"/>
              <a:gd name="connsiteX2" fmla="*/ 850452 w 4944533"/>
              <a:gd name="connsiteY2" fmla="*/ 0 h 1503590"/>
              <a:gd name="connsiteX3" fmla="*/ 1317001 w 4944533"/>
              <a:gd name="connsiteY3" fmla="*/ 0 h 1503590"/>
              <a:gd name="connsiteX4" fmla="*/ 1916851 w 4944533"/>
              <a:gd name="connsiteY4" fmla="*/ 0 h 1503590"/>
              <a:gd name="connsiteX5" fmla="*/ 2338967 w 4944533"/>
              <a:gd name="connsiteY5" fmla="*/ 0 h 1503590"/>
              <a:gd name="connsiteX6" fmla="*/ 2938816 w 4944533"/>
              <a:gd name="connsiteY6" fmla="*/ 0 h 1503590"/>
              <a:gd name="connsiteX7" fmla="*/ 3538665 w 4944533"/>
              <a:gd name="connsiteY7" fmla="*/ 0 h 1503590"/>
              <a:gd name="connsiteX8" fmla="*/ 4182947 w 4944533"/>
              <a:gd name="connsiteY8" fmla="*/ 0 h 1503590"/>
              <a:gd name="connsiteX9" fmla="*/ 4693930 w 4944533"/>
              <a:gd name="connsiteY9" fmla="*/ 0 h 1503590"/>
              <a:gd name="connsiteX10" fmla="*/ 4944533 w 4944533"/>
              <a:gd name="connsiteY10" fmla="*/ 250603 h 1503590"/>
              <a:gd name="connsiteX11" fmla="*/ 4944533 w 4944533"/>
              <a:gd name="connsiteY11" fmla="*/ 741771 h 1503590"/>
              <a:gd name="connsiteX12" fmla="*/ 4944533 w 4944533"/>
              <a:gd name="connsiteY12" fmla="*/ 1252987 h 1503590"/>
              <a:gd name="connsiteX13" fmla="*/ 4693930 w 4944533"/>
              <a:gd name="connsiteY13" fmla="*/ 1503590 h 1503590"/>
              <a:gd name="connsiteX14" fmla="*/ 4138514 w 4944533"/>
              <a:gd name="connsiteY14" fmla="*/ 1503590 h 1503590"/>
              <a:gd name="connsiteX15" fmla="*/ 3716398 w 4944533"/>
              <a:gd name="connsiteY15" fmla="*/ 1503590 h 1503590"/>
              <a:gd name="connsiteX16" fmla="*/ 3249849 w 4944533"/>
              <a:gd name="connsiteY16" fmla="*/ 1503590 h 1503590"/>
              <a:gd name="connsiteX17" fmla="*/ 2738866 w 4944533"/>
              <a:gd name="connsiteY17" fmla="*/ 1503590 h 1503590"/>
              <a:gd name="connsiteX18" fmla="*/ 2316750 w 4944533"/>
              <a:gd name="connsiteY18" fmla="*/ 1503590 h 1503590"/>
              <a:gd name="connsiteX19" fmla="*/ 1894634 w 4944533"/>
              <a:gd name="connsiteY19" fmla="*/ 1503590 h 1503590"/>
              <a:gd name="connsiteX20" fmla="*/ 1339218 w 4944533"/>
              <a:gd name="connsiteY20" fmla="*/ 1503590 h 1503590"/>
              <a:gd name="connsiteX21" fmla="*/ 739369 w 4944533"/>
              <a:gd name="connsiteY21" fmla="*/ 1503590 h 1503590"/>
              <a:gd name="connsiteX22" fmla="*/ 250603 w 4944533"/>
              <a:gd name="connsiteY22" fmla="*/ 1503590 h 1503590"/>
              <a:gd name="connsiteX23" fmla="*/ 0 w 4944533"/>
              <a:gd name="connsiteY23" fmla="*/ 1252987 h 1503590"/>
              <a:gd name="connsiteX24" fmla="*/ 0 w 4944533"/>
              <a:gd name="connsiteY24" fmla="*/ 751795 h 1503590"/>
              <a:gd name="connsiteX25" fmla="*/ 0 w 4944533"/>
              <a:gd name="connsiteY25" fmla="*/ 250603 h 150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4533" h="1503590" fill="none" extrusionOk="0">
                <a:moveTo>
                  <a:pt x="0" y="250603"/>
                </a:moveTo>
                <a:cubicBezTo>
                  <a:pt x="8908" y="108599"/>
                  <a:pt x="79569" y="13250"/>
                  <a:pt x="250603" y="0"/>
                </a:cubicBezTo>
                <a:cubicBezTo>
                  <a:pt x="385567" y="-36065"/>
                  <a:pt x="719526" y="54007"/>
                  <a:pt x="850452" y="0"/>
                </a:cubicBezTo>
                <a:cubicBezTo>
                  <a:pt x="981378" y="-54007"/>
                  <a:pt x="1117004" y="40842"/>
                  <a:pt x="1317001" y="0"/>
                </a:cubicBezTo>
                <a:cubicBezTo>
                  <a:pt x="1516998" y="-40842"/>
                  <a:pt x="1661923" y="60633"/>
                  <a:pt x="1916851" y="0"/>
                </a:cubicBezTo>
                <a:cubicBezTo>
                  <a:pt x="2171779" y="-60633"/>
                  <a:pt x="2147652" y="12211"/>
                  <a:pt x="2338967" y="0"/>
                </a:cubicBezTo>
                <a:cubicBezTo>
                  <a:pt x="2530282" y="-12211"/>
                  <a:pt x="2645336" y="30298"/>
                  <a:pt x="2938816" y="0"/>
                </a:cubicBezTo>
                <a:cubicBezTo>
                  <a:pt x="3232296" y="-30298"/>
                  <a:pt x="3240206" y="46925"/>
                  <a:pt x="3538665" y="0"/>
                </a:cubicBezTo>
                <a:cubicBezTo>
                  <a:pt x="3837124" y="-46925"/>
                  <a:pt x="3867752" y="57803"/>
                  <a:pt x="4182947" y="0"/>
                </a:cubicBezTo>
                <a:cubicBezTo>
                  <a:pt x="4498142" y="-57803"/>
                  <a:pt x="4471657" y="8039"/>
                  <a:pt x="4693930" y="0"/>
                </a:cubicBezTo>
                <a:cubicBezTo>
                  <a:pt x="4820176" y="-931"/>
                  <a:pt x="4938100" y="108722"/>
                  <a:pt x="4944533" y="250603"/>
                </a:cubicBezTo>
                <a:cubicBezTo>
                  <a:pt x="4963580" y="408048"/>
                  <a:pt x="4939340" y="556237"/>
                  <a:pt x="4944533" y="741771"/>
                </a:cubicBezTo>
                <a:cubicBezTo>
                  <a:pt x="4949726" y="927305"/>
                  <a:pt x="4905447" y="1118667"/>
                  <a:pt x="4944533" y="1252987"/>
                </a:cubicBezTo>
                <a:cubicBezTo>
                  <a:pt x="4956157" y="1413290"/>
                  <a:pt x="4820585" y="1480323"/>
                  <a:pt x="4693930" y="1503590"/>
                </a:cubicBezTo>
                <a:cubicBezTo>
                  <a:pt x="4538245" y="1521675"/>
                  <a:pt x="4396136" y="1461686"/>
                  <a:pt x="4138514" y="1503590"/>
                </a:cubicBezTo>
                <a:cubicBezTo>
                  <a:pt x="3880892" y="1545494"/>
                  <a:pt x="3908655" y="1488194"/>
                  <a:pt x="3716398" y="1503590"/>
                </a:cubicBezTo>
                <a:cubicBezTo>
                  <a:pt x="3524141" y="1518986"/>
                  <a:pt x="3392858" y="1488533"/>
                  <a:pt x="3249849" y="1503590"/>
                </a:cubicBezTo>
                <a:cubicBezTo>
                  <a:pt x="3106840" y="1518647"/>
                  <a:pt x="2871047" y="1454347"/>
                  <a:pt x="2738866" y="1503590"/>
                </a:cubicBezTo>
                <a:cubicBezTo>
                  <a:pt x="2606685" y="1552833"/>
                  <a:pt x="2434808" y="1462509"/>
                  <a:pt x="2316750" y="1503590"/>
                </a:cubicBezTo>
                <a:cubicBezTo>
                  <a:pt x="2198692" y="1544671"/>
                  <a:pt x="2001480" y="1476206"/>
                  <a:pt x="1894634" y="1503590"/>
                </a:cubicBezTo>
                <a:cubicBezTo>
                  <a:pt x="1787788" y="1530974"/>
                  <a:pt x="1534921" y="1456721"/>
                  <a:pt x="1339218" y="1503590"/>
                </a:cubicBezTo>
                <a:cubicBezTo>
                  <a:pt x="1143515" y="1550459"/>
                  <a:pt x="1029963" y="1456774"/>
                  <a:pt x="739369" y="1503590"/>
                </a:cubicBezTo>
                <a:cubicBezTo>
                  <a:pt x="448775" y="1550406"/>
                  <a:pt x="436737" y="1449605"/>
                  <a:pt x="250603" y="1503590"/>
                </a:cubicBezTo>
                <a:cubicBezTo>
                  <a:pt x="115267" y="1519495"/>
                  <a:pt x="-1901" y="1387166"/>
                  <a:pt x="0" y="1252987"/>
                </a:cubicBezTo>
                <a:cubicBezTo>
                  <a:pt x="-32343" y="1036830"/>
                  <a:pt x="17947" y="878309"/>
                  <a:pt x="0" y="751795"/>
                </a:cubicBezTo>
                <a:cubicBezTo>
                  <a:pt x="-17947" y="625281"/>
                  <a:pt x="2263" y="459978"/>
                  <a:pt x="0" y="250603"/>
                </a:cubicBezTo>
                <a:close/>
              </a:path>
              <a:path w="4944533" h="1503590" stroke="0" extrusionOk="0">
                <a:moveTo>
                  <a:pt x="0" y="250603"/>
                </a:moveTo>
                <a:cubicBezTo>
                  <a:pt x="3790" y="113556"/>
                  <a:pt x="128314" y="36944"/>
                  <a:pt x="250603" y="0"/>
                </a:cubicBezTo>
                <a:cubicBezTo>
                  <a:pt x="428091" y="-23408"/>
                  <a:pt x="525678" y="37327"/>
                  <a:pt x="672719" y="0"/>
                </a:cubicBezTo>
                <a:cubicBezTo>
                  <a:pt x="819760" y="-37327"/>
                  <a:pt x="1061158" y="21440"/>
                  <a:pt x="1272568" y="0"/>
                </a:cubicBezTo>
                <a:cubicBezTo>
                  <a:pt x="1483978" y="-21440"/>
                  <a:pt x="1671636" y="65002"/>
                  <a:pt x="1827984" y="0"/>
                </a:cubicBezTo>
                <a:cubicBezTo>
                  <a:pt x="1984332" y="-65002"/>
                  <a:pt x="2150665" y="601"/>
                  <a:pt x="2250100" y="0"/>
                </a:cubicBezTo>
                <a:cubicBezTo>
                  <a:pt x="2349535" y="-601"/>
                  <a:pt x="2528121" y="18823"/>
                  <a:pt x="2672216" y="0"/>
                </a:cubicBezTo>
                <a:cubicBezTo>
                  <a:pt x="2816311" y="-18823"/>
                  <a:pt x="2968915" y="18780"/>
                  <a:pt x="3094332" y="0"/>
                </a:cubicBezTo>
                <a:cubicBezTo>
                  <a:pt x="3219749" y="-18780"/>
                  <a:pt x="3518525" y="18657"/>
                  <a:pt x="3649748" y="0"/>
                </a:cubicBezTo>
                <a:cubicBezTo>
                  <a:pt x="3780971" y="-18657"/>
                  <a:pt x="3922961" y="24745"/>
                  <a:pt x="4116297" y="0"/>
                </a:cubicBezTo>
                <a:cubicBezTo>
                  <a:pt x="4309633" y="-24745"/>
                  <a:pt x="4411528" y="53161"/>
                  <a:pt x="4693930" y="0"/>
                </a:cubicBezTo>
                <a:cubicBezTo>
                  <a:pt x="4804798" y="-19772"/>
                  <a:pt x="4939716" y="106843"/>
                  <a:pt x="4944533" y="250603"/>
                </a:cubicBezTo>
                <a:cubicBezTo>
                  <a:pt x="4984514" y="448680"/>
                  <a:pt x="4899313" y="516194"/>
                  <a:pt x="4944533" y="731747"/>
                </a:cubicBezTo>
                <a:cubicBezTo>
                  <a:pt x="4989753" y="947300"/>
                  <a:pt x="4913104" y="1091905"/>
                  <a:pt x="4944533" y="1252987"/>
                </a:cubicBezTo>
                <a:cubicBezTo>
                  <a:pt x="4950000" y="1376553"/>
                  <a:pt x="4858948" y="1478196"/>
                  <a:pt x="4693930" y="1503590"/>
                </a:cubicBezTo>
                <a:cubicBezTo>
                  <a:pt x="4502576" y="1532501"/>
                  <a:pt x="4263288" y="1456011"/>
                  <a:pt x="4138514" y="1503590"/>
                </a:cubicBezTo>
                <a:cubicBezTo>
                  <a:pt x="4013740" y="1551169"/>
                  <a:pt x="3755956" y="1461669"/>
                  <a:pt x="3494232" y="1503590"/>
                </a:cubicBezTo>
                <a:cubicBezTo>
                  <a:pt x="3232508" y="1545511"/>
                  <a:pt x="3227117" y="1453817"/>
                  <a:pt x="3072116" y="1503590"/>
                </a:cubicBezTo>
                <a:cubicBezTo>
                  <a:pt x="2917115" y="1553363"/>
                  <a:pt x="2758020" y="1457478"/>
                  <a:pt x="2561133" y="1503590"/>
                </a:cubicBezTo>
                <a:cubicBezTo>
                  <a:pt x="2364246" y="1549702"/>
                  <a:pt x="2332382" y="1489122"/>
                  <a:pt x="2139017" y="1503590"/>
                </a:cubicBezTo>
                <a:cubicBezTo>
                  <a:pt x="1945652" y="1518058"/>
                  <a:pt x="1925399" y="1466703"/>
                  <a:pt x="1716901" y="1503590"/>
                </a:cubicBezTo>
                <a:cubicBezTo>
                  <a:pt x="1508403" y="1540477"/>
                  <a:pt x="1343807" y="1471346"/>
                  <a:pt x="1250352" y="1503590"/>
                </a:cubicBezTo>
                <a:cubicBezTo>
                  <a:pt x="1156897" y="1535834"/>
                  <a:pt x="672633" y="1390266"/>
                  <a:pt x="250603" y="1503590"/>
                </a:cubicBezTo>
                <a:cubicBezTo>
                  <a:pt x="115846" y="1526994"/>
                  <a:pt x="22724" y="1404443"/>
                  <a:pt x="0" y="1252987"/>
                </a:cubicBezTo>
                <a:cubicBezTo>
                  <a:pt x="-50883" y="1056809"/>
                  <a:pt x="18351" y="867349"/>
                  <a:pt x="0" y="761819"/>
                </a:cubicBezTo>
                <a:cubicBezTo>
                  <a:pt x="-18351" y="656289"/>
                  <a:pt x="6588" y="430079"/>
                  <a:pt x="0" y="250603"/>
                </a:cubicBezTo>
                <a:close/>
              </a:path>
            </a:pathLst>
          </a:custGeom>
          <a:solidFill>
            <a:srgbClr val="FFFFCC"/>
          </a:solidFill>
          <a:ln w="38100">
            <a:solidFill>
              <a:srgbClr val="9999FF"/>
            </a:solidFill>
            <a:extLst>
              <a:ext uri="{C807C97D-BFC1-408E-A445-0C87EB9F89A2}">
                <ask:lineSketchStyleProps xmlns="" xmlns:ask="http://schemas.microsoft.com/office/drawing/2018/sketchyshapes" sd="100938400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Đưa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ra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lời</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khuyên</a:t>
            </a:r>
            <a:endPar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248714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FE31B6B-E1A7-4F6C-AF2D-E4D0974E64DC}"/>
              </a:ext>
            </a:extLst>
          </p:cNvPr>
          <p:cNvPicPr>
            <a:picLocks noChangeAspect="1"/>
          </p:cNvPicPr>
          <p:nvPr/>
        </p:nvPicPr>
        <p:blipFill>
          <a:blip r:embed="rId2"/>
          <a:stretch>
            <a:fillRect/>
          </a:stretch>
        </p:blipFill>
        <p:spPr>
          <a:xfrm>
            <a:off x="2016871" y="-115894"/>
            <a:ext cx="5496020" cy="1603387"/>
          </a:xfrm>
          <a:prstGeom prst="rect">
            <a:avLst/>
          </a:prstGeom>
        </p:spPr>
      </p:pic>
      <p:pic>
        <p:nvPicPr>
          <p:cNvPr id="7" name="Picture 6">
            <a:extLst>
              <a:ext uri="{FF2B5EF4-FFF2-40B4-BE49-F238E27FC236}">
                <a16:creationId xmlns="" xmlns:a16="http://schemas.microsoft.com/office/drawing/2014/main" id="{F7EBF82B-FF1E-45ED-B7A3-2CD92992DB09}"/>
              </a:ext>
            </a:extLst>
          </p:cNvPr>
          <p:cNvPicPr>
            <a:picLocks noChangeAspect="1"/>
          </p:cNvPicPr>
          <p:nvPr/>
        </p:nvPicPr>
        <p:blipFill>
          <a:blip r:embed="rId3"/>
          <a:stretch>
            <a:fillRect/>
          </a:stretch>
        </p:blipFill>
        <p:spPr>
          <a:xfrm>
            <a:off x="0" y="1085734"/>
            <a:ext cx="3538538" cy="5619865"/>
          </a:xfrm>
          <a:prstGeom prst="rect">
            <a:avLst/>
          </a:prstGeom>
        </p:spPr>
      </p:pic>
      <p:pic>
        <p:nvPicPr>
          <p:cNvPr id="11" name="Picture 10">
            <a:extLst>
              <a:ext uri="{FF2B5EF4-FFF2-40B4-BE49-F238E27FC236}">
                <a16:creationId xmlns="" xmlns:a16="http://schemas.microsoft.com/office/drawing/2014/main" id="{E1FF5DD9-1726-42CF-A4C4-6A4221B263A9}"/>
              </a:ext>
            </a:extLst>
          </p:cNvPr>
          <p:cNvPicPr>
            <a:picLocks noChangeAspect="1"/>
          </p:cNvPicPr>
          <p:nvPr/>
        </p:nvPicPr>
        <p:blipFill>
          <a:blip r:embed="rId4"/>
          <a:stretch>
            <a:fillRect/>
          </a:stretch>
        </p:blipFill>
        <p:spPr>
          <a:xfrm>
            <a:off x="3422073" y="838200"/>
            <a:ext cx="5569527" cy="2518930"/>
          </a:xfrm>
          <a:prstGeom prst="rect">
            <a:avLst/>
          </a:prstGeom>
        </p:spPr>
      </p:pic>
      <p:pic>
        <p:nvPicPr>
          <p:cNvPr id="13" name="Picture 12">
            <a:extLst>
              <a:ext uri="{FF2B5EF4-FFF2-40B4-BE49-F238E27FC236}">
                <a16:creationId xmlns="" xmlns:a16="http://schemas.microsoft.com/office/drawing/2014/main" id="{4C5A9DF1-3D5A-4EED-876C-7B731316DE7D}"/>
              </a:ext>
            </a:extLst>
          </p:cNvPr>
          <p:cNvPicPr>
            <a:picLocks noChangeAspect="1"/>
          </p:cNvPicPr>
          <p:nvPr/>
        </p:nvPicPr>
        <p:blipFill>
          <a:blip r:embed="rId5"/>
          <a:stretch>
            <a:fillRect/>
          </a:stretch>
        </p:blipFill>
        <p:spPr>
          <a:xfrm>
            <a:off x="3422073" y="3366654"/>
            <a:ext cx="2914000" cy="3338945"/>
          </a:xfrm>
          <a:prstGeom prst="rect">
            <a:avLst/>
          </a:prstGeom>
        </p:spPr>
      </p:pic>
      <p:pic>
        <p:nvPicPr>
          <p:cNvPr id="15" name="Picture 14">
            <a:extLst>
              <a:ext uri="{FF2B5EF4-FFF2-40B4-BE49-F238E27FC236}">
                <a16:creationId xmlns="" xmlns:a16="http://schemas.microsoft.com/office/drawing/2014/main" id="{C3172BB4-FAC3-4158-ABA1-D52C5112F38D}"/>
              </a:ext>
            </a:extLst>
          </p:cNvPr>
          <p:cNvPicPr>
            <a:picLocks noChangeAspect="1"/>
          </p:cNvPicPr>
          <p:nvPr/>
        </p:nvPicPr>
        <p:blipFill>
          <a:blip r:embed="rId6"/>
          <a:stretch>
            <a:fillRect/>
          </a:stretch>
        </p:blipFill>
        <p:spPr>
          <a:xfrm>
            <a:off x="6322218" y="3357130"/>
            <a:ext cx="2821781" cy="3348469"/>
          </a:xfrm>
          <a:prstGeom prst="rect">
            <a:avLst/>
          </a:prstGeom>
        </p:spPr>
      </p:pic>
    </p:spTree>
    <p:extLst>
      <p:ext uri="{BB962C8B-B14F-4D97-AF65-F5344CB8AC3E}">
        <p14:creationId xmlns:p14="http://schemas.microsoft.com/office/powerpoint/2010/main" val="279281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81" y="2133600"/>
            <a:ext cx="4968824" cy="4343400"/>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269033"/>
            <a:ext cx="3069200" cy="3754874"/>
          </a:xfrm>
          <a:prstGeom prst="rect">
            <a:avLst/>
          </a:prstGeom>
          <a:noFill/>
        </p:spPr>
        <p:txBody>
          <a:bodyPr wrap="square" rtlCol="0">
            <a:spAutoFit/>
          </a:bodyPr>
          <a:lstStyle/>
          <a:p>
            <a:pPr lvl="0" algn="just"/>
            <a:r>
              <a:rPr lang="vi-VN" sz="3400" b="1" dirty="0">
                <a:solidFill>
                  <a:srgbClr val="FF0000"/>
                </a:solidFill>
                <a:latin typeface="Times New Roman" pitchFamily="18" charset="0"/>
                <a:cs typeface="Times New Roman" pitchFamily="18" charset="0"/>
              </a:rPr>
              <a:t>Bạn </a:t>
            </a:r>
            <a:r>
              <a:rPr lang="en-US" sz="3400" b="1" dirty="0" err="1">
                <a:solidFill>
                  <a:srgbClr val="FF0000"/>
                </a:solidFill>
                <a:latin typeface="Times New Roman" pitchFamily="18" charset="0"/>
                <a:cs typeface="Times New Roman" pitchFamily="18" charset="0"/>
              </a:rPr>
              <a:t>nam</a:t>
            </a:r>
            <a:r>
              <a:rPr lang="vi-VN" sz="3400" b="1" dirty="0">
                <a:solidFill>
                  <a:srgbClr val="FF0000"/>
                </a:solidFill>
                <a:latin typeface="Times New Roman" pitchFamily="18" charset="0"/>
                <a:cs typeface="Times New Roman" pitchFamily="18" charset="0"/>
              </a:rPr>
              <a:t> chưa tích cực, vì bạn từ chối công việc, không nhận nhiệm vụ mà nhóm trưởng giao.</a:t>
            </a:r>
            <a:endParaRPr kumimoji="0" lang="en-US"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9AB53241-BCB6-4468-9D4E-EE733D16F04D}"/>
              </a:ext>
            </a:extLst>
          </p:cNvPr>
          <p:cNvPicPr>
            <a:picLocks noChangeAspect="1"/>
          </p:cNvPicPr>
          <p:nvPr/>
        </p:nvPicPr>
        <p:blipFill>
          <a:blip r:embed="rId3"/>
          <a:stretch>
            <a:fillRect/>
          </a:stretch>
        </p:blipFill>
        <p:spPr>
          <a:xfrm>
            <a:off x="4829175" y="228600"/>
            <a:ext cx="4314825" cy="6476999"/>
          </a:xfrm>
          <a:prstGeom prst="rect">
            <a:avLst/>
          </a:prstGeom>
        </p:spPr>
      </p:pic>
    </p:spTree>
    <p:extLst>
      <p:ext uri="{BB962C8B-B14F-4D97-AF65-F5344CB8AC3E}">
        <p14:creationId xmlns:p14="http://schemas.microsoft.com/office/powerpoint/2010/main" val="3986254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85999"/>
            <a:ext cx="4968824" cy="4343401"/>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54725" y="2352150"/>
            <a:ext cx="3069200" cy="3970318"/>
          </a:xfrm>
          <a:prstGeom prst="rect">
            <a:avLst/>
          </a:prstGeom>
          <a:noFill/>
        </p:spPr>
        <p:txBody>
          <a:bodyPr wrap="square" rtlCol="0">
            <a:spAutoFit/>
          </a:bodyPr>
          <a:lstStyle/>
          <a:p>
            <a:pPr lvl="0" algn="just"/>
            <a:r>
              <a:rPr lang="vi-VN" sz="3600" b="1" dirty="0">
                <a:solidFill>
                  <a:srgbClr val="FF0000"/>
                </a:solidFill>
                <a:latin typeface="Calibri" panose="020F0502020204030204"/>
              </a:rPr>
              <a:t>Bạn nữ là người tích cực, vì bạn xung phong trình bày kết quả làm việc của nhóm.</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C0090BDF-AFA2-4D96-AFA7-2984F8CDFEA7}"/>
              </a:ext>
            </a:extLst>
          </p:cNvPr>
          <p:cNvPicPr>
            <a:picLocks noChangeAspect="1"/>
          </p:cNvPicPr>
          <p:nvPr/>
        </p:nvPicPr>
        <p:blipFill>
          <a:blip r:embed="rId3"/>
          <a:stretch>
            <a:fillRect/>
          </a:stretch>
        </p:blipFill>
        <p:spPr>
          <a:xfrm>
            <a:off x="4799734" y="457199"/>
            <a:ext cx="4344266" cy="6003819"/>
          </a:xfrm>
          <a:prstGeom prst="rect">
            <a:avLst/>
          </a:prstGeom>
        </p:spPr>
      </p:pic>
    </p:spTree>
    <p:extLst>
      <p:ext uri="{BB962C8B-B14F-4D97-AF65-F5344CB8AC3E}">
        <p14:creationId xmlns:p14="http://schemas.microsoft.com/office/powerpoint/2010/main" val="3816615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4" y="2286000"/>
            <a:ext cx="5487936" cy="4419600"/>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924505" y="2347826"/>
            <a:ext cx="3069200" cy="4031873"/>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mặc dù tối muộn nhưng bạn ấy vẫn cố gắng để hoàn thành bức vẽ đúng hạn.</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E7180954-1615-48BA-8533-B6E127536321}"/>
              </a:ext>
            </a:extLst>
          </p:cNvPr>
          <p:cNvPicPr>
            <a:picLocks noChangeAspect="1"/>
          </p:cNvPicPr>
          <p:nvPr/>
        </p:nvPicPr>
        <p:blipFill>
          <a:blip r:embed="rId3"/>
          <a:stretch>
            <a:fillRect/>
          </a:stretch>
        </p:blipFill>
        <p:spPr>
          <a:xfrm>
            <a:off x="5429250" y="304800"/>
            <a:ext cx="3486150" cy="6172199"/>
          </a:xfrm>
          <a:prstGeom prst="rect">
            <a:avLst/>
          </a:prstGeom>
        </p:spPr>
      </p:pic>
    </p:spTree>
    <p:extLst>
      <p:ext uri="{BB962C8B-B14F-4D97-AF65-F5344CB8AC3E}">
        <p14:creationId xmlns:p14="http://schemas.microsoft.com/office/powerpoint/2010/main" val="15232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42" y="2285999"/>
            <a:ext cx="5758208" cy="4495801"/>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744372" y="2583361"/>
            <a:ext cx="3471863" cy="3539430"/>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Hai bạn nữ chưa tích cực, vì trong lúc các bạn khác đang lao động, vệ sinh trường lớp thì hai bạn rủ nhau ra chỗ khác chơi.</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8E14EAD8-9DF2-443D-8D5B-FBAB768E4E8C}"/>
              </a:ext>
            </a:extLst>
          </p:cNvPr>
          <p:cNvPicPr>
            <a:picLocks noChangeAspect="1"/>
          </p:cNvPicPr>
          <p:nvPr/>
        </p:nvPicPr>
        <p:blipFill>
          <a:blip r:embed="rId3"/>
          <a:stretch>
            <a:fillRect/>
          </a:stretch>
        </p:blipFill>
        <p:spPr>
          <a:xfrm>
            <a:off x="5554266" y="304800"/>
            <a:ext cx="3437334" cy="6324600"/>
          </a:xfrm>
          <a:prstGeom prst="rect">
            <a:avLst/>
          </a:prstGeom>
        </p:spPr>
      </p:pic>
    </p:spTree>
    <p:extLst>
      <p:ext uri="{BB962C8B-B14F-4D97-AF65-F5344CB8AC3E}">
        <p14:creationId xmlns:p14="http://schemas.microsoft.com/office/powerpoint/2010/main" val="4265054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73" y="1981200"/>
            <a:ext cx="4968824" cy="3740727"/>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170319"/>
            <a:ext cx="3069200" cy="3046988"/>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bạn xung phong tham gia đội Sao đỏ của trường.</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141DF5EF-2095-468C-907B-E6FC94FA68F7}"/>
              </a:ext>
            </a:extLst>
          </p:cNvPr>
          <p:cNvPicPr>
            <a:picLocks noChangeAspect="1"/>
          </p:cNvPicPr>
          <p:nvPr/>
        </p:nvPicPr>
        <p:blipFill>
          <a:blip r:embed="rId3"/>
          <a:stretch>
            <a:fillRect/>
          </a:stretch>
        </p:blipFill>
        <p:spPr>
          <a:xfrm>
            <a:off x="4951808" y="533400"/>
            <a:ext cx="4039791" cy="6095999"/>
          </a:xfrm>
          <a:prstGeom prst="rect">
            <a:avLst/>
          </a:prstGeom>
        </p:spPr>
      </p:pic>
    </p:spTree>
    <p:extLst>
      <p:ext uri="{BB962C8B-B14F-4D97-AF65-F5344CB8AC3E}">
        <p14:creationId xmlns:p14="http://schemas.microsoft.com/office/powerpoint/2010/main" val="3730265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02595"/>
            <a:ext cx="2563307" cy="1670111"/>
          </a:xfrm>
          <a:prstGeom prst="rect">
            <a:avLst/>
          </a:prstGeom>
        </p:spPr>
      </p:pic>
      <p:pic>
        <p:nvPicPr>
          <p:cNvPr id="2" name="Picture 1">
            <a:extLst>
              <a:ext uri="{FF2B5EF4-FFF2-40B4-BE49-F238E27FC236}">
                <a16:creationId xmlns="" xmlns:a16="http://schemas.microsoft.com/office/drawing/2014/main" id="{794162BD-314F-4004-A83D-110030B3FC46}"/>
              </a:ext>
            </a:extLst>
          </p:cNvPr>
          <p:cNvPicPr>
            <a:picLocks noChangeAspect="1"/>
          </p:cNvPicPr>
          <p:nvPr/>
        </p:nvPicPr>
        <p:blipFill>
          <a:blip r:embed="rId4"/>
          <a:stretch>
            <a:fillRect/>
          </a:stretch>
        </p:blipFill>
        <p:spPr>
          <a:xfrm>
            <a:off x="1828800" y="1605899"/>
            <a:ext cx="3603048" cy="1566808"/>
          </a:xfrm>
          <a:prstGeom prst="rect">
            <a:avLst/>
          </a:prstGeom>
        </p:spPr>
      </p:pic>
    </p:spTree>
    <p:extLst>
      <p:ext uri="{BB962C8B-B14F-4D97-AF65-F5344CB8AC3E}">
        <p14:creationId xmlns:p14="http://schemas.microsoft.com/office/powerpoint/2010/main" val="111652743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05387"/>
            <a:ext cx="4968824" cy="3740727"/>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075050"/>
            <a:ext cx="3069200" cy="3785652"/>
          </a:xfrm>
          <a:prstGeom prst="rect">
            <a:avLst/>
          </a:prstGeom>
          <a:noFill/>
        </p:spPr>
        <p:txBody>
          <a:bodyPr wrap="square" rtlCol="0">
            <a:spAutoFit/>
          </a:bodyPr>
          <a:lstStyle/>
          <a:p>
            <a:pPr lvl="0" algn="just"/>
            <a:r>
              <a:rPr lang="vi-VN" sz="4000" b="1" dirty="0">
                <a:solidFill>
                  <a:srgbClr val="FF0000"/>
                </a:solidFill>
                <a:latin typeface="Times New Roman" pitchFamily="18" charset="0"/>
                <a:cs typeface="Times New Roman" pitchFamily="18" charset="0"/>
              </a:rPr>
              <a:t>Bạn nữ chưa tích cực, vì ngại trời lạnh nên không rửa bát.</a:t>
            </a:r>
            <a:endPar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FDA7E84F-9DB6-4EC4-94DB-65EDCF00E710}"/>
              </a:ext>
            </a:extLst>
          </p:cNvPr>
          <p:cNvPicPr>
            <a:picLocks noChangeAspect="1"/>
          </p:cNvPicPr>
          <p:nvPr/>
        </p:nvPicPr>
        <p:blipFill>
          <a:blip r:embed="rId3"/>
          <a:stretch>
            <a:fillRect/>
          </a:stretch>
        </p:blipFill>
        <p:spPr>
          <a:xfrm>
            <a:off x="5014912" y="381000"/>
            <a:ext cx="4129088" cy="6096000"/>
          </a:xfrm>
          <a:prstGeom prst="rect">
            <a:avLst/>
          </a:prstGeom>
        </p:spPr>
      </p:pic>
    </p:spTree>
    <p:extLst>
      <p:ext uri="{BB962C8B-B14F-4D97-AF65-F5344CB8AC3E}">
        <p14:creationId xmlns:p14="http://schemas.microsoft.com/office/powerpoint/2010/main" val="2304088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5F9F36D-2CD2-4364-8DA4-0576A602A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095" cy="6858000"/>
          </a:xfrm>
          <a:prstGeom prst="rect">
            <a:avLst/>
          </a:prstGeom>
        </p:spPr>
      </p:pic>
      <p:grpSp>
        <p:nvGrpSpPr>
          <p:cNvPr id="2" name="Group 1">
            <a:extLst>
              <a:ext uri="{FF2B5EF4-FFF2-40B4-BE49-F238E27FC236}">
                <a16:creationId xmlns:a16="http://schemas.microsoft.com/office/drawing/2014/main" xmlns="" id="{8A30FB06-489D-4DAB-842C-29D606790435}"/>
              </a:ext>
            </a:extLst>
          </p:cNvPr>
          <p:cNvGrpSpPr/>
          <p:nvPr/>
        </p:nvGrpSpPr>
        <p:grpSpPr>
          <a:xfrm>
            <a:off x="1157720" y="1554929"/>
            <a:ext cx="6444099" cy="3121753"/>
            <a:chOff x="1544897" y="2103034"/>
            <a:chExt cx="8592132" cy="2697566"/>
          </a:xfrm>
        </p:grpSpPr>
        <p:pic>
          <p:nvPicPr>
            <p:cNvPr id="14" name="Picture 13">
              <a:extLst>
                <a:ext uri="{FF2B5EF4-FFF2-40B4-BE49-F238E27FC236}">
                  <a16:creationId xmlns:a16="http://schemas.microsoft.com/office/drawing/2014/main" xmlns=""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xmlns="" id="{69F22094-D239-4432-BD24-3C8887FE899C}"/>
                </a:ext>
              </a:extLst>
            </p:cNvPr>
            <p:cNvSpPr txBox="1"/>
            <p:nvPr/>
          </p:nvSpPr>
          <p:spPr>
            <a:xfrm>
              <a:off x="1544897" y="2427195"/>
              <a:ext cx="8592132" cy="2088859"/>
            </a:xfrm>
            <a:prstGeom prst="rect">
              <a:avLst/>
            </a:prstGeom>
            <a:noFill/>
          </p:spPr>
          <p:txBody>
            <a:bodyPr wrap="squar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Chào</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tạm</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biệt</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và</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hẹn</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gặp</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lại</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p:txBody>
        </p:sp>
      </p:grpSp>
      <p:pic>
        <p:nvPicPr>
          <p:cNvPr id="13" name="Picture 12">
            <a:extLst>
              <a:ext uri="{FF2B5EF4-FFF2-40B4-BE49-F238E27FC236}">
                <a16:creationId xmlns:a16="http://schemas.microsoft.com/office/drawing/2014/main" xmlns="" id="{8BBF6EBD-27D1-4BB2-A077-F677EC81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1371601"/>
            <a:ext cx="1543050" cy="5303433"/>
          </a:xfrm>
          <a:prstGeom prst="rect">
            <a:avLst/>
          </a:prstGeom>
        </p:spPr>
      </p:pic>
      <p:pic>
        <p:nvPicPr>
          <p:cNvPr id="16" name="Picture 15">
            <a:extLst>
              <a:ext uri="{FF2B5EF4-FFF2-40B4-BE49-F238E27FC236}">
                <a16:creationId xmlns:a16="http://schemas.microsoft.com/office/drawing/2014/main" xmlns="" id="{56B2FC77-A32C-400C-A08A-7EBB808D9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9387" y="2429344"/>
            <a:ext cx="3052233" cy="3554240"/>
          </a:xfrm>
          <a:prstGeom prst="rect">
            <a:avLst/>
          </a:prstGeom>
        </p:spPr>
      </p:pic>
      <p:pic>
        <p:nvPicPr>
          <p:cNvPr id="20" name="Picture 19">
            <a:extLst>
              <a:ext uri="{FF2B5EF4-FFF2-40B4-BE49-F238E27FC236}">
                <a16:creationId xmlns:a16="http://schemas.microsoft.com/office/drawing/2014/main" xmlns="" id="{5BF3FAE5-B532-41BA-9D18-3D1A4D3C1B34}"/>
              </a:ext>
            </a:extLst>
          </p:cNvPr>
          <p:cNvPicPr>
            <a:picLocks noChangeAspect="1"/>
          </p:cNvPicPr>
          <p:nvPr/>
        </p:nvPicPr>
        <p:blipFill>
          <a:blip r:embed="rId6"/>
          <a:stretch>
            <a:fillRect/>
          </a:stretch>
        </p:blipFill>
        <p:spPr>
          <a:xfrm>
            <a:off x="1803642" y="670107"/>
            <a:ext cx="448733" cy="587022"/>
          </a:xfrm>
          <a:prstGeom prst="rect">
            <a:avLst/>
          </a:prstGeom>
        </p:spPr>
      </p:pic>
      <p:pic>
        <p:nvPicPr>
          <p:cNvPr id="21" name="Picture 20">
            <a:extLst>
              <a:ext uri="{FF2B5EF4-FFF2-40B4-BE49-F238E27FC236}">
                <a16:creationId xmlns:a16="http://schemas.microsoft.com/office/drawing/2014/main" xmlns="" id="{5E4E18C5-F4F8-43E4-BB6C-405B4F382A3F}"/>
              </a:ext>
            </a:extLst>
          </p:cNvPr>
          <p:cNvPicPr>
            <a:picLocks noChangeAspect="1"/>
          </p:cNvPicPr>
          <p:nvPr/>
        </p:nvPicPr>
        <p:blipFill>
          <a:blip r:embed="rId6"/>
          <a:stretch>
            <a:fillRect/>
          </a:stretch>
        </p:blipFill>
        <p:spPr>
          <a:xfrm rot="2640825">
            <a:off x="2806622" y="5347873"/>
            <a:ext cx="833535" cy="1090410"/>
          </a:xfrm>
          <a:prstGeom prst="rect">
            <a:avLst/>
          </a:prstGeom>
        </p:spPr>
      </p:pic>
      <p:pic>
        <p:nvPicPr>
          <p:cNvPr id="22" name="Picture 21">
            <a:extLst>
              <a:ext uri="{FF2B5EF4-FFF2-40B4-BE49-F238E27FC236}">
                <a16:creationId xmlns:a16="http://schemas.microsoft.com/office/drawing/2014/main" xmlns="" id="{BCC8876F-153D-4CD1-B4C1-BB0FB5C7AB5E}"/>
              </a:ext>
            </a:extLst>
          </p:cNvPr>
          <p:cNvPicPr>
            <a:picLocks noChangeAspect="1"/>
          </p:cNvPicPr>
          <p:nvPr/>
        </p:nvPicPr>
        <p:blipFill>
          <a:blip r:embed="rId6"/>
          <a:stretch>
            <a:fillRect/>
          </a:stretch>
        </p:blipFill>
        <p:spPr>
          <a:xfrm rot="20806844">
            <a:off x="7827951" y="669467"/>
            <a:ext cx="833535" cy="1090410"/>
          </a:xfrm>
          <a:prstGeom prst="rect">
            <a:avLst/>
          </a:prstGeom>
        </p:spPr>
      </p:pic>
      <p:pic>
        <p:nvPicPr>
          <p:cNvPr id="23" name="Picture 22">
            <a:extLst>
              <a:ext uri="{FF2B5EF4-FFF2-40B4-BE49-F238E27FC236}">
                <a16:creationId xmlns:a16="http://schemas.microsoft.com/office/drawing/2014/main" xmlns="" id="{B1840D1B-370F-4C06-A86F-763293F8CD94}"/>
              </a:ext>
            </a:extLst>
          </p:cNvPr>
          <p:cNvPicPr>
            <a:picLocks noChangeAspect="1"/>
          </p:cNvPicPr>
          <p:nvPr/>
        </p:nvPicPr>
        <p:blipFill>
          <a:blip r:embed="rId6"/>
          <a:stretch>
            <a:fillRect/>
          </a:stretch>
        </p:blipFill>
        <p:spPr>
          <a:xfrm rot="1629158">
            <a:off x="7550987" y="5942091"/>
            <a:ext cx="389001" cy="508882"/>
          </a:xfrm>
          <a:prstGeom prst="rect">
            <a:avLst/>
          </a:prstGeom>
        </p:spPr>
      </p:pic>
      <p:pic>
        <p:nvPicPr>
          <p:cNvPr id="24" name="Picture 23">
            <a:extLst>
              <a:ext uri="{FF2B5EF4-FFF2-40B4-BE49-F238E27FC236}">
                <a16:creationId xmlns:a16="http://schemas.microsoft.com/office/drawing/2014/main" xmlns="" id="{E24777A4-5717-4B3F-A48D-3684E31BAAFF}"/>
              </a:ext>
            </a:extLst>
          </p:cNvPr>
          <p:cNvPicPr>
            <a:picLocks noChangeAspect="1"/>
          </p:cNvPicPr>
          <p:nvPr/>
        </p:nvPicPr>
        <p:blipFill>
          <a:blip r:embed="rId6"/>
          <a:stretch>
            <a:fillRect/>
          </a:stretch>
        </p:blipFill>
        <p:spPr>
          <a:xfrm rot="1629158">
            <a:off x="-107263" y="4662310"/>
            <a:ext cx="389001" cy="508882"/>
          </a:xfrm>
          <a:prstGeom prst="rect">
            <a:avLst/>
          </a:prstGeom>
        </p:spPr>
      </p:pic>
    </p:spTree>
    <p:extLst>
      <p:ext uri="{BB962C8B-B14F-4D97-AF65-F5344CB8AC3E}">
        <p14:creationId xmlns:p14="http://schemas.microsoft.com/office/powerpoint/2010/main" val="16191364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 xmlns:a16="http://schemas.microsoft.com/office/drawing/2014/main" id="{B08AD162-6F20-03AB-EEEF-AA85D7450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029200"/>
            <a:ext cx="2743200" cy="1828800"/>
          </a:xfrm>
          <a:prstGeom prst="rect">
            <a:avLst/>
          </a:prstGeom>
        </p:spPr>
      </p:pic>
      <p:sp>
        <p:nvSpPr>
          <p:cNvPr id="5" name="Rectangle: Rounded Corners 4">
            <a:extLst>
              <a:ext uri="{FF2B5EF4-FFF2-40B4-BE49-F238E27FC236}">
                <a16:creationId xmlns="" xmlns:a16="http://schemas.microsoft.com/office/drawing/2014/main" id="{3B6BFB7A-EB42-6DB1-6D1E-4EBB46B14CD9}"/>
              </a:ext>
            </a:extLst>
          </p:cNvPr>
          <p:cNvSpPr/>
          <p:nvPr/>
        </p:nvSpPr>
        <p:spPr>
          <a:xfrm>
            <a:off x="1066801" y="198709"/>
            <a:ext cx="7010399" cy="1858691"/>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22CAAF66-441A-5AE6-6717-64B1E01C17D3}"/>
              </a:ext>
            </a:extLst>
          </p:cNvPr>
          <p:cNvSpPr txBox="1"/>
          <p:nvPr/>
        </p:nvSpPr>
        <p:spPr>
          <a:xfrm>
            <a:off x="234535" y="198709"/>
            <a:ext cx="8674930" cy="467820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Trò</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Em</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nhớ</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gì</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Luật</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extLst>
      <p:ext uri="{BB962C8B-B14F-4D97-AF65-F5344CB8AC3E}">
        <p14:creationId xmlns:p14="http://schemas.microsoft.com/office/powerpoint/2010/main" val="1292388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91815" y="473940"/>
            <a:ext cx="7145264"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sp>
        <p:nvSpPr>
          <p:cNvPr id="3" name="Flowchart: Terminator 2">
            <a:extLst>
              <a:ext uri="{FF2B5EF4-FFF2-40B4-BE49-F238E27FC236}">
                <a16:creationId xmlns="" xmlns:a16="http://schemas.microsoft.com/office/drawing/2014/main" id="{44331F29-DEEF-130E-9781-12449E0805D3}"/>
              </a:ext>
            </a:extLst>
          </p:cNvPr>
          <p:cNvSpPr/>
          <p:nvPr/>
        </p:nvSpPr>
        <p:spPr>
          <a:xfrm>
            <a:off x="144715" y="2520234"/>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nhiệm</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270" y="2504365"/>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khổ</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3429000" y="3505199"/>
            <a:ext cx="2524286" cy="3357135"/>
            <a:chOff x="-74291" y="2956902"/>
            <a:chExt cx="2246665"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13295" y="3208891"/>
              <a:ext cx="1930698" cy="1122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Hãy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chọn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đáp</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án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đúng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6007" y="2825900"/>
            <a:ext cx="365522" cy="487363"/>
          </a:xfrm>
          <a:prstGeom prst="rect">
            <a:avLst/>
          </a:prstGeom>
        </p:spPr>
      </p:pic>
      <p:pic>
        <p:nvPicPr>
          <p:cNvPr id="10" name="Am-thanh-tra-loi-sai-www_tiengdong_com">
            <a:hlinkClick r:id="" action="ppaction://media"/>
            <a:extLst>
              <a:ext uri="{FF2B5EF4-FFF2-40B4-BE49-F238E27FC236}">
                <a16:creationId xmlns=""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36590" y="2839169"/>
            <a:ext cx="365522" cy="487363"/>
          </a:xfrm>
          <a:prstGeom prst="rect">
            <a:avLst/>
          </a:prstGeom>
        </p:spPr>
      </p:pic>
    </p:spTree>
    <p:extLst>
      <p:ext uri="{BB962C8B-B14F-4D97-AF65-F5344CB8AC3E}">
        <p14:creationId xmlns:p14="http://schemas.microsoft.com/office/powerpoint/2010/main" val="2006576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9522"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21237" y="630574"/>
            <a:ext cx="6901526"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 xmlns:ask="http://schemas.microsoft.com/office/drawing/2018/sketchyshape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2. Ý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nghĩa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gì</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3" name="Flowchart: Terminator 2">
            <a:extLst>
              <a:ext uri="{FF2B5EF4-FFF2-40B4-BE49-F238E27FC236}">
                <a16:creationId xmlns="" xmlns:a16="http://schemas.microsoft.com/office/drawing/2014/main" id="{44331F29-DEEF-130E-9781-12449E0805D3}"/>
              </a:ext>
            </a:extLst>
          </p:cNvPr>
          <p:cNvSpPr/>
          <p:nvPr/>
        </p:nvSpPr>
        <p:spPr>
          <a:xfrm>
            <a:off x="96223" y="2430111"/>
            <a:ext cx="3810866"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tự</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tin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trong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cuộc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sống</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648" y="2430110"/>
            <a:ext cx="3810866"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Giúp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2667000" y="3864337"/>
            <a:ext cx="3286286" cy="2997997"/>
            <a:chOff x="-74291" y="2956902"/>
            <a:chExt cx="2246665"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223584" y="3119959"/>
              <a:ext cx="1614730" cy="1256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 xmlns:a16="http://schemas.microsoft.com/office/drawing/2014/main" id="{EF61B173-66C0-CA9E-B64F-7278E224D4D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4436" y="3069581"/>
            <a:ext cx="365522" cy="487363"/>
          </a:xfrm>
          <a:prstGeom prst="rect">
            <a:avLst/>
          </a:prstGeom>
        </p:spPr>
      </p:pic>
      <p:pic>
        <p:nvPicPr>
          <p:cNvPr id="9" name="Tieng-vo-tay-tra-loi-dung-www_tiengdong_com">
            <a:hlinkClick r:id="" action="ppaction://media"/>
            <a:extLst>
              <a:ext uri="{FF2B5EF4-FFF2-40B4-BE49-F238E27FC236}">
                <a16:creationId xmlns="" xmlns:a16="http://schemas.microsoft.com/office/drawing/2014/main" id="{68350850-13FC-0A5A-A3B1-FC73C4F6733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02737" y="2997253"/>
            <a:ext cx="365522" cy="487363"/>
          </a:xfrm>
          <a:prstGeom prst="rect">
            <a:avLst/>
          </a:prstGeom>
        </p:spPr>
      </p:pic>
    </p:spTree>
    <p:extLst>
      <p:ext uri="{BB962C8B-B14F-4D97-AF65-F5344CB8AC3E}">
        <p14:creationId xmlns:p14="http://schemas.microsoft.com/office/powerpoint/2010/main" val="1181427193"/>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20483" y="530392"/>
            <a:ext cx="7145264"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 xmlns:ask="http://schemas.microsoft.com/office/drawing/2018/sketchyshape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3: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Tranh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nào</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thể</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việc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tích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cực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lang="en-US" sz="3600" b="1" dirty="0">
                <a:solidFill>
                  <a:prstClr val="black"/>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3505199" y="3621619"/>
            <a:ext cx="1862778" cy="3273208"/>
            <a:chOff x="-311329" y="2956902"/>
            <a:chExt cx="2483703"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311329" y="2999511"/>
              <a:ext cx="2483702" cy="1670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7133078" y="4404669"/>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3" name="Flowchart: Terminator 2">
            <a:extLst>
              <a:ext uri="{FF2B5EF4-FFF2-40B4-BE49-F238E27FC236}">
                <a16:creationId xmlns="" xmlns:a16="http://schemas.microsoft.com/office/drawing/2014/main" id="{44331F29-DEEF-130E-9781-12449E0805D3}"/>
              </a:ext>
            </a:extLst>
          </p:cNvPr>
          <p:cNvSpPr/>
          <p:nvPr/>
        </p:nvSpPr>
        <p:spPr>
          <a:xfrm>
            <a:off x="203969" y="2376793"/>
            <a:ext cx="3442418" cy="3957332"/>
          </a:xfrm>
          <a:custGeom>
            <a:avLst/>
            <a:gdLst>
              <a:gd name="connsiteX0" fmla="*/ 738419 w 4589890"/>
              <a:gd name="connsiteY0" fmla="*/ 0 h 3957332"/>
              <a:gd name="connsiteX1" fmla="*/ 1257261 w 4589890"/>
              <a:gd name="connsiteY1" fmla="*/ 0 h 3957332"/>
              <a:gd name="connsiteX2" fmla="*/ 1776103 w 4589890"/>
              <a:gd name="connsiteY2" fmla="*/ 0 h 3957332"/>
              <a:gd name="connsiteX3" fmla="*/ 2201553 w 4589890"/>
              <a:gd name="connsiteY3" fmla="*/ 0 h 3957332"/>
              <a:gd name="connsiteX4" fmla="*/ 2751525 w 4589890"/>
              <a:gd name="connsiteY4" fmla="*/ 0 h 3957332"/>
              <a:gd name="connsiteX5" fmla="*/ 3176976 w 4589890"/>
              <a:gd name="connsiteY5" fmla="*/ 0 h 3957332"/>
              <a:gd name="connsiteX6" fmla="*/ 3851470 w 4589890"/>
              <a:gd name="connsiteY6" fmla="*/ 0 h 3957332"/>
              <a:gd name="connsiteX7" fmla="*/ 4589890 w 4589890"/>
              <a:gd name="connsiteY7" fmla="*/ 1978666 h 3957332"/>
              <a:gd name="connsiteX8" fmla="*/ 3851470 w 4589890"/>
              <a:gd name="connsiteY8" fmla="*/ 3957332 h 3957332"/>
              <a:gd name="connsiteX9" fmla="*/ 3394889 w 4589890"/>
              <a:gd name="connsiteY9" fmla="*/ 3957332 h 3957332"/>
              <a:gd name="connsiteX10" fmla="*/ 2907178 w 4589890"/>
              <a:gd name="connsiteY10" fmla="*/ 3957332 h 3957332"/>
              <a:gd name="connsiteX11" fmla="*/ 2419467 w 4589890"/>
              <a:gd name="connsiteY11" fmla="*/ 3957332 h 3957332"/>
              <a:gd name="connsiteX12" fmla="*/ 1900625 w 4589890"/>
              <a:gd name="connsiteY12" fmla="*/ 3957332 h 3957332"/>
              <a:gd name="connsiteX13" fmla="*/ 1381783 w 4589890"/>
              <a:gd name="connsiteY13" fmla="*/ 3957332 h 3957332"/>
              <a:gd name="connsiteX14" fmla="*/ 738419 w 4589890"/>
              <a:gd name="connsiteY14" fmla="*/ 3957332 h 3957332"/>
              <a:gd name="connsiteX15" fmla="*/ 0 w 4589890"/>
              <a:gd name="connsiteY15" fmla="*/ 1978666 h 3957332"/>
              <a:gd name="connsiteX16" fmla="*/ 738419 w 4589890"/>
              <a:gd name="connsiteY16" fmla="*/ 0 h 39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89890" h="3957332" fill="none" extrusionOk="0">
                <a:moveTo>
                  <a:pt x="738419" y="0"/>
                </a:moveTo>
                <a:cubicBezTo>
                  <a:pt x="888145" y="-11965"/>
                  <a:pt x="1013335" y="56376"/>
                  <a:pt x="1257261" y="0"/>
                </a:cubicBezTo>
                <a:cubicBezTo>
                  <a:pt x="1501187" y="-56376"/>
                  <a:pt x="1551203" y="22384"/>
                  <a:pt x="1776103" y="0"/>
                </a:cubicBezTo>
                <a:cubicBezTo>
                  <a:pt x="2001003" y="-22384"/>
                  <a:pt x="2008482" y="22694"/>
                  <a:pt x="2201553" y="0"/>
                </a:cubicBezTo>
                <a:cubicBezTo>
                  <a:pt x="2394624" y="-22694"/>
                  <a:pt x="2526464" y="59536"/>
                  <a:pt x="2751525" y="0"/>
                </a:cubicBezTo>
                <a:cubicBezTo>
                  <a:pt x="2976586" y="-59536"/>
                  <a:pt x="2983396" y="13260"/>
                  <a:pt x="3176976" y="0"/>
                </a:cubicBezTo>
                <a:cubicBezTo>
                  <a:pt x="3370556" y="-13260"/>
                  <a:pt x="3548732" y="46899"/>
                  <a:pt x="3851470" y="0"/>
                </a:cubicBezTo>
                <a:cubicBezTo>
                  <a:pt x="4256884" y="-36756"/>
                  <a:pt x="4757770" y="838759"/>
                  <a:pt x="4589890" y="1978666"/>
                </a:cubicBezTo>
                <a:cubicBezTo>
                  <a:pt x="4609801" y="3174275"/>
                  <a:pt x="4237267" y="3963884"/>
                  <a:pt x="3851470" y="3957332"/>
                </a:cubicBezTo>
                <a:cubicBezTo>
                  <a:pt x="3645730" y="3965095"/>
                  <a:pt x="3618106" y="3928800"/>
                  <a:pt x="3394889" y="3957332"/>
                </a:cubicBezTo>
                <a:cubicBezTo>
                  <a:pt x="3171672" y="3985864"/>
                  <a:pt x="3005390" y="3919102"/>
                  <a:pt x="2907178" y="3957332"/>
                </a:cubicBezTo>
                <a:cubicBezTo>
                  <a:pt x="2808966" y="3995562"/>
                  <a:pt x="2570114" y="3952248"/>
                  <a:pt x="2419467" y="3957332"/>
                </a:cubicBezTo>
                <a:cubicBezTo>
                  <a:pt x="2268820" y="3962416"/>
                  <a:pt x="2134367" y="3954213"/>
                  <a:pt x="1900625" y="3957332"/>
                </a:cubicBezTo>
                <a:cubicBezTo>
                  <a:pt x="1666883" y="3960451"/>
                  <a:pt x="1548272" y="3911555"/>
                  <a:pt x="1381783" y="3957332"/>
                </a:cubicBezTo>
                <a:cubicBezTo>
                  <a:pt x="1215294" y="4003109"/>
                  <a:pt x="974520" y="3892072"/>
                  <a:pt x="738419" y="3957332"/>
                </a:cubicBezTo>
                <a:cubicBezTo>
                  <a:pt x="307117" y="3916710"/>
                  <a:pt x="-209982" y="3014902"/>
                  <a:pt x="0" y="1978666"/>
                </a:cubicBezTo>
                <a:cubicBezTo>
                  <a:pt x="43104" y="832416"/>
                  <a:pt x="374535" y="-103293"/>
                  <a:pt x="738419" y="0"/>
                </a:cubicBezTo>
                <a:close/>
              </a:path>
              <a:path w="4589890" h="3957332" stroke="0" extrusionOk="0">
                <a:moveTo>
                  <a:pt x="738419" y="0"/>
                </a:moveTo>
                <a:cubicBezTo>
                  <a:pt x="907907" y="-45229"/>
                  <a:pt x="1032731" y="10676"/>
                  <a:pt x="1257261" y="0"/>
                </a:cubicBezTo>
                <a:cubicBezTo>
                  <a:pt x="1481791" y="-10676"/>
                  <a:pt x="1623597" y="55974"/>
                  <a:pt x="1776103" y="0"/>
                </a:cubicBezTo>
                <a:cubicBezTo>
                  <a:pt x="1928609" y="-55974"/>
                  <a:pt x="1998621" y="2681"/>
                  <a:pt x="2201553" y="0"/>
                </a:cubicBezTo>
                <a:cubicBezTo>
                  <a:pt x="2404485" y="-2681"/>
                  <a:pt x="2538178" y="33420"/>
                  <a:pt x="2627003" y="0"/>
                </a:cubicBezTo>
                <a:cubicBezTo>
                  <a:pt x="2715828" y="-33420"/>
                  <a:pt x="2956311" y="13266"/>
                  <a:pt x="3114715" y="0"/>
                </a:cubicBezTo>
                <a:cubicBezTo>
                  <a:pt x="3273119" y="-13266"/>
                  <a:pt x="3596232" y="9885"/>
                  <a:pt x="3851470" y="0"/>
                </a:cubicBezTo>
                <a:cubicBezTo>
                  <a:pt x="4303685" y="-32309"/>
                  <a:pt x="4578362" y="819566"/>
                  <a:pt x="4589890" y="1978666"/>
                </a:cubicBezTo>
                <a:cubicBezTo>
                  <a:pt x="4618392" y="3043031"/>
                  <a:pt x="4325339" y="4044798"/>
                  <a:pt x="3851470" y="3957332"/>
                </a:cubicBezTo>
                <a:cubicBezTo>
                  <a:pt x="3660139" y="3983090"/>
                  <a:pt x="3580410" y="3944746"/>
                  <a:pt x="3394889" y="3957332"/>
                </a:cubicBezTo>
                <a:cubicBezTo>
                  <a:pt x="3209368" y="3969918"/>
                  <a:pt x="3145834" y="3942618"/>
                  <a:pt x="2938308" y="3957332"/>
                </a:cubicBezTo>
                <a:cubicBezTo>
                  <a:pt x="2730782" y="3972046"/>
                  <a:pt x="2671806" y="3945570"/>
                  <a:pt x="2450597" y="3957332"/>
                </a:cubicBezTo>
                <a:cubicBezTo>
                  <a:pt x="2229388" y="3969094"/>
                  <a:pt x="2170638" y="3943841"/>
                  <a:pt x="1994016" y="3957332"/>
                </a:cubicBezTo>
                <a:cubicBezTo>
                  <a:pt x="1817394" y="3970823"/>
                  <a:pt x="1638976" y="3952053"/>
                  <a:pt x="1506305" y="3957332"/>
                </a:cubicBezTo>
                <a:cubicBezTo>
                  <a:pt x="1373634" y="3962611"/>
                  <a:pt x="959919" y="3897137"/>
                  <a:pt x="738419" y="3957332"/>
                </a:cubicBezTo>
                <a:cubicBezTo>
                  <a:pt x="343561" y="3701268"/>
                  <a:pt x="-15548" y="2899341"/>
                  <a:pt x="0" y="1978666"/>
                </a:cubicBezTo>
                <a:cubicBezTo>
                  <a:pt x="4164" y="955416"/>
                  <a:pt x="323613" y="22569"/>
                  <a:pt x="738419"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648" y="2430111"/>
            <a:ext cx="3577500" cy="4018315"/>
          </a:xfrm>
          <a:custGeom>
            <a:avLst/>
            <a:gdLst>
              <a:gd name="connsiteX0" fmla="*/ 767395 w 4770000"/>
              <a:gd name="connsiteY0" fmla="*/ 0 h 4018315"/>
              <a:gd name="connsiteX1" fmla="*/ 1306597 w 4770000"/>
              <a:gd name="connsiteY1" fmla="*/ 0 h 4018315"/>
              <a:gd name="connsiteX2" fmla="*/ 1845798 w 4770000"/>
              <a:gd name="connsiteY2" fmla="*/ 0 h 4018315"/>
              <a:gd name="connsiteX3" fmla="*/ 2287943 w 4770000"/>
              <a:gd name="connsiteY3" fmla="*/ 0 h 4018315"/>
              <a:gd name="connsiteX4" fmla="*/ 2859497 w 4770000"/>
              <a:gd name="connsiteY4" fmla="*/ 0 h 4018315"/>
              <a:gd name="connsiteX5" fmla="*/ 3301642 w 4770000"/>
              <a:gd name="connsiteY5" fmla="*/ 0 h 4018315"/>
              <a:gd name="connsiteX6" fmla="*/ 4002604 w 4770000"/>
              <a:gd name="connsiteY6" fmla="*/ 0 h 4018315"/>
              <a:gd name="connsiteX7" fmla="*/ 4770000 w 4770000"/>
              <a:gd name="connsiteY7" fmla="*/ 2009157 h 4018315"/>
              <a:gd name="connsiteX8" fmla="*/ 4002604 w 4770000"/>
              <a:gd name="connsiteY8" fmla="*/ 4018315 h 4018315"/>
              <a:gd name="connsiteX9" fmla="*/ 3528107 w 4770000"/>
              <a:gd name="connsiteY9" fmla="*/ 4018315 h 4018315"/>
              <a:gd name="connsiteX10" fmla="*/ 3021257 w 4770000"/>
              <a:gd name="connsiteY10" fmla="*/ 4018315 h 4018315"/>
              <a:gd name="connsiteX11" fmla="*/ 2514408 w 4770000"/>
              <a:gd name="connsiteY11" fmla="*/ 4018315 h 4018315"/>
              <a:gd name="connsiteX12" fmla="*/ 1975206 w 4770000"/>
              <a:gd name="connsiteY12" fmla="*/ 4018315 h 4018315"/>
              <a:gd name="connsiteX13" fmla="*/ 1436005 w 4770000"/>
              <a:gd name="connsiteY13" fmla="*/ 4018315 h 4018315"/>
              <a:gd name="connsiteX14" fmla="*/ 767395 w 4770000"/>
              <a:gd name="connsiteY14" fmla="*/ 4018315 h 4018315"/>
              <a:gd name="connsiteX15" fmla="*/ 0 w 4770000"/>
              <a:gd name="connsiteY15" fmla="*/ 2009157 h 4018315"/>
              <a:gd name="connsiteX16" fmla="*/ 767395 w 4770000"/>
              <a:gd name="connsiteY16" fmla="*/ 0 h 401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4018315"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2355" y="-62649"/>
                  <a:pt x="4942079" y="851233"/>
                  <a:pt x="4770000" y="2009157"/>
                </a:cubicBezTo>
                <a:cubicBezTo>
                  <a:pt x="4791550" y="3230069"/>
                  <a:pt x="4349953" y="4041098"/>
                  <a:pt x="4002604" y="4018315"/>
                </a:cubicBezTo>
                <a:cubicBezTo>
                  <a:pt x="3897121" y="4033157"/>
                  <a:pt x="3697821" y="4016540"/>
                  <a:pt x="3528107" y="4018315"/>
                </a:cubicBezTo>
                <a:cubicBezTo>
                  <a:pt x="3358393" y="4020090"/>
                  <a:pt x="3204294" y="3968536"/>
                  <a:pt x="3021257" y="4018315"/>
                </a:cubicBezTo>
                <a:cubicBezTo>
                  <a:pt x="2838220" y="4068094"/>
                  <a:pt x="2759488" y="4017047"/>
                  <a:pt x="2514408" y="4018315"/>
                </a:cubicBezTo>
                <a:cubicBezTo>
                  <a:pt x="2269328" y="4019583"/>
                  <a:pt x="2149300" y="3971314"/>
                  <a:pt x="1975206" y="4018315"/>
                </a:cubicBezTo>
                <a:cubicBezTo>
                  <a:pt x="1801112" y="4065316"/>
                  <a:pt x="1674362" y="4016249"/>
                  <a:pt x="1436005" y="4018315"/>
                </a:cubicBezTo>
                <a:cubicBezTo>
                  <a:pt x="1197648" y="4020381"/>
                  <a:pt x="932008" y="4000592"/>
                  <a:pt x="767395" y="4018315"/>
                </a:cubicBezTo>
                <a:cubicBezTo>
                  <a:pt x="300450" y="3943779"/>
                  <a:pt x="-34824" y="3109456"/>
                  <a:pt x="0" y="2009157"/>
                </a:cubicBezTo>
                <a:cubicBezTo>
                  <a:pt x="23334" y="870561"/>
                  <a:pt x="384125" y="-95330"/>
                  <a:pt x="767395" y="0"/>
                </a:cubicBezTo>
                <a:close/>
              </a:path>
              <a:path w="4770000" h="4018315"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486655" y="-43822"/>
                  <a:pt x="4723290" y="631013"/>
                  <a:pt x="4770000" y="2009157"/>
                </a:cubicBezTo>
                <a:cubicBezTo>
                  <a:pt x="4790706" y="3098153"/>
                  <a:pt x="4453223" y="4053835"/>
                  <a:pt x="4002604" y="4018315"/>
                </a:cubicBezTo>
                <a:cubicBezTo>
                  <a:pt x="3870710" y="4074292"/>
                  <a:pt x="3702488" y="3961538"/>
                  <a:pt x="3528107" y="4018315"/>
                </a:cubicBezTo>
                <a:cubicBezTo>
                  <a:pt x="3353726" y="4075092"/>
                  <a:pt x="3207172" y="3990864"/>
                  <a:pt x="3053609" y="4018315"/>
                </a:cubicBezTo>
                <a:cubicBezTo>
                  <a:pt x="2900046" y="4045766"/>
                  <a:pt x="2769760" y="3991442"/>
                  <a:pt x="2546760" y="4018315"/>
                </a:cubicBezTo>
                <a:cubicBezTo>
                  <a:pt x="2323760" y="4045188"/>
                  <a:pt x="2260876" y="3968089"/>
                  <a:pt x="2072263" y="4018315"/>
                </a:cubicBezTo>
                <a:cubicBezTo>
                  <a:pt x="1883650" y="4068541"/>
                  <a:pt x="1696017" y="3982860"/>
                  <a:pt x="1565413" y="4018315"/>
                </a:cubicBezTo>
                <a:cubicBezTo>
                  <a:pt x="1434809" y="4053770"/>
                  <a:pt x="1077688" y="3987429"/>
                  <a:pt x="767395" y="4018315"/>
                </a:cubicBezTo>
                <a:cubicBezTo>
                  <a:pt x="344815" y="3994549"/>
                  <a:pt x="-2261" y="3093802"/>
                  <a:pt x="0" y="2009157"/>
                </a:cubicBezTo>
                <a:cubicBezTo>
                  <a:pt x="1511" y="924716"/>
                  <a:pt x="322793" y="66861"/>
                  <a:pt x="767395"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0" name="Tieng-vo-tay-tra-loi-dung-www_tiengdong_com">
            <a:hlinkClick r:id="" action="ppaction://media"/>
            <a:extLst>
              <a:ext uri="{FF2B5EF4-FFF2-40B4-BE49-F238E27FC236}">
                <a16:creationId xmlns="" xmlns:a16="http://schemas.microsoft.com/office/drawing/2014/main" id="{28FC6101-83B3-0CDB-04DE-B8BAA7191EE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80041" y="3437704"/>
            <a:ext cx="365522" cy="487363"/>
          </a:xfrm>
          <a:prstGeom prst="rect">
            <a:avLst/>
          </a:prstGeom>
        </p:spPr>
      </p:pic>
      <p:pic>
        <p:nvPicPr>
          <p:cNvPr id="13" name="Am-thanh-tra-loi-sai-www_tiengdong_com">
            <a:hlinkClick r:id="" action="ppaction://media"/>
            <a:extLst>
              <a:ext uri="{FF2B5EF4-FFF2-40B4-BE49-F238E27FC236}">
                <a16:creationId xmlns="" xmlns:a16="http://schemas.microsoft.com/office/drawing/2014/main" id="{2AB484EA-2C15-BDA9-2369-EE14E3AA3BA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57072" y="3377938"/>
            <a:ext cx="365522" cy="487363"/>
          </a:xfrm>
          <a:prstGeom prst="rect">
            <a:avLst/>
          </a:prstGeom>
        </p:spPr>
      </p:pic>
      <p:pic>
        <p:nvPicPr>
          <p:cNvPr id="14" name="Picture 13" descr="Diagram, calendar&#10;&#10;Description automatically generated">
            <a:extLst>
              <a:ext uri="{FF2B5EF4-FFF2-40B4-BE49-F238E27FC236}">
                <a16:creationId xmlns="" xmlns:a16="http://schemas.microsoft.com/office/drawing/2014/main" id="{6BD4B15C-C170-4312-A6EC-D62A84CFD9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039" y="2438401"/>
            <a:ext cx="2594930" cy="3815911"/>
          </a:xfrm>
          <a:prstGeom prst="rect">
            <a:avLst/>
          </a:prstGeom>
        </p:spPr>
      </p:pic>
      <p:pic>
        <p:nvPicPr>
          <p:cNvPr id="17" name="Picture 16" descr="Diagram&#10;&#10;Description automatically generated with medium confidence">
            <a:extLst>
              <a:ext uri="{FF2B5EF4-FFF2-40B4-BE49-F238E27FC236}">
                <a16:creationId xmlns="" xmlns:a16="http://schemas.microsoft.com/office/drawing/2014/main" id="{3D68A4D2-EFEC-4227-84B9-CFA20B2FEC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3559" y="2600273"/>
            <a:ext cx="2521779" cy="3787093"/>
          </a:xfrm>
          <a:prstGeom prst="rect">
            <a:avLst/>
          </a:prstGeom>
        </p:spPr>
      </p:pic>
    </p:spTree>
    <p:extLst>
      <p:ext uri="{BB962C8B-B14F-4D97-AF65-F5344CB8AC3E}">
        <p14:creationId xmlns:p14="http://schemas.microsoft.com/office/powerpoint/2010/main" val="3186175088"/>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audio>
              <p:cMediaNode vol="80000">
                <p:cTn id="3" fill="hold" display="0">
                  <p:stCondLst>
                    <p:cond delay="indefinite"/>
                  </p:stCondLst>
                  <p:endCondLst>
                    <p:cond evt="onStopAudio" delay="0">
                      <p:tgtEl>
                        <p:sldTgt/>
                      </p:tgtEl>
                    </p:cond>
                  </p:endCondLst>
                </p:cTn>
                <p:tgtEl>
                  <p:spTgt spid="13"/>
                </p:tgtEl>
              </p:cMediaNode>
            </p:audio>
            <p:seq concurrent="1" nextAc="seek">
              <p:cTn id="4" restart="whenNotActive" fill="hold" evtFilter="cancelBubble" nodeType="interactiveSeq">
                <p:stCondLst>
                  <p:cond evt="onClick" delay="0">
                    <p:tgtEl>
                      <p:spTgt spid="17"/>
                    </p:tgtEl>
                  </p:cond>
                </p:stCondLst>
                <p:endSync evt="end" delay="0">
                  <p:rtn val="all"/>
                </p:endSync>
                <p:childTnLst>
                  <p:par>
                    <p:cTn id="5" fill="hold">
                      <p:stCondLst>
                        <p:cond delay="0"/>
                      </p:stCondLst>
                      <p:childTnLst>
                        <p:par>
                          <p:cTn id="6" fill="hold">
                            <p:stCondLst>
                              <p:cond delay="0"/>
                            </p:stCondLst>
                            <p:childTnLst>
                              <p:par>
                                <p:cTn id="7" presetID="7" presetClass="emph" presetSubtype="2" fill="hold" nodeType="clickEffect">
                                  <p:stCondLst>
                                    <p:cond delay="0"/>
                                  </p:stCondLst>
                                  <p:childTnLst>
                                    <p:animClr clrSpc="rgb" dir="cw">
                                      <p:cBhvr>
                                        <p:cTn id="8" dur="2000" fill="hold"/>
                                        <p:tgtEl>
                                          <p:spTgt spid="17"/>
                                        </p:tgtEl>
                                        <p:attrNameLst>
                                          <p:attrName>stroke.color</p:attrName>
                                        </p:attrNameLst>
                                      </p:cBhvr>
                                      <p:to>
                                        <a:schemeClr val="accent2"/>
                                      </p:to>
                                    </p:animClr>
                                    <p:set>
                                      <p:cBhvr>
                                        <p:cTn id="9" dur="2000" fill="hold"/>
                                        <p:tgtEl>
                                          <p:spTgt spid="17"/>
                                        </p:tgtEl>
                                        <p:attrNameLst>
                                          <p:attrName>stroke.on</p:attrName>
                                        </p:attrNameLst>
                                      </p:cBhvr>
                                      <p:to>
                                        <p:strVal val="true"/>
                                      </p:to>
                                    </p:set>
                                  </p:childTnLst>
                                </p:cTn>
                              </p:par>
                              <p:par>
                                <p:cTn id="10" presetID="1" presetClass="mediacall" presetSubtype="0" fill="hold" nodeType="withEffect">
                                  <p:stCondLst>
                                    <p:cond delay="0"/>
                                  </p:stCondLst>
                                  <p:childTnLst>
                                    <p:cmd type="call" cmd="playFrom(0.0)">
                                      <p:cBhvr>
                                        <p:cTn id="11" dur="5120" fill="hold"/>
                                        <p:tgtEl>
                                          <p:spTgt spid="13"/>
                                        </p:tgtEl>
                                      </p:cBhvr>
                                    </p:cmd>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4"/>
                                        </p:tgtEl>
                                        <p:attrNameLst>
                                          <p:attrName>fillcolor</p:attrName>
                                        </p:attrNameLst>
                                      </p:cBhvr>
                                      <p:to>
                                        <a:schemeClr val="accent2"/>
                                      </p:to>
                                    </p:animClr>
                                    <p:set>
                                      <p:cBhvr>
                                        <p:cTn id="17" dur="2000" fill="hold"/>
                                        <p:tgtEl>
                                          <p:spTgt spid="14"/>
                                        </p:tgtEl>
                                        <p:attrNameLst>
                                          <p:attrName>fill.type</p:attrName>
                                        </p:attrNameLst>
                                      </p:cBhvr>
                                      <p:to>
                                        <p:strVal val="solid"/>
                                      </p:to>
                                    </p:set>
                                    <p:set>
                                      <p:cBhvr>
                                        <p:cTn id="18" dur="2000" fill="hold"/>
                                        <p:tgtEl>
                                          <p:spTgt spid="14"/>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8085" fill="hold"/>
                                        <p:tgtEl>
                                          <p:spTgt spid="10"/>
                                        </p:tgtEl>
                                      </p:cBhvr>
                                    </p:cmd>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3180527"/>
            <a:ext cx="3364793" cy="3480047"/>
          </a:xfrm>
          <a:prstGeom prst="rect">
            <a:avLst/>
          </a:prstGeom>
        </p:spPr>
      </p:pic>
      <p:pic>
        <p:nvPicPr>
          <p:cNvPr id="4" name="Picture 3">
            <a:extLst>
              <a:ext uri="{FF2B5EF4-FFF2-40B4-BE49-F238E27FC236}">
                <a16:creationId xmlns="" xmlns:a16="http://schemas.microsoft.com/office/drawing/2014/main" id="{67C88058-92D9-46FE-9E9E-BF3D3938A56E}"/>
              </a:ext>
            </a:extLst>
          </p:cNvPr>
          <p:cNvPicPr>
            <a:picLocks noChangeAspect="1"/>
          </p:cNvPicPr>
          <p:nvPr/>
        </p:nvPicPr>
        <p:blipFill>
          <a:blip r:embed="rId4"/>
          <a:stretch>
            <a:fillRect/>
          </a:stretch>
        </p:blipFill>
        <p:spPr>
          <a:xfrm>
            <a:off x="2896492" y="1921394"/>
            <a:ext cx="5561708" cy="2431531"/>
          </a:xfrm>
          <a:prstGeom prst="rect">
            <a:avLst/>
          </a:prstGeom>
        </p:spPr>
      </p:pic>
      <p:pic>
        <p:nvPicPr>
          <p:cNvPr id="5" name="PA_图片 20"/>
          <p:cNvPicPr>
            <a:picLocks noChangeAspect="1"/>
          </p:cNvPicPr>
          <p:nvPr>
            <p:custDataLst>
              <p:tags r:id="rId1"/>
            </p:custDataLst>
          </p:nvPr>
        </p:nvPicPr>
        <p:blipFill>
          <a:blip r:embed="rId5"/>
          <a:stretch>
            <a:fillRect/>
          </a:stretch>
        </p:blipFill>
        <p:spPr>
          <a:xfrm>
            <a:off x="381000" y="304800"/>
            <a:ext cx="1295400" cy="914400"/>
          </a:xfrm>
          <a:prstGeom prst="rect">
            <a:avLst/>
          </a:prstGeom>
          <a:noFill/>
          <a:ln w="9525">
            <a:noFill/>
          </a:ln>
        </p:spPr>
      </p:pic>
      <p:pic>
        <p:nvPicPr>
          <p:cNvPr id="6" name="Google Shape;1614;p68"/>
          <p:cNvPicPr preferRelativeResize="0"/>
          <p:nvPr/>
        </p:nvPicPr>
        <p:blipFill>
          <a:blip r:embed="rId6">
            <a:alphaModFix/>
          </a:blip>
          <a:stretch>
            <a:fillRect/>
          </a:stretch>
        </p:blipFill>
        <p:spPr>
          <a:xfrm>
            <a:off x="1676400" y="906492"/>
            <a:ext cx="2017245" cy="1014902"/>
          </a:xfrm>
          <a:prstGeom prst="rect">
            <a:avLst/>
          </a:prstGeom>
          <a:noFill/>
          <a:ln>
            <a:noFill/>
          </a:ln>
        </p:spPr>
      </p:pic>
      <p:pic>
        <p:nvPicPr>
          <p:cNvPr id="7" name="Google Shape;1616;p68"/>
          <p:cNvPicPr preferRelativeResize="0"/>
          <p:nvPr/>
        </p:nvPicPr>
        <p:blipFill>
          <a:blip r:embed="rId7">
            <a:alphaModFix/>
          </a:blip>
          <a:stretch>
            <a:fillRect/>
          </a:stretch>
        </p:blipFill>
        <p:spPr>
          <a:xfrm flipH="1">
            <a:off x="7422455" y="-13855"/>
            <a:ext cx="1184495" cy="918243"/>
          </a:xfrm>
          <a:prstGeom prst="rect">
            <a:avLst/>
          </a:prstGeom>
          <a:noFill/>
          <a:ln>
            <a:noFill/>
          </a:ln>
        </p:spPr>
      </p:pic>
      <p:grpSp>
        <p:nvGrpSpPr>
          <p:cNvPr id="8" name="Google Shape;842;p44"/>
          <p:cNvGrpSpPr/>
          <p:nvPr/>
        </p:nvGrpSpPr>
        <p:grpSpPr>
          <a:xfrm>
            <a:off x="7340941" y="1024456"/>
            <a:ext cx="839647" cy="389487"/>
            <a:chOff x="2235072" y="2528648"/>
            <a:chExt cx="1151585" cy="695699"/>
          </a:xfrm>
        </p:grpSpPr>
        <p:grpSp>
          <p:nvGrpSpPr>
            <p:cNvPr id="9" name="Google Shape;843;p44"/>
            <p:cNvGrpSpPr/>
            <p:nvPr/>
          </p:nvGrpSpPr>
          <p:grpSpPr>
            <a:xfrm>
              <a:off x="2235072" y="2528648"/>
              <a:ext cx="1151585" cy="572694"/>
              <a:chOff x="3745197" y="2483473"/>
              <a:chExt cx="1151585" cy="572694"/>
            </a:xfrm>
          </p:grpSpPr>
          <p:sp>
            <p:nvSpPr>
              <p:cNvPr id="11"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492996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6BB83D7-44C5-193A-9D70-DEA19CC85F0C}"/>
              </a:ext>
            </a:extLst>
          </p:cNvPr>
          <p:cNvGrpSpPr/>
          <p:nvPr/>
        </p:nvGrpSpPr>
        <p:grpSpPr>
          <a:xfrm>
            <a:off x="4790545" y="685800"/>
            <a:ext cx="4353455" cy="6082088"/>
            <a:chOff x="6409971" y="1402352"/>
            <a:chExt cx="5804607" cy="5527964"/>
          </a:xfrm>
        </p:grpSpPr>
        <p:pic>
          <p:nvPicPr>
            <p:cNvPr id="3" name="Picture 2" descr="A picture containing shape&#10;&#10;Description automatically generated">
              <a:extLst>
                <a:ext uri="{FF2B5EF4-FFF2-40B4-BE49-F238E27FC236}">
                  <a16:creationId xmlns="" xmlns:a16="http://schemas.microsoft.com/office/drawing/2014/main" id="{E29466C8-8089-D676-B4B1-BAC3688F5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71" y="1402352"/>
              <a:ext cx="5804607" cy="5527964"/>
            </a:xfrm>
            <a:prstGeom prst="rect">
              <a:avLst/>
            </a:prstGeom>
          </p:spPr>
        </p:pic>
        <p:sp>
          <p:nvSpPr>
            <p:cNvPr id="4" name="TextBox 3">
              <a:extLst>
                <a:ext uri="{FF2B5EF4-FFF2-40B4-BE49-F238E27FC236}">
                  <a16:creationId xmlns="" xmlns:a16="http://schemas.microsoft.com/office/drawing/2014/main" id="{7D7B5CC7-1666-5F17-2ED7-A72F6BC4EDF1}"/>
                </a:ext>
              </a:extLst>
            </p:cNvPr>
            <p:cNvSpPr txBox="1"/>
            <p:nvPr/>
          </p:nvSpPr>
          <p:spPr>
            <a:xfrm>
              <a:off x="7753411" y="3964884"/>
              <a:ext cx="4368798" cy="2914847"/>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Nam vì tích cực hoàn thành nhiệm vụ chứng tỏ chúng ta là một người có trách nhiệm, nhận được sự tin tưởng, tín nhiệm của những người xung quanh. </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 xmlns:a16="http://schemas.microsoft.com/office/drawing/2014/main" id="{E5F2EB71-2CA9-08B6-72B7-9786A85F8A84}"/>
              </a:ext>
            </a:extLst>
          </p:cNvPr>
          <p:cNvSpPr/>
          <p:nvPr/>
        </p:nvSpPr>
        <p:spPr>
          <a:xfrm>
            <a:off x="117330" y="381000"/>
            <a:ext cx="5064270" cy="18634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7" name="Picture 6" descr="Logo&#10;&#10;Description automatically generated">
            <a:extLst>
              <a:ext uri="{FF2B5EF4-FFF2-40B4-BE49-F238E27FC236}">
                <a16:creationId xmlns="" xmlns:a16="http://schemas.microsoft.com/office/drawing/2014/main" id="{2171572C-A877-C9C1-7993-8E257FBBA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4" y="4240923"/>
            <a:ext cx="1451586" cy="1563700"/>
          </a:xfrm>
          <a:prstGeom prst="rect">
            <a:avLst/>
          </a:prstGeom>
        </p:spPr>
      </p:pic>
      <p:pic>
        <p:nvPicPr>
          <p:cNvPr id="8" name="Picture 7">
            <a:extLst>
              <a:ext uri="{FF2B5EF4-FFF2-40B4-BE49-F238E27FC236}">
                <a16:creationId xmlns="" xmlns:a16="http://schemas.microsoft.com/office/drawing/2014/main" id="{28E5DE53-0E5E-45B1-B34F-A1C571CA6084}"/>
              </a:ext>
            </a:extLst>
          </p:cNvPr>
          <p:cNvPicPr>
            <a:picLocks noChangeAspect="1"/>
          </p:cNvPicPr>
          <p:nvPr/>
        </p:nvPicPr>
        <p:blipFill>
          <a:blip r:embed="rId5"/>
          <a:stretch>
            <a:fillRect/>
          </a:stretch>
        </p:blipFill>
        <p:spPr>
          <a:xfrm>
            <a:off x="-76200" y="3025348"/>
            <a:ext cx="3683794" cy="3623102"/>
          </a:xfrm>
          <a:prstGeom prst="rect">
            <a:avLst/>
          </a:prstGeom>
        </p:spPr>
      </p:pic>
    </p:spTree>
    <p:extLst>
      <p:ext uri="{BB962C8B-B14F-4D97-AF65-F5344CB8AC3E}">
        <p14:creationId xmlns:p14="http://schemas.microsoft.com/office/powerpoint/2010/main" val="712245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 xmlns:a16="http://schemas.microsoft.com/office/drawing/2014/main" id="{02DAAE2A-43E3-A9C8-10D2-1E73CCEE9A47}"/>
              </a:ext>
            </a:extLst>
          </p:cNvPr>
          <p:cNvSpPr/>
          <p:nvPr/>
        </p:nvSpPr>
        <p:spPr>
          <a:xfrm>
            <a:off x="4036219" y="314326"/>
            <a:ext cx="4565722" cy="189547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5" name="Group 4">
            <a:extLst>
              <a:ext uri="{FF2B5EF4-FFF2-40B4-BE49-F238E27FC236}">
                <a16:creationId xmlns="" xmlns:a16="http://schemas.microsoft.com/office/drawing/2014/main" id="{BA16DE04-0A34-AF32-6FD0-FCE71756B7B2}"/>
              </a:ext>
            </a:extLst>
          </p:cNvPr>
          <p:cNvGrpSpPr/>
          <p:nvPr/>
        </p:nvGrpSpPr>
        <p:grpSpPr>
          <a:xfrm>
            <a:off x="89296" y="1"/>
            <a:ext cx="4193381" cy="6304838"/>
            <a:chOff x="152927" y="985992"/>
            <a:chExt cx="5591175" cy="5441979"/>
          </a:xfrm>
        </p:grpSpPr>
        <p:pic>
          <p:nvPicPr>
            <p:cNvPr id="9" name="Picture 8" descr="A picture containing text&#10;&#10;Description automatically generated">
              <a:extLst>
                <a:ext uri="{FF2B5EF4-FFF2-40B4-BE49-F238E27FC236}">
                  <a16:creationId xmlns="" xmlns:a16="http://schemas.microsoft.com/office/drawing/2014/main" id="{BD5CFB96-E963-A7A5-EB9D-CB752756D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27" y="985992"/>
              <a:ext cx="5591175" cy="5372481"/>
            </a:xfrm>
            <a:prstGeom prst="rect">
              <a:avLst/>
            </a:prstGeom>
          </p:spPr>
        </p:pic>
        <p:sp>
          <p:nvSpPr>
            <p:cNvPr id="7" name="TextBox 6">
              <a:extLst>
                <a:ext uri="{FF2B5EF4-FFF2-40B4-BE49-F238E27FC236}">
                  <a16:creationId xmlns="" xmlns:a16="http://schemas.microsoft.com/office/drawing/2014/main" id="{56993B7B-7821-41B1-6A4B-259906E02F5F}"/>
                </a:ext>
              </a:extLst>
            </p:cNvPr>
            <p:cNvSpPr txBox="1"/>
            <p:nvPr/>
          </p:nvSpPr>
          <p:spPr>
            <a:xfrm>
              <a:off x="152927" y="3444828"/>
              <a:ext cx="5200650" cy="298314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không đồng tình với ý kiến của bạn Hoà vì dù là nhiệm vụ bản thân thích hay không thích, chúng ta đều nên thực hiện tốt để không phụ sự kì vọng của mọi người và đem lại kết quả tốt cho bản thân.</a:t>
              </a:r>
              <a:endParaRPr lang="en-US" sz="2400" b="1" dirty="0">
                <a:effectLst/>
                <a:latin typeface="Times New Roman" pitchFamily="18" charset="0"/>
                <a:ea typeface="Times New Roman" panose="02020603050405020304" pitchFamily="18" charset="0"/>
                <a:cs typeface="Times New Roman" pitchFamily="18" charset="0"/>
              </a:endParaRPr>
            </a:p>
          </p:txBody>
        </p:sp>
      </p:grpSp>
      <p:pic>
        <p:nvPicPr>
          <p:cNvPr id="4" name="Picture 3" descr="Icon&#10;&#10;Description automatically generated">
            <a:extLst>
              <a:ext uri="{FF2B5EF4-FFF2-40B4-BE49-F238E27FC236}">
                <a16:creationId xmlns="" xmlns:a16="http://schemas.microsoft.com/office/drawing/2014/main" id="{4EA34045-EA87-8152-9651-3E4AA6F38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795" y="3237476"/>
            <a:ext cx="1334366" cy="1311301"/>
          </a:xfrm>
          <a:prstGeom prst="rect">
            <a:avLst/>
          </a:prstGeom>
        </p:spPr>
      </p:pic>
      <p:pic>
        <p:nvPicPr>
          <p:cNvPr id="12" name="Picture 11">
            <a:extLst>
              <a:ext uri="{FF2B5EF4-FFF2-40B4-BE49-F238E27FC236}">
                <a16:creationId xmlns="" xmlns:a16="http://schemas.microsoft.com/office/drawing/2014/main" id="{69EE2658-343C-40FA-A324-E75D406D6DA2}"/>
              </a:ext>
            </a:extLst>
          </p:cNvPr>
          <p:cNvPicPr>
            <a:picLocks noChangeAspect="1"/>
          </p:cNvPicPr>
          <p:nvPr/>
        </p:nvPicPr>
        <p:blipFill>
          <a:blip r:embed="rId5"/>
          <a:stretch>
            <a:fillRect/>
          </a:stretch>
        </p:blipFill>
        <p:spPr>
          <a:xfrm>
            <a:off x="6082902" y="2667000"/>
            <a:ext cx="3061097" cy="3971925"/>
          </a:xfrm>
          <a:prstGeom prst="rect">
            <a:avLst/>
          </a:prstGeom>
        </p:spPr>
      </p:pic>
    </p:spTree>
    <p:extLst>
      <p:ext uri="{BB962C8B-B14F-4D97-AF65-F5344CB8AC3E}">
        <p14:creationId xmlns:p14="http://schemas.microsoft.com/office/powerpoint/2010/main" val="199092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693</Words>
  <Application>Microsoft Office PowerPoint</Application>
  <PresentationFormat>On-screen Show (4:3)</PresentationFormat>
  <Paragraphs>50</Paragraphs>
  <Slides>21</Slides>
  <Notes>3</Notes>
  <HiddenSlides>0</HiddenSlides>
  <MMClips>6</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22</cp:revision>
  <dcterms:created xsi:type="dcterms:W3CDTF">2023-01-30T05:57:39Z</dcterms:created>
  <dcterms:modified xsi:type="dcterms:W3CDTF">2023-02-15T05:45:57Z</dcterms:modified>
</cp:coreProperties>
</file>