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7" r:id="rId3"/>
    <p:sldId id="264" r:id="rId4"/>
    <p:sldId id="260" r:id="rId5"/>
    <p:sldId id="273" r:id="rId6"/>
    <p:sldId id="261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7230-3284-4C4A-9048-B79903EA70F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F742E-FC10-4B84-A9F0-3567DAEB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4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1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5A1-01E5-4FD3-8AC8-D55B0AAC839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09600" y="2448218"/>
            <a:ext cx="10769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31194" y="2670682"/>
            <a:ext cx="9981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(4)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98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05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7482" y="2397715"/>
            <a:ext cx="9750392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toán học nhí</a:t>
            </a:r>
            <a:endParaRPr 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5273" cy="62660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71800" y="922423"/>
            <a:ext cx="6864624" cy="32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64078" y="1963554"/>
            <a:ext cx="2409825" cy="1597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66529" y="1963554"/>
            <a:ext cx="2307374" cy="145199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764078" y="5224913"/>
            <a:ext cx="2409825" cy="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08"/>
            <a:ext cx="11982450" cy="5213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7030" y="1245782"/>
            <a:ext cx="197180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82836" y="1115154"/>
            <a:ext cx="3709164" cy="1315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8537" y="1857674"/>
            <a:ext cx="1136469" cy="27562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68389"/>
              </p:ext>
            </p:extLst>
          </p:nvPr>
        </p:nvGraphicFramePr>
        <p:xfrm>
          <a:off x="904775" y="719667"/>
          <a:ext cx="10857297" cy="5738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8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98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34721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x 2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x 3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4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5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98745" y="933651"/>
            <a:ext cx="1126156" cy="1029903"/>
            <a:chOff x="4398745" y="933651"/>
            <a:chExt cx="1126156" cy="1029903"/>
          </a:xfrm>
        </p:grpSpPr>
        <p:sp>
          <p:nvSpPr>
            <p:cNvPr id="3" name="Rectangle 2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03006" y="133791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30266" y="1626670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14187" y="907184"/>
            <a:ext cx="1126156" cy="1029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35569" y="1058778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33952" y="1337911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61212" y="1626670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98745" y="2387063"/>
            <a:ext cx="1126156" cy="1029903"/>
            <a:chOff x="4398745" y="933651"/>
            <a:chExt cx="1126156" cy="1029903"/>
          </a:xfrm>
        </p:grpSpPr>
        <p:sp>
          <p:nvSpPr>
            <p:cNvPr id="20" name="Rectangle 19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30266" y="15874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70874" y="2415940"/>
            <a:ext cx="1126156" cy="1029903"/>
            <a:chOff x="4398745" y="933651"/>
            <a:chExt cx="1126156" cy="1029903"/>
          </a:xfrm>
        </p:grpSpPr>
        <p:sp>
          <p:nvSpPr>
            <p:cNvPr id="26" name="Rectangle 25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30266" y="160054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59044" y="2387063"/>
            <a:ext cx="1126156" cy="1029903"/>
            <a:chOff x="4360245" y="933651"/>
            <a:chExt cx="1126156" cy="1029903"/>
          </a:xfrm>
        </p:grpSpPr>
        <p:sp>
          <p:nvSpPr>
            <p:cNvPr id="32" name="Rectangle 31"/>
            <p:cNvSpPr/>
            <p:nvPr/>
          </p:nvSpPr>
          <p:spPr>
            <a:xfrm>
              <a:off x="43602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130266" y="157441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98745" y="3792346"/>
            <a:ext cx="1126156" cy="1029903"/>
            <a:chOff x="4398745" y="885526"/>
            <a:chExt cx="1126156" cy="1029903"/>
          </a:xfrm>
        </p:grpSpPr>
        <p:sp>
          <p:nvSpPr>
            <p:cNvPr id="38" name="Rectangle 37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27562" y="3797155"/>
            <a:ext cx="1126156" cy="1029903"/>
            <a:chOff x="5927562" y="3797155"/>
            <a:chExt cx="1126156" cy="1029903"/>
          </a:xfrm>
        </p:grpSpPr>
        <p:sp>
          <p:nvSpPr>
            <p:cNvPr id="44" name="Rectangle 43"/>
            <p:cNvSpPr/>
            <p:nvPr/>
          </p:nvSpPr>
          <p:spPr>
            <a:xfrm>
              <a:off x="5927562" y="3797155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2690" y="3922282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659082" y="395597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78333" y="449017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71941" y="4456482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51073" y="421103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85253" y="3801962"/>
            <a:ext cx="1126156" cy="1029903"/>
            <a:chOff x="4398745" y="885526"/>
            <a:chExt cx="1126156" cy="1029903"/>
          </a:xfrm>
        </p:grpSpPr>
        <p:sp>
          <p:nvSpPr>
            <p:cNvPr id="51" name="Rectangle 50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44545" y="3792345"/>
            <a:ext cx="1126156" cy="1029903"/>
            <a:chOff x="4398745" y="885526"/>
            <a:chExt cx="1126156" cy="1029903"/>
          </a:xfrm>
        </p:grpSpPr>
        <p:sp>
          <p:nvSpPr>
            <p:cNvPr id="60" name="Rectangle 59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98745" y="5277027"/>
            <a:ext cx="1126156" cy="1029903"/>
            <a:chOff x="4398745" y="885526"/>
            <a:chExt cx="1126156" cy="1029903"/>
          </a:xfrm>
        </p:grpSpPr>
        <p:sp>
          <p:nvSpPr>
            <p:cNvPr id="67" name="Rectangle 66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85253" y="5286643"/>
            <a:ext cx="1126156" cy="1029903"/>
            <a:chOff x="4398745" y="885526"/>
            <a:chExt cx="1126156" cy="1029903"/>
          </a:xfrm>
        </p:grpSpPr>
        <p:sp>
          <p:nvSpPr>
            <p:cNvPr id="75" name="Rectangle 74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044545" y="5277026"/>
            <a:ext cx="1126156" cy="1029903"/>
            <a:chOff x="4398745" y="885526"/>
            <a:chExt cx="1126156" cy="1029903"/>
          </a:xfrm>
        </p:grpSpPr>
        <p:sp>
          <p:nvSpPr>
            <p:cNvPr id="82" name="Rectangle 81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64461" y="5277026"/>
            <a:ext cx="1126156" cy="1029903"/>
            <a:chOff x="4398745" y="885526"/>
            <a:chExt cx="1126156" cy="1029903"/>
          </a:xfrm>
        </p:grpSpPr>
        <p:sp>
          <p:nvSpPr>
            <p:cNvPr id="89" name="Rectangle 88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494758" y="5305893"/>
            <a:ext cx="1126156" cy="1029903"/>
            <a:chOff x="4398745" y="885526"/>
            <a:chExt cx="1126156" cy="1029903"/>
          </a:xfrm>
        </p:grpSpPr>
        <p:sp>
          <p:nvSpPr>
            <p:cNvPr id="96" name="Rectangle 95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9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1" y="77002"/>
            <a:ext cx="11521440" cy="6703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3619099"/>
            <a:ext cx="1588168" cy="110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39739" y="3619099"/>
            <a:ext cx="1588168" cy="110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55783" y="789272"/>
            <a:ext cx="1745682" cy="8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21543" y="1309037"/>
            <a:ext cx="4901014" cy="8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68783" y="6183542"/>
            <a:ext cx="10554788" cy="674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4364" y="1177048"/>
            <a:ext cx="10152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4, 5)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0179" y="3481387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8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2393"/>
          </a:xfrm>
        </p:spPr>
      </p:pic>
    </p:spTree>
    <p:extLst>
      <p:ext uri="{BB962C8B-B14F-4D97-AF65-F5344CB8AC3E}">
        <p14:creationId xmlns:p14="http://schemas.microsoft.com/office/powerpoint/2010/main" val="2286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06062" y="1260780"/>
            <a:ext cx="11397802" cy="468926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59540" y="31734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6958" y="1719869"/>
                <a:ext cx="9725993" cy="340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+mj-lt"/>
                  </a:rPr>
                  <a:t>- Làm quen với phép nhân qua các tình huống thực tiễn</a:t>
                </a:r>
                <a:r>
                  <a:rPr lang="vi-VN" sz="3600" dirty="0" smtClean="0">
                    <a:latin typeface="+mj-lt"/>
                  </a:rPr>
                  <a:t>,</a:t>
                </a:r>
                <a:r>
                  <a:rPr lang="en-US" sz="3600" dirty="0" smtClean="0">
                    <a:latin typeface="+mj-lt"/>
                  </a:rPr>
                  <a:t> </a:t>
                </a:r>
                <a:r>
                  <a:rPr lang="vi-VN" sz="3600" dirty="0" smtClean="0">
                    <a:latin typeface="+mj-lt"/>
                  </a:rPr>
                  <a:t>nhận </a:t>
                </a:r>
                <a:r>
                  <a:rPr lang="vi-VN" sz="3600" dirty="0">
                    <a:latin typeface="+mj-lt"/>
                  </a:rPr>
                  <a:t>biết cách sử dụng dấu “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+mj-lt"/>
                  </a:rPr>
                  <a:t>”.</a:t>
                </a:r>
                <a:endParaRPr lang="en-US" sz="3600" dirty="0">
                  <a:latin typeface="+mj-lt"/>
                </a:endParaRPr>
              </a:p>
              <a:p>
                <a:r>
                  <a:rPr lang="vi-VN" sz="3600" dirty="0">
                    <a:latin typeface="+mj-lt"/>
                  </a:rPr>
                  <a:t>- Nhận biết ý nghĩa của phép nhân trong một số tình huống gắn với thực tiễn.</a:t>
                </a:r>
                <a:endParaRPr lang="en-US" sz="3600" dirty="0">
                  <a:latin typeface="+mj-lt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effectLst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58" y="1719869"/>
                <a:ext cx="9725993" cy="3405923"/>
              </a:xfrm>
              <a:prstGeom prst="rect">
                <a:avLst/>
              </a:prstGeom>
              <a:blipFill>
                <a:blip r:embed="rId7"/>
                <a:stretch>
                  <a:fillRect l="-1880" t="-2862" r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0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913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47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37664" cy="491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993" y="5097306"/>
            <a:ext cx="666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331" y="5682081"/>
            <a:ext cx="782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031" y="321972"/>
            <a:ext cx="4108361" cy="167425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7455" y="165280"/>
            <a:ext cx="3775656" cy="167425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" y="162913"/>
            <a:ext cx="11874726" cy="4187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401" y="662311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90" y="2261891"/>
            <a:ext cx="5107567" cy="990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9954" y="451669"/>
            <a:ext cx="4177364" cy="36101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8115" y="76763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9829" y="76763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4606" y="69292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5646" y="69292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90" y="3252651"/>
            <a:ext cx="6653119" cy="6526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" y="0"/>
            <a:ext cx="11717443" cy="6788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379" y="1193531"/>
            <a:ext cx="370916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769" y="3990880"/>
            <a:ext cx="692056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163" y="5379533"/>
            <a:ext cx="4073090" cy="520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29100" y="3774311"/>
            <a:ext cx="4073090" cy="14425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8650" y="5246976"/>
            <a:ext cx="4073090" cy="65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89026" y="5929184"/>
            <a:ext cx="673425" cy="6396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61164" y="5914019"/>
            <a:ext cx="673425" cy="6396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756" y="5929787"/>
            <a:ext cx="4073090" cy="65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0687" y="5825751"/>
            <a:ext cx="4073090" cy="7892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8937" y="2512144"/>
            <a:ext cx="4027275" cy="10189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9" grpId="0" animBg="1"/>
      <p:bldP spid="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99102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175</Words>
  <Application>Microsoft Office PowerPoint</Application>
  <PresentationFormat>Custom</PresentationFormat>
  <Paragraphs>28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24</cp:revision>
  <dcterms:created xsi:type="dcterms:W3CDTF">2022-01-04T11:56:14Z</dcterms:created>
  <dcterms:modified xsi:type="dcterms:W3CDTF">2024-01-09T05:29:16Z</dcterms:modified>
</cp:coreProperties>
</file>