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58" r:id="rId3"/>
    <p:sldId id="259" r:id="rId4"/>
    <p:sldId id="260" r:id="rId5"/>
    <p:sldId id="271" r:id="rId6"/>
    <p:sldId id="272" r:id="rId7"/>
    <p:sldId id="273" r:id="rId8"/>
    <p:sldId id="274" r:id="rId9"/>
    <p:sldId id="27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2C9E0-73B0-428E-884D-497DACBF45AE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60F2D-8DAC-424D-9FF1-B6DC5F59F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9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9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7.svg"/><Relationship Id="rId5" Type="http://schemas.openxmlformats.org/officeDocument/2006/relationships/image" Target="../media/image4.png"/><Relationship Id="rId15" Type="http://schemas.openxmlformats.org/officeDocument/2006/relationships/image" Target="../media/image21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4.sv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8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26.svg"/><Relationship Id="rId5" Type="http://schemas.openxmlformats.org/officeDocument/2006/relationships/image" Target="../media/image4.png"/><Relationship Id="rId15" Type="http://schemas.openxmlformats.org/officeDocument/2006/relationships/image" Target="../media/image30.sv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1.bin"/><Relationship Id="rId1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4.svg"/><Relationship Id="rId17" Type="http://schemas.openxmlformats.org/officeDocument/2006/relationships/image" Target="../media/image21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8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3497-FBB7-401C-98FA-AE6CBB781EA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AE9C-6C09-45F1-9166-1158B3C5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9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3497-FBB7-401C-98FA-AE6CBB781EA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AE9C-6C09-45F1-9166-1158B3C5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9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3497-FBB7-401C-98FA-AE6CBB781EA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AE9C-6C09-45F1-9166-1158B3C5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75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xmlns="" id="{A006BC84-5B6A-A5A7-FCE0-B80C658B640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494724" y="693180"/>
            <a:ext cx="1874384" cy="21276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形 39">
            <a:extLst>
              <a:ext uri="{FF2B5EF4-FFF2-40B4-BE49-F238E27FC236}">
                <a16:creationId xmlns:a16="http://schemas.microsoft.com/office/drawing/2014/main" xmlns="" id="{B5247B7A-E9D9-A268-26A3-B67A4CCAA05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87179" y="690712"/>
            <a:ext cx="1126218" cy="1126218"/>
          </a:xfrm>
          <a:prstGeom prst="rect">
            <a:avLst/>
          </a:prstGeom>
        </p:spPr>
      </p:pic>
      <p:pic>
        <p:nvPicPr>
          <p:cNvPr id="20" name="图形 15">
            <a:extLst>
              <a:ext uri="{FF2B5EF4-FFF2-40B4-BE49-F238E27FC236}">
                <a16:creationId xmlns:a16="http://schemas.microsoft.com/office/drawing/2014/main" xmlns="" id="{F96EBD45-0362-6758-880E-D89A9DCA7F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300720" y="3099040"/>
            <a:ext cx="4547052" cy="3446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0C96AFA9-A5D8-2A60-F237-D81E422C9596}"/>
              </a:ext>
            </a:extLst>
          </p:cNvPr>
          <p:cNvSpPr txBox="1"/>
          <p:nvPr userDrawn="1"/>
        </p:nvSpPr>
        <p:spPr>
          <a:xfrm>
            <a:off x="4275446" y="3385268"/>
            <a:ext cx="6156470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CC2CCA38-6C91-8299-4D6B-AB6C8FF58B56}"/>
              </a:ext>
            </a:extLst>
          </p:cNvPr>
          <p:cNvGrpSpPr/>
          <p:nvPr userDrawn="1"/>
        </p:nvGrpSpPr>
        <p:grpSpPr>
          <a:xfrm>
            <a:off x="4763160" y="1528288"/>
            <a:ext cx="4783015" cy="1567673"/>
            <a:chOff x="3739534" y="1141315"/>
            <a:chExt cx="4783015" cy="1567672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F789ACCA-4CC9-3E48-4935-8833BB211541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01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7D88F3CF-3E28-A6F6-A69D-8F43A80ACE2C}"/>
                </a:ext>
              </a:extLst>
            </p:cNvPr>
            <p:cNvSpPr txBox="1"/>
            <p:nvPr/>
          </p:nvSpPr>
          <p:spPr>
            <a:xfrm>
              <a:off x="3739534" y="1141315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3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" name="任意多边形: 形状 5">
            <a:extLst>
              <a:ext uri="{FF2B5EF4-FFF2-40B4-BE49-F238E27FC236}">
                <a16:creationId xmlns:a16="http://schemas.microsoft.com/office/drawing/2014/main" xmlns="" id="{5C8BEB25-377E-2A53-C0AE-31E708C4F0EA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3" name="图片 7">
            <a:extLst>
              <a:ext uri="{FF2B5EF4-FFF2-40B4-BE49-F238E27FC236}">
                <a16:creationId xmlns:a16="http://schemas.microsoft.com/office/drawing/2014/main" xmlns="" id="{C3AD1797-AFFC-EA6F-1B14-4E1ADB3D7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xmlns="" id="{9BFAF890-7046-D92C-19DC-8196684716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xmlns="" id="{68D30B9C-7425-D658-0E49-9E1B6C7423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xmlns="" id="{78336BDA-CE50-8F57-117B-75CD8DE68F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7" name="图片 12">
            <a:extLst>
              <a:ext uri="{FF2B5EF4-FFF2-40B4-BE49-F238E27FC236}">
                <a16:creationId xmlns:a16="http://schemas.microsoft.com/office/drawing/2014/main" xmlns="" id="{9D497B58-68CA-2FCD-501B-8D364CCFB2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xmlns="" id="{FEEC3116-A13E-A2FA-F311-46C74BC8A3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9" name="图片 11">
            <a:extLst>
              <a:ext uri="{FF2B5EF4-FFF2-40B4-BE49-F238E27FC236}">
                <a16:creationId xmlns:a16="http://schemas.microsoft.com/office/drawing/2014/main" xmlns="" id="{38DDD726-3AE5-C2F8-BD9C-7EF6047BBED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1FE67B0F-B549-E672-8C50-3BCDCB68301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6041">
            <a:off x="1213625" y="557202"/>
            <a:ext cx="3812458" cy="6777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CC1FF574-278E-053D-E6ED-175754D6DA60}"/>
              </a:ext>
            </a:extLst>
          </p:cNvPr>
          <p:cNvSpPr txBox="1"/>
          <p:nvPr userDrawn="1"/>
        </p:nvSpPr>
        <p:spPr>
          <a:xfrm>
            <a:off x="5560457" y="3219141"/>
            <a:ext cx="6225652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7190" b="1" baseline="0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TẬP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619BCE00-8A69-636A-0892-9281CD7323B8}"/>
              </a:ext>
            </a:extLst>
          </p:cNvPr>
          <p:cNvGrpSpPr/>
          <p:nvPr userDrawn="1"/>
        </p:nvGrpSpPr>
        <p:grpSpPr>
          <a:xfrm>
            <a:off x="6124054" y="1697824"/>
            <a:ext cx="4800768" cy="1588890"/>
            <a:chOff x="3837191" y="1683146"/>
            <a:chExt cx="4800768" cy="1588890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F285DE28-C294-675C-D65B-71848AD63765}"/>
                </a:ext>
              </a:extLst>
            </p:cNvPr>
            <p:cNvSpPr txBox="1"/>
            <p:nvPr/>
          </p:nvSpPr>
          <p:spPr>
            <a:xfrm>
              <a:off x="3837191" y="1704363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02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A1795D06-0AA5-950B-0E0C-B938A4B5EB57}"/>
                </a:ext>
              </a:extLst>
            </p:cNvPr>
            <p:cNvSpPr txBox="1"/>
            <p:nvPr/>
          </p:nvSpPr>
          <p:spPr>
            <a:xfrm>
              <a:off x="3854944" y="1683146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902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:a16="http://schemas.microsoft.com/office/drawing/2014/main" xmlns="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5DD72B77-C72A-4B8E-5D7C-43C2668F07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xmlns="" id="{CA9B9BED-AD53-AD38-B655-3001D1DA55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xmlns="" id="{806B502E-5798-53F6-CA6A-17C3CF560A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xmlns="" id="{B55A436B-1953-96E9-506B-025F988BEDF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6" name="图形 1">
            <a:extLst>
              <a:ext uri="{FF2B5EF4-FFF2-40B4-BE49-F238E27FC236}">
                <a16:creationId xmlns:a16="http://schemas.microsoft.com/office/drawing/2014/main" xmlns="" id="{37544147-F8BD-8776-21D7-D70A5AFA4B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434147" y="1661037"/>
            <a:ext cx="2667790" cy="1665558"/>
          </a:xfrm>
          <a:prstGeom prst="rect">
            <a:avLst/>
          </a:prstGeom>
        </p:spPr>
      </p:pic>
      <p:pic>
        <p:nvPicPr>
          <p:cNvPr id="17" name="图形 2">
            <a:extLst>
              <a:ext uri="{FF2B5EF4-FFF2-40B4-BE49-F238E27FC236}">
                <a16:creationId xmlns:a16="http://schemas.microsoft.com/office/drawing/2014/main" xmlns="" id="{F4C74E02-F196-A50C-5A98-A6FD2B2EA22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54225" y="3374063"/>
            <a:ext cx="4665233" cy="30434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0">
            <a:extLst>
              <a:ext uri="{FF2B5EF4-FFF2-40B4-BE49-F238E27FC236}">
                <a16:creationId xmlns:a16="http://schemas.microsoft.com/office/drawing/2014/main" xmlns="" id="{58CE2606-5D6D-113F-B6E4-869AA35DE4A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3EC450C2-6AF2-1E0C-9617-C0AB1F5103B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20" name="图片 11">
            <a:extLst>
              <a:ext uri="{FF2B5EF4-FFF2-40B4-BE49-F238E27FC236}">
                <a16:creationId xmlns:a16="http://schemas.microsoft.com/office/drawing/2014/main" xmlns="" id="{41BFD717-FFF4-A22B-CF0C-7F04B517008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sp>
        <p:nvSpPr>
          <p:cNvPr id="21" name="ïṥḻîḑe">
            <a:extLst>
              <a:ext uri="{FF2B5EF4-FFF2-40B4-BE49-F238E27FC236}">
                <a16:creationId xmlns:a16="http://schemas.microsoft.com/office/drawing/2014/main" xmlns="" id="{0FFD1243-F66E-7FE1-2305-5F3D778CD921}"/>
              </a:ext>
            </a:extLst>
          </p:cNvPr>
          <p:cNvSpPr txBox="1"/>
          <p:nvPr userDrawn="1"/>
        </p:nvSpPr>
        <p:spPr>
          <a:xfrm>
            <a:off x="5922989" y="3221545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VẬN</a:t>
            </a:r>
            <a:r>
              <a:rPr lang="en-US" altLang="zh-CN" sz="7190" b="1" baseline="0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DỤNG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C1417085-743F-72A3-C6AC-FB04DBC933D5}"/>
              </a:ext>
            </a:extLst>
          </p:cNvPr>
          <p:cNvGrpSpPr/>
          <p:nvPr userDrawn="1"/>
        </p:nvGrpSpPr>
        <p:grpSpPr>
          <a:xfrm>
            <a:off x="6236826" y="1450915"/>
            <a:ext cx="4803114" cy="1578844"/>
            <a:chOff x="3874800" y="1917635"/>
            <a:chExt cx="4803114" cy="1578844"/>
          </a:xfrm>
        </p:grpSpPr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42BE896A-E062-7522-5D6B-B330B479C70B}"/>
                </a:ext>
              </a:extLst>
            </p:cNvPr>
            <p:cNvSpPr txBox="1"/>
            <p:nvPr/>
          </p:nvSpPr>
          <p:spPr>
            <a:xfrm>
              <a:off x="3874800" y="1928806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03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296ACF82-8606-9BDD-D0C2-7365253475F3}"/>
                </a:ext>
              </a:extLst>
            </p:cNvPr>
            <p:cNvSpPr txBox="1"/>
            <p:nvPr/>
          </p:nvSpPr>
          <p:spPr>
            <a:xfrm>
              <a:off x="3894899" y="1917635"/>
              <a:ext cx="4783015" cy="1567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3</a:t>
              </a:r>
            </a:p>
          </p:txBody>
        </p:sp>
      </p:grpSp>
      <p:pic>
        <p:nvPicPr>
          <p:cNvPr id="25" name="图形 43">
            <a:extLst>
              <a:ext uri="{FF2B5EF4-FFF2-40B4-BE49-F238E27FC236}">
                <a16:creationId xmlns:a16="http://schemas.microsoft.com/office/drawing/2014/main" xmlns="" id="{51D8DD1C-2EA0-B6BA-C539-19D1E1D9DF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66625" y="589967"/>
            <a:ext cx="1569966" cy="86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A52E1A7F-BFDF-FB85-C4B9-7F25E6DAFF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4110D879-69AF-6C86-3350-0590ADE74C34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D63F6758-5545-7648-000F-907076FAEDA1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E5BBBD05-E9F9-0943-DF48-D867CA0B1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7BAA21A5-CAAB-444B-1B59-59380242C2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5354D5D2-2433-7EFB-0BCD-EBDAB908A6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18A6C3EA-FD2C-B8A1-4C87-51CC0A2DC16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1853C3AA-CC75-B8EA-1860-85E96E5F70E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303F5B60-1094-7CFF-7698-220CE93A350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94D929DA-9098-E7BF-5EA7-477702C3A20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grpSp>
        <p:nvGrpSpPr>
          <p:cNvPr id="2" name="组合 28">
            <a:extLst>
              <a:ext uri="{FF2B5EF4-FFF2-40B4-BE49-F238E27FC236}">
                <a16:creationId xmlns:a16="http://schemas.microsoft.com/office/drawing/2014/main" xmlns="" id="{82AEF739-67E0-FAB8-0469-D5F7A34DD67C}"/>
              </a:ext>
            </a:extLst>
          </p:cNvPr>
          <p:cNvGrpSpPr/>
          <p:nvPr userDrawn="1"/>
        </p:nvGrpSpPr>
        <p:grpSpPr>
          <a:xfrm>
            <a:off x="6572495" y="1152848"/>
            <a:ext cx="4562406" cy="4552306"/>
            <a:chOff x="3477492" y="727364"/>
            <a:chExt cx="5248636" cy="5237016"/>
          </a:xfrm>
        </p:grpSpPr>
        <p:sp>
          <p:nvSpPr>
            <p:cNvPr id="3" name="椭圆 29">
              <a:extLst>
                <a:ext uri="{FF2B5EF4-FFF2-40B4-BE49-F238E27FC236}">
                  <a16:creationId xmlns:a16="http://schemas.microsoft.com/office/drawing/2014/main" xmlns="" id="{900B1C02-3322-E5F6-B5EA-3834BAA9857F}"/>
                </a:ext>
              </a:extLst>
            </p:cNvPr>
            <p:cNvSpPr/>
            <p:nvPr/>
          </p:nvSpPr>
          <p:spPr>
            <a:xfrm>
              <a:off x="3935096" y="1181100"/>
              <a:ext cx="4321808" cy="4321808"/>
            </a:xfrm>
            <a:prstGeom prst="ellipse">
              <a:avLst/>
            </a:prstGeom>
            <a:blipFill>
              <a:blip r:embed="rId10"/>
              <a:stretch>
                <a:fillRect/>
              </a:stretch>
            </a:blipFill>
            <a:ln w="6350">
              <a:solidFill>
                <a:srgbClr val="58C9B0">
                  <a:alpha val="5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4" name="矩形 30">
              <a:extLst>
                <a:ext uri="{FF2B5EF4-FFF2-40B4-BE49-F238E27FC236}">
                  <a16:creationId xmlns:a16="http://schemas.microsoft.com/office/drawing/2014/main" xmlns="" id="{A625FB35-0B67-FA7B-4689-3A19A95076C8}"/>
                </a:ext>
              </a:extLst>
            </p:cNvPr>
            <p:cNvSpPr/>
            <p:nvPr/>
          </p:nvSpPr>
          <p:spPr>
            <a:xfrm>
              <a:off x="4665132" y="2516291"/>
              <a:ext cx="2861731" cy="7108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3158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627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5" name="椭圆 31">
              <a:extLst>
                <a:ext uri="{FF2B5EF4-FFF2-40B4-BE49-F238E27FC236}">
                  <a16:creationId xmlns:a16="http://schemas.microsoft.com/office/drawing/2014/main" xmlns="" id="{C60F2997-F6F6-4E75-55E7-203B309F4096}"/>
                </a:ext>
              </a:extLst>
            </p:cNvPr>
            <p:cNvSpPr/>
            <p:nvPr/>
          </p:nvSpPr>
          <p:spPr>
            <a:xfrm>
              <a:off x="3477492" y="727364"/>
              <a:ext cx="5237016" cy="5237016"/>
            </a:xfrm>
            <a:prstGeom prst="ellipse">
              <a:avLst/>
            </a:prstGeom>
            <a:noFill/>
            <a:ln w="3175">
              <a:solidFill>
                <a:srgbClr val="FE80A3">
                  <a:alpha val="2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6" name="椭圆 32">
              <a:extLst>
                <a:ext uri="{FF2B5EF4-FFF2-40B4-BE49-F238E27FC236}">
                  <a16:creationId xmlns:a16="http://schemas.microsoft.com/office/drawing/2014/main" xmlns="" id="{493D274F-8BDB-B24E-2FEB-DD712353706E}"/>
                </a:ext>
              </a:extLst>
            </p:cNvPr>
            <p:cNvSpPr/>
            <p:nvPr/>
          </p:nvSpPr>
          <p:spPr>
            <a:xfrm>
              <a:off x="3510086" y="1581585"/>
              <a:ext cx="685800" cy="685800"/>
            </a:xfrm>
            <a:prstGeom prst="ellipse">
              <a:avLst/>
            </a:prstGeom>
            <a:solidFill>
              <a:srgbClr val="FFE1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7" name="椭圆 33">
              <a:extLst>
                <a:ext uri="{FF2B5EF4-FFF2-40B4-BE49-F238E27FC236}">
                  <a16:creationId xmlns:a16="http://schemas.microsoft.com/office/drawing/2014/main" xmlns="" id="{61A915DD-AD85-D695-8652-6B5B0C5E4DA5}"/>
                </a:ext>
              </a:extLst>
            </p:cNvPr>
            <p:cNvSpPr/>
            <p:nvPr/>
          </p:nvSpPr>
          <p:spPr>
            <a:xfrm>
              <a:off x="3510086" y="4346933"/>
              <a:ext cx="685800" cy="685800"/>
            </a:xfrm>
            <a:prstGeom prst="ellipse">
              <a:avLst/>
            </a:prstGeom>
            <a:solidFill>
              <a:srgbClr val="FE7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8" name="椭圆 34">
              <a:extLst>
                <a:ext uri="{FF2B5EF4-FFF2-40B4-BE49-F238E27FC236}">
                  <a16:creationId xmlns:a16="http://schemas.microsoft.com/office/drawing/2014/main" xmlns="" id="{A665F99A-5B90-9ED1-D4EE-F3FD03DE8F54}"/>
                </a:ext>
              </a:extLst>
            </p:cNvPr>
            <p:cNvSpPr/>
            <p:nvPr/>
          </p:nvSpPr>
          <p:spPr>
            <a:xfrm>
              <a:off x="8028708" y="1581585"/>
              <a:ext cx="685800" cy="685800"/>
            </a:xfrm>
            <a:prstGeom prst="ellipse">
              <a:avLst/>
            </a:prstGeom>
            <a:solidFill>
              <a:srgbClr val="74B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  <p:sp>
          <p:nvSpPr>
            <p:cNvPr id="19" name="椭圆 35">
              <a:extLst>
                <a:ext uri="{FF2B5EF4-FFF2-40B4-BE49-F238E27FC236}">
                  <a16:creationId xmlns:a16="http://schemas.microsoft.com/office/drawing/2014/main" xmlns="" id="{AFA3B129-F6FE-FD94-F769-549B70128D08}"/>
                </a:ext>
              </a:extLst>
            </p:cNvPr>
            <p:cNvSpPr/>
            <p:nvPr/>
          </p:nvSpPr>
          <p:spPr>
            <a:xfrm>
              <a:off x="8040328" y="4294970"/>
              <a:ext cx="685800" cy="685800"/>
            </a:xfrm>
            <a:prstGeom prst="ellipse">
              <a:avLst/>
            </a:prstGeom>
            <a:solidFill>
              <a:srgbClr val="4CD9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362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印品溜溜圆" panose="02000000000000000000" pitchFamily="2" charset="-122"/>
                <a:ea typeface="印品溜溜圆" panose="02000000000000000000" pitchFamily="2" charset="-122"/>
                <a:cs typeface="+mn-ea"/>
              </a:endParaRPr>
            </a:p>
          </p:txBody>
        </p:sp>
      </p:grpSp>
      <p:sp>
        <p:nvSpPr>
          <p:cNvPr id="20" name="ïṥḻîḑe">
            <a:extLst>
              <a:ext uri="{FF2B5EF4-FFF2-40B4-BE49-F238E27FC236}">
                <a16:creationId xmlns:a16="http://schemas.microsoft.com/office/drawing/2014/main" xmlns="" id="{F97E6DA1-6C40-E8EF-C7FB-E1653344037E}"/>
              </a:ext>
            </a:extLst>
          </p:cNvPr>
          <p:cNvSpPr txBox="1"/>
          <p:nvPr userDrawn="1"/>
        </p:nvSpPr>
        <p:spPr>
          <a:xfrm>
            <a:off x="1376021" y="3538340"/>
            <a:ext cx="5410691" cy="1303749"/>
          </a:xfrm>
          <a:prstGeom prst="rect">
            <a:avLst/>
          </a:prstGeom>
          <a:noFill/>
          <a:ln>
            <a:noFill/>
          </a:ln>
        </p:spPr>
        <p:txBody>
          <a:bodyPr wrap="square" lIns="91324" tIns="45662" rIns="91324" bIns="45662" anchor="ctr" anchorCtr="0">
            <a:noAutofit/>
          </a:bodyPr>
          <a:lstStyle/>
          <a:p>
            <a:pPr lvl="0" algn="ctr" defTabSz="912524">
              <a:buSzPct val="25000"/>
              <a:defRPr/>
            </a:pPr>
            <a:r>
              <a:rPr lang="en-US" altLang="zh-CN" sz="7190" b="1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7190" b="1" baseline="0" dirty="0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DÒ</a:t>
            </a:r>
            <a:endParaRPr lang="zh-CN" altLang="en-US" sz="7190" b="1" dirty="0">
              <a:ln>
                <a:solidFill>
                  <a:schemeClr val="tx1"/>
                </a:solidFill>
              </a:ln>
              <a:solidFill>
                <a:srgbClr val="FD828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印品溜溜圆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15573758-BA8B-70DA-A56D-08D6708E0FC6}"/>
              </a:ext>
            </a:extLst>
          </p:cNvPr>
          <p:cNvGrpSpPr/>
          <p:nvPr userDrawn="1"/>
        </p:nvGrpSpPr>
        <p:grpSpPr>
          <a:xfrm>
            <a:off x="1669916" y="1753450"/>
            <a:ext cx="4801391" cy="1567673"/>
            <a:chOff x="3854858" y="1520994"/>
            <a:chExt cx="4801391" cy="1567672"/>
          </a:xfrm>
        </p:grpSpPr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xmlns="" id="{3A7C50F0-366F-71F8-58B7-3F393C987DEF}"/>
                </a:ext>
              </a:extLst>
            </p:cNvPr>
            <p:cNvSpPr txBox="1"/>
            <p:nvPr/>
          </p:nvSpPr>
          <p:spPr>
            <a:xfrm>
              <a:off x="3854858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 w="3175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Ziclets" panose="02000603000000000000" pitchFamily="2" charset="0"/>
                </a:rPr>
                <a:t>04</a:t>
              </a:r>
            </a:p>
          </p:txBody>
        </p: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210DCC23-C770-8E80-68EF-F49F9F70D0B0}"/>
                </a:ext>
              </a:extLst>
            </p:cNvPr>
            <p:cNvSpPr txBox="1"/>
            <p:nvPr/>
          </p:nvSpPr>
          <p:spPr>
            <a:xfrm>
              <a:off x="3873234" y="1520994"/>
              <a:ext cx="4783015" cy="1567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5FE1F5"/>
                  </a:solidFill>
                  <a:latin typeface="SVN-Ziclets" panose="02000603000000000000" pitchFamily="2" charset="0"/>
                </a:rPr>
                <a:t>0</a:t>
              </a:r>
              <a:r>
                <a:rPr lang="en-US" sz="9587" dirty="0">
                  <a:ln>
                    <a:solidFill>
                      <a:sysClr val="windowText" lastClr="000000"/>
                    </a:solidFill>
                  </a:ln>
                  <a:solidFill>
                    <a:srgbClr val="FFF288"/>
                  </a:solidFill>
                  <a:latin typeface="SVN-Ziclets" panose="02000603000000000000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456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5712B2C6-93E7-29C8-E89F-30A6F74305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8" name="任意多边形: 形状 4">
            <a:extLst>
              <a:ext uri="{FF2B5EF4-FFF2-40B4-BE49-F238E27FC236}">
                <a16:creationId xmlns:a16="http://schemas.microsoft.com/office/drawing/2014/main" xmlns="" id="{79573163-F08A-EF1F-EC31-CA7C61CF5818}"/>
              </a:ext>
            </a:extLst>
          </p:cNvPr>
          <p:cNvSpPr/>
          <p:nvPr userDrawn="1"/>
        </p:nvSpPr>
        <p:spPr>
          <a:xfrm>
            <a:off x="300720" y="288718"/>
            <a:ext cx="11585839" cy="6289932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 dirty="0"/>
          </a:p>
        </p:txBody>
      </p:sp>
      <p:sp>
        <p:nvSpPr>
          <p:cNvPr id="9" name="任意多边形: 形状 5">
            <a:extLst>
              <a:ext uri="{FF2B5EF4-FFF2-40B4-BE49-F238E27FC236}">
                <a16:creationId xmlns:a16="http://schemas.microsoft.com/office/drawing/2014/main" xmlns="" id="{CADA0C04-A3E4-FAB4-C025-7071BC104139}"/>
              </a:ext>
            </a:extLst>
          </p:cNvPr>
          <p:cNvSpPr/>
          <p:nvPr userDrawn="1"/>
        </p:nvSpPr>
        <p:spPr>
          <a:xfrm>
            <a:off x="234046" y="241251"/>
            <a:ext cx="11729355" cy="6416725"/>
          </a:xfrm>
          <a:custGeom>
            <a:avLst/>
            <a:gdLst>
              <a:gd name="connsiteX0" fmla="*/ 452469 w 11666851"/>
              <a:gd name="connsiteY0" fmla="*/ 787469 h 6184999"/>
              <a:gd name="connsiteX1" fmla="*/ 1836769 w 11666851"/>
              <a:gd name="connsiteY1" fmla="*/ 342969 h 6184999"/>
              <a:gd name="connsiteX2" fmla="*/ 3843369 w 11666851"/>
              <a:gd name="connsiteY2" fmla="*/ 266769 h 6184999"/>
              <a:gd name="connsiteX3" fmla="*/ 6218269 w 11666851"/>
              <a:gd name="connsiteY3" fmla="*/ 88969 h 6184999"/>
              <a:gd name="connsiteX4" fmla="*/ 8491569 w 11666851"/>
              <a:gd name="connsiteY4" fmla="*/ 69 h 6184999"/>
              <a:gd name="connsiteX5" fmla="*/ 10777569 w 11666851"/>
              <a:gd name="connsiteY5" fmla="*/ 101669 h 6184999"/>
              <a:gd name="connsiteX6" fmla="*/ 11501469 w 11666851"/>
              <a:gd name="connsiteY6" fmla="*/ 152469 h 6184999"/>
              <a:gd name="connsiteX7" fmla="*/ 11463369 w 11666851"/>
              <a:gd name="connsiteY7" fmla="*/ 1371669 h 6184999"/>
              <a:gd name="connsiteX8" fmla="*/ 11666569 w 11666851"/>
              <a:gd name="connsiteY8" fmla="*/ 2540069 h 6184999"/>
              <a:gd name="connsiteX9" fmla="*/ 11412569 w 11666851"/>
              <a:gd name="connsiteY9" fmla="*/ 3365569 h 6184999"/>
              <a:gd name="connsiteX10" fmla="*/ 11564969 w 11666851"/>
              <a:gd name="connsiteY10" fmla="*/ 4394269 h 6184999"/>
              <a:gd name="connsiteX11" fmla="*/ 11590369 w 11666851"/>
              <a:gd name="connsiteY11" fmla="*/ 5181669 h 6184999"/>
              <a:gd name="connsiteX12" fmla="*/ 11336369 w 11666851"/>
              <a:gd name="connsiteY12" fmla="*/ 5867469 h 6184999"/>
              <a:gd name="connsiteX13" fmla="*/ 10764869 w 11666851"/>
              <a:gd name="connsiteY13" fmla="*/ 5943669 h 6184999"/>
              <a:gd name="connsiteX14" fmla="*/ 9317069 w 11666851"/>
              <a:gd name="connsiteY14" fmla="*/ 5905569 h 6184999"/>
              <a:gd name="connsiteX15" fmla="*/ 8682069 w 11666851"/>
              <a:gd name="connsiteY15" fmla="*/ 5753169 h 6184999"/>
              <a:gd name="connsiteX16" fmla="*/ 6345269 w 11666851"/>
              <a:gd name="connsiteY16" fmla="*/ 5930969 h 6184999"/>
              <a:gd name="connsiteX17" fmla="*/ 4325969 w 11666851"/>
              <a:gd name="connsiteY17" fmla="*/ 5702369 h 6184999"/>
              <a:gd name="connsiteX18" fmla="*/ 2611469 w 11666851"/>
              <a:gd name="connsiteY18" fmla="*/ 6184969 h 6184999"/>
              <a:gd name="connsiteX19" fmla="*/ 947769 w 11666851"/>
              <a:gd name="connsiteY19" fmla="*/ 5676969 h 6184999"/>
              <a:gd name="connsiteX20" fmla="*/ 71469 w 11666851"/>
              <a:gd name="connsiteY20" fmla="*/ 5702369 h 6184999"/>
              <a:gd name="connsiteX21" fmla="*/ 71469 w 11666851"/>
              <a:gd name="connsiteY21" fmla="*/ 4483169 h 6184999"/>
              <a:gd name="connsiteX22" fmla="*/ 236569 w 11666851"/>
              <a:gd name="connsiteY22" fmla="*/ 3022669 h 6184999"/>
              <a:gd name="connsiteX23" fmla="*/ 33369 w 11666851"/>
              <a:gd name="connsiteY23" fmla="*/ 2260669 h 6184999"/>
              <a:gd name="connsiteX24" fmla="*/ 261969 w 11666851"/>
              <a:gd name="connsiteY24" fmla="*/ 1346269 h 6184999"/>
              <a:gd name="connsiteX25" fmla="*/ 452469 w 11666851"/>
              <a:gd name="connsiteY25" fmla="*/ 787469 h 6184999"/>
              <a:gd name="connsiteX0" fmla="*/ 452469 w 11666851"/>
              <a:gd name="connsiteY0" fmla="*/ 792368 h 6189898"/>
              <a:gd name="connsiteX1" fmla="*/ 1798669 w 11666851"/>
              <a:gd name="connsiteY1" fmla="*/ 14493 h 6189898"/>
              <a:gd name="connsiteX2" fmla="*/ 3843369 w 11666851"/>
              <a:gd name="connsiteY2" fmla="*/ 271668 h 6189898"/>
              <a:gd name="connsiteX3" fmla="*/ 6218269 w 11666851"/>
              <a:gd name="connsiteY3" fmla="*/ 93868 h 6189898"/>
              <a:gd name="connsiteX4" fmla="*/ 8491569 w 11666851"/>
              <a:gd name="connsiteY4" fmla="*/ 4968 h 6189898"/>
              <a:gd name="connsiteX5" fmla="*/ 10777569 w 11666851"/>
              <a:gd name="connsiteY5" fmla="*/ 106568 h 6189898"/>
              <a:gd name="connsiteX6" fmla="*/ 11501469 w 11666851"/>
              <a:gd name="connsiteY6" fmla="*/ 157368 h 6189898"/>
              <a:gd name="connsiteX7" fmla="*/ 11463369 w 11666851"/>
              <a:gd name="connsiteY7" fmla="*/ 1376568 h 6189898"/>
              <a:gd name="connsiteX8" fmla="*/ 11666569 w 11666851"/>
              <a:gd name="connsiteY8" fmla="*/ 2544968 h 6189898"/>
              <a:gd name="connsiteX9" fmla="*/ 11412569 w 11666851"/>
              <a:gd name="connsiteY9" fmla="*/ 3370468 h 6189898"/>
              <a:gd name="connsiteX10" fmla="*/ 11564969 w 11666851"/>
              <a:gd name="connsiteY10" fmla="*/ 4399168 h 6189898"/>
              <a:gd name="connsiteX11" fmla="*/ 11590369 w 11666851"/>
              <a:gd name="connsiteY11" fmla="*/ 5186568 h 6189898"/>
              <a:gd name="connsiteX12" fmla="*/ 11336369 w 11666851"/>
              <a:gd name="connsiteY12" fmla="*/ 5872368 h 6189898"/>
              <a:gd name="connsiteX13" fmla="*/ 10764869 w 11666851"/>
              <a:gd name="connsiteY13" fmla="*/ 5948568 h 6189898"/>
              <a:gd name="connsiteX14" fmla="*/ 9317069 w 11666851"/>
              <a:gd name="connsiteY14" fmla="*/ 5910468 h 6189898"/>
              <a:gd name="connsiteX15" fmla="*/ 8682069 w 11666851"/>
              <a:gd name="connsiteY15" fmla="*/ 5758068 h 6189898"/>
              <a:gd name="connsiteX16" fmla="*/ 6345269 w 11666851"/>
              <a:gd name="connsiteY16" fmla="*/ 5935868 h 6189898"/>
              <a:gd name="connsiteX17" fmla="*/ 4325969 w 11666851"/>
              <a:gd name="connsiteY17" fmla="*/ 5707268 h 6189898"/>
              <a:gd name="connsiteX18" fmla="*/ 2611469 w 11666851"/>
              <a:gd name="connsiteY18" fmla="*/ 6189868 h 6189898"/>
              <a:gd name="connsiteX19" fmla="*/ 947769 w 11666851"/>
              <a:gd name="connsiteY19" fmla="*/ 5681868 h 6189898"/>
              <a:gd name="connsiteX20" fmla="*/ 71469 w 11666851"/>
              <a:gd name="connsiteY20" fmla="*/ 5707268 h 6189898"/>
              <a:gd name="connsiteX21" fmla="*/ 71469 w 11666851"/>
              <a:gd name="connsiteY21" fmla="*/ 4488068 h 6189898"/>
              <a:gd name="connsiteX22" fmla="*/ 236569 w 11666851"/>
              <a:gd name="connsiteY22" fmla="*/ 3027568 h 6189898"/>
              <a:gd name="connsiteX23" fmla="*/ 33369 w 11666851"/>
              <a:gd name="connsiteY23" fmla="*/ 2265568 h 6189898"/>
              <a:gd name="connsiteX24" fmla="*/ 261969 w 11666851"/>
              <a:gd name="connsiteY24" fmla="*/ 1351168 h 6189898"/>
              <a:gd name="connsiteX25" fmla="*/ 452469 w 11666851"/>
              <a:gd name="connsiteY25" fmla="*/ 792368 h 6189898"/>
              <a:gd name="connsiteX0" fmla="*/ 290544 w 11666851"/>
              <a:gd name="connsiteY0" fmla="*/ 108417 h 6286997"/>
              <a:gd name="connsiteX1" fmla="*/ 1798669 w 11666851"/>
              <a:gd name="connsiteY1" fmla="*/ 111592 h 6286997"/>
              <a:gd name="connsiteX2" fmla="*/ 3843369 w 11666851"/>
              <a:gd name="connsiteY2" fmla="*/ 368767 h 6286997"/>
              <a:gd name="connsiteX3" fmla="*/ 6218269 w 11666851"/>
              <a:gd name="connsiteY3" fmla="*/ 190967 h 6286997"/>
              <a:gd name="connsiteX4" fmla="*/ 8491569 w 11666851"/>
              <a:gd name="connsiteY4" fmla="*/ 102067 h 6286997"/>
              <a:gd name="connsiteX5" fmla="*/ 10777569 w 11666851"/>
              <a:gd name="connsiteY5" fmla="*/ 203667 h 6286997"/>
              <a:gd name="connsiteX6" fmla="*/ 11501469 w 11666851"/>
              <a:gd name="connsiteY6" fmla="*/ 254467 h 6286997"/>
              <a:gd name="connsiteX7" fmla="*/ 11463369 w 11666851"/>
              <a:gd name="connsiteY7" fmla="*/ 1473667 h 6286997"/>
              <a:gd name="connsiteX8" fmla="*/ 11666569 w 11666851"/>
              <a:gd name="connsiteY8" fmla="*/ 2642067 h 6286997"/>
              <a:gd name="connsiteX9" fmla="*/ 11412569 w 11666851"/>
              <a:gd name="connsiteY9" fmla="*/ 3467567 h 6286997"/>
              <a:gd name="connsiteX10" fmla="*/ 11564969 w 11666851"/>
              <a:gd name="connsiteY10" fmla="*/ 4496267 h 6286997"/>
              <a:gd name="connsiteX11" fmla="*/ 11590369 w 11666851"/>
              <a:gd name="connsiteY11" fmla="*/ 5283667 h 6286997"/>
              <a:gd name="connsiteX12" fmla="*/ 11336369 w 11666851"/>
              <a:gd name="connsiteY12" fmla="*/ 5969467 h 6286997"/>
              <a:gd name="connsiteX13" fmla="*/ 10764869 w 11666851"/>
              <a:gd name="connsiteY13" fmla="*/ 6045667 h 6286997"/>
              <a:gd name="connsiteX14" fmla="*/ 9317069 w 11666851"/>
              <a:gd name="connsiteY14" fmla="*/ 6007567 h 6286997"/>
              <a:gd name="connsiteX15" fmla="*/ 8682069 w 11666851"/>
              <a:gd name="connsiteY15" fmla="*/ 5855167 h 6286997"/>
              <a:gd name="connsiteX16" fmla="*/ 6345269 w 11666851"/>
              <a:gd name="connsiteY16" fmla="*/ 6032967 h 6286997"/>
              <a:gd name="connsiteX17" fmla="*/ 4325969 w 11666851"/>
              <a:gd name="connsiteY17" fmla="*/ 5804367 h 6286997"/>
              <a:gd name="connsiteX18" fmla="*/ 2611469 w 11666851"/>
              <a:gd name="connsiteY18" fmla="*/ 6286967 h 6286997"/>
              <a:gd name="connsiteX19" fmla="*/ 947769 w 11666851"/>
              <a:gd name="connsiteY19" fmla="*/ 5778967 h 6286997"/>
              <a:gd name="connsiteX20" fmla="*/ 71469 w 11666851"/>
              <a:gd name="connsiteY20" fmla="*/ 5804367 h 6286997"/>
              <a:gd name="connsiteX21" fmla="*/ 71469 w 11666851"/>
              <a:gd name="connsiteY21" fmla="*/ 4585167 h 6286997"/>
              <a:gd name="connsiteX22" fmla="*/ 236569 w 11666851"/>
              <a:gd name="connsiteY22" fmla="*/ 3124667 h 6286997"/>
              <a:gd name="connsiteX23" fmla="*/ 33369 w 11666851"/>
              <a:gd name="connsiteY23" fmla="*/ 2362667 h 6286997"/>
              <a:gd name="connsiteX24" fmla="*/ 261969 w 11666851"/>
              <a:gd name="connsiteY24" fmla="*/ 1448267 h 6286997"/>
              <a:gd name="connsiteX25" fmla="*/ 290544 w 11666851"/>
              <a:gd name="connsiteY25" fmla="*/ 108417 h 6286997"/>
              <a:gd name="connsiteX0" fmla="*/ 287043 w 11663350"/>
              <a:gd name="connsiteY0" fmla="*/ 108417 h 6292818"/>
              <a:gd name="connsiteX1" fmla="*/ 1795168 w 11663350"/>
              <a:gd name="connsiteY1" fmla="*/ 111592 h 6292818"/>
              <a:gd name="connsiteX2" fmla="*/ 3839868 w 11663350"/>
              <a:gd name="connsiteY2" fmla="*/ 368767 h 6292818"/>
              <a:gd name="connsiteX3" fmla="*/ 6214768 w 11663350"/>
              <a:gd name="connsiteY3" fmla="*/ 190967 h 6292818"/>
              <a:gd name="connsiteX4" fmla="*/ 8488068 w 11663350"/>
              <a:gd name="connsiteY4" fmla="*/ 102067 h 6292818"/>
              <a:gd name="connsiteX5" fmla="*/ 10774068 w 11663350"/>
              <a:gd name="connsiteY5" fmla="*/ 203667 h 6292818"/>
              <a:gd name="connsiteX6" fmla="*/ 11497968 w 11663350"/>
              <a:gd name="connsiteY6" fmla="*/ 254467 h 6292818"/>
              <a:gd name="connsiteX7" fmla="*/ 11459868 w 11663350"/>
              <a:gd name="connsiteY7" fmla="*/ 1473667 h 6292818"/>
              <a:gd name="connsiteX8" fmla="*/ 11663068 w 11663350"/>
              <a:gd name="connsiteY8" fmla="*/ 2642067 h 6292818"/>
              <a:gd name="connsiteX9" fmla="*/ 11409068 w 11663350"/>
              <a:gd name="connsiteY9" fmla="*/ 3467567 h 6292818"/>
              <a:gd name="connsiteX10" fmla="*/ 11561468 w 11663350"/>
              <a:gd name="connsiteY10" fmla="*/ 4496267 h 6292818"/>
              <a:gd name="connsiteX11" fmla="*/ 11586868 w 11663350"/>
              <a:gd name="connsiteY11" fmla="*/ 5283667 h 6292818"/>
              <a:gd name="connsiteX12" fmla="*/ 11332868 w 11663350"/>
              <a:gd name="connsiteY12" fmla="*/ 5969467 h 6292818"/>
              <a:gd name="connsiteX13" fmla="*/ 10761368 w 11663350"/>
              <a:gd name="connsiteY13" fmla="*/ 6045667 h 6292818"/>
              <a:gd name="connsiteX14" fmla="*/ 9313568 w 11663350"/>
              <a:gd name="connsiteY14" fmla="*/ 6007567 h 6292818"/>
              <a:gd name="connsiteX15" fmla="*/ 8678568 w 11663350"/>
              <a:gd name="connsiteY15" fmla="*/ 5855167 h 6292818"/>
              <a:gd name="connsiteX16" fmla="*/ 6341768 w 11663350"/>
              <a:gd name="connsiteY16" fmla="*/ 6032967 h 6292818"/>
              <a:gd name="connsiteX17" fmla="*/ 4322468 w 11663350"/>
              <a:gd name="connsiteY17" fmla="*/ 5804367 h 6292818"/>
              <a:gd name="connsiteX18" fmla="*/ 2607968 w 11663350"/>
              <a:gd name="connsiteY18" fmla="*/ 6286967 h 6292818"/>
              <a:gd name="connsiteX19" fmla="*/ 896643 w 11663350"/>
              <a:gd name="connsiteY19" fmla="*/ 6055192 h 6292818"/>
              <a:gd name="connsiteX20" fmla="*/ 67968 w 11663350"/>
              <a:gd name="connsiteY20" fmla="*/ 5804367 h 6292818"/>
              <a:gd name="connsiteX21" fmla="*/ 67968 w 11663350"/>
              <a:gd name="connsiteY21" fmla="*/ 4585167 h 6292818"/>
              <a:gd name="connsiteX22" fmla="*/ 233068 w 11663350"/>
              <a:gd name="connsiteY22" fmla="*/ 3124667 h 6292818"/>
              <a:gd name="connsiteX23" fmla="*/ 29868 w 11663350"/>
              <a:gd name="connsiteY23" fmla="*/ 2362667 h 6292818"/>
              <a:gd name="connsiteX24" fmla="*/ 258468 w 11663350"/>
              <a:gd name="connsiteY24" fmla="*/ 1448267 h 6292818"/>
              <a:gd name="connsiteX25" fmla="*/ 287043 w 11663350"/>
              <a:gd name="connsiteY25" fmla="*/ 108417 h 6292818"/>
              <a:gd name="connsiteX0" fmla="*/ 260670 w 11636977"/>
              <a:gd name="connsiteY0" fmla="*/ 108417 h 6292447"/>
              <a:gd name="connsiteX1" fmla="*/ 1768795 w 11636977"/>
              <a:gd name="connsiteY1" fmla="*/ 111592 h 6292447"/>
              <a:gd name="connsiteX2" fmla="*/ 3813495 w 11636977"/>
              <a:gd name="connsiteY2" fmla="*/ 368767 h 6292447"/>
              <a:gd name="connsiteX3" fmla="*/ 6188395 w 11636977"/>
              <a:gd name="connsiteY3" fmla="*/ 190967 h 6292447"/>
              <a:gd name="connsiteX4" fmla="*/ 8461695 w 11636977"/>
              <a:gd name="connsiteY4" fmla="*/ 102067 h 6292447"/>
              <a:gd name="connsiteX5" fmla="*/ 10747695 w 11636977"/>
              <a:gd name="connsiteY5" fmla="*/ 203667 h 6292447"/>
              <a:gd name="connsiteX6" fmla="*/ 11471595 w 11636977"/>
              <a:gd name="connsiteY6" fmla="*/ 254467 h 6292447"/>
              <a:gd name="connsiteX7" fmla="*/ 11433495 w 11636977"/>
              <a:gd name="connsiteY7" fmla="*/ 1473667 h 6292447"/>
              <a:gd name="connsiteX8" fmla="*/ 11636695 w 11636977"/>
              <a:gd name="connsiteY8" fmla="*/ 2642067 h 6292447"/>
              <a:gd name="connsiteX9" fmla="*/ 11382695 w 11636977"/>
              <a:gd name="connsiteY9" fmla="*/ 3467567 h 6292447"/>
              <a:gd name="connsiteX10" fmla="*/ 11535095 w 11636977"/>
              <a:gd name="connsiteY10" fmla="*/ 4496267 h 6292447"/>
              <a:gd name="connsiteX11" fmla="*/ 11560495 w 11636977"/>
              <a:gd name="connsiteY11" fmla="*/ 5283667 h 6292447"/>
              <a:gd name="connsiteX12" fmla="*/ 11306495 w 11636977"/>
              <a:gd name="connsiteY12" fmla="*/ 5969467 h 6292447"/>
              <a:gd name="connsiteX13" fmla="*/ 10734995 w 11636977"/>
              <a:gd name="connsiteY13" fmla="*/ 6045667 h 6292447"/>
              <a:gd name="connsiteX14" fmla="*/ 9287195 w 11636977"/>
              <a:gd name="connsiteY14" fmla="*/ 6007567 h 6292447"/>
              <a:gd name="connsiteX15" fmla="*/ 8652195 w 11636977"/>
              <a:gd name="connsiteY15" fmla="*/ 5855167 h 6292447"/>
              <a:gd name="connsiteX16" fmla="*/ 6315395 w 11636977"/>
              <a:gd name="connsiteY16" fmla="*/ 6032967 h 6292447"/>
              <a:gd name="connsiteX17" fmla="*/ 4296095 w 11636977"/>
              <a:gd name="connsiteY17" fmla="*/ 5804367 h 6292447"/>
              <a:gd name="connsiteX18" fmla="*/ 2581595 w 11636977"/>
              <a:gd name="connsiteY18" fmla="*/ 6286967 h 6292447"/>
              <a:gd name="connsiteX19" fmla="*/ 870270 w 11636977"/>
              <a:gd name="connsiteY19" fmla="*/ 6055192 h 6292447"/>
              <a:gd name="connsiteX20" fmla="*/ 79695 w 11636977"/>
              <a:gd name="connsiteY20" fmla="*/ 5899617 h 6292447"/>
              <a:gd name="connsiteX21" fmla="*/ 41595 w 11636977"/>
              <a:gd name="connsiteY21" fmla="*/ 4585167 h 6292447"/>
              <a:gd name="connsiteX22" fmla="*/ 206695 w 11636977"/>
              <a:gd name="connsiteY22" fmla="*/ 3124667 h 6292447"/>
              <a:gd name="connsiteX23" fmla="*/ 3495 w 11636977"/>
              <a:gd name="connsiteY23" fmla="*/ 2362667 h 6292447"/>
              <a:gd name="connsiteX24" fmla="*/ 232095 w 11636977"/>
              <a:gd name="connsiteY24" fmla="*/ 1448267 h 6292447"/>
              <a:gd name="connsiteX25" fmla="*/ 260670 w 11636977"/>
              <a:gd name="connsiteY25" fmla="*/ 108417 h 6292447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3495 w 11636977"/>
              <a:gd name="connsiteY23" fmla="*/ 2347256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0670 w 11636977"/>
              <a:gd name="connsiteY0" fmla="*/ 93006 h 6277036"/>
              <a:gd name="connsiteX1" fmla="*/ 1768795 w 11636977"/>
              <a:gd name="connsiteY1" fmla="*/ 96181 h 6277036"/>
              <a:gd name="connsiteX2" fmla="*/ 3813495 w 11636977"/>
              <a:gd name="connsiteY2" fmla="*/ 353356 h 6277036"/>
              <a:gd name="connsiteX3" fmla="*/ 6188395 w 11636977"/>
              <a:gd name="connsiteY3" fmla="*/ 175556 h 6277036"/>
              <a:gd name="connsiteX4" fmla="*/ 8461695 w 11636977"/>
              <a:gd name="connsiteY4" fmla="*/ 86656 h 6277036"/>
              <a:gd name="connsiteX5" fmla="*/ 10747695 w 11636977"/>
              <a:gd name="connsiteY5" fmla="*/ 188256 h 6277036"/>
              <a:gd name="connsiteX6" fmla="*/ 11471595 w 11636977"/>
              <a:gd name="connsiteY6" fmla="*/ 239056 h 6277036"/>
              <a:gd name="connsiteX7" fmla="*/ 11433495 w 11636977"/>
              <a:gd name="connsiteY7" fmla="*/ 1458256 h 6277036"/>
              <a:gd name="connsiteX8" fmla="*/ 11636695 w 11636977"/>
              <a:gd name="connsiteY8" fmla="*/ 2626656 h 6277036"/>
              <a:gd name="connsiteX9" fmla="*/ 11382695 w 11636977"/>
              <a:gd name="connsiteY9" fmla="*/ 3452156 h 6277036"/>
              <a:gd name="connsiteX10" fmla="*/ 11535095 w 11636977"/>
              <a:gd name="connsiteY10" fmla="*/ 4480856 h 6277036"/>
              <a:gd name="connsiteX11" fmla="*/ 11560495 w 11636977"/>
              <a:gd name="connsiteY11" fmla="*/ 5268256 h 6277036"/>
              <a:gd name="connsiteX12" fmla="*/ 11306495 w 11636977"/>
              <a:gd name="connsiteY12" fmla="*/ 5954056 h 6277036"/>
              <a:gd name="connsiteX13" fmla="*/ 10734995 w 11636977"/>
              <a:gd name="connsiteY13" fmla="*/ 6030256 h 6277036"/>
              <a:gd name="connsiteX14" fmla="*/ 9287195 w 11636977"/>
              <a:gd name="connsiteY14" fmla="*/ 5992156 h 6277036"/>
              <a:gd name="connsiteX15" fmla="*/ 8652195 w 11636977"/>
              <a:gd name="connsiteY15" fmla="*/ 5839756 h 6277036"/>
              <a:gd name="connsiteX16" fmla="*/ 6315395 w 11636977"/>
              <a:gd name="connsiteY16" fmla="*/ 6017556 h 6277036"/>
              <a:gd name="connsiteX17" fmla="*/ 4296095 w 11636977"/>
              <a:gd name="connsiteY17" fmla="*/ 5788956 h 6277036"/>
              <a:gd name="connsiteX18" fmla="*/ 2581595 w 11636977"/>
              <a:gd name="connsiteY18" fmla="*/ 6271556 h 6277036"/>
              <a:gd name="connsiteX19" fmla="*/ 870270 w 11636977"/>
              <a:gd name="connsiteY19" fmla="*/ 6039781 h 6277036"/>
              <a:gd name="connsiteX20" fmla="*/ 79695 w 11636977"/>
              <a:gd name="connsiteY20" fmla="*/ 5884206 h 6277036"/>
              <a:gd name="connsiteX21" fmla="*/ 41595 w 11636977"/>
              <a:gd name="connsiteY21" fmla="*/ 4569756 h 6277036"/>
              <a:gd name="connsiteX22" fmla="*/ 206695 w 11636977"/>
              <a:gd name="connsiteY22" fmla="*/ 3109256 h 6277036"/>
              <a:gd name="connsiteX23" fmla="*/ 127320 w 11636977"/>
              <a:gd name="connsiteY23" fmla="*/ 2394881 h 6277036"/>
              <a:gd name="connsiteX24" fmla="*/ 193995 w 11636977"/>
              <a:gd name="connsiteY24" fmla="*/ 1223306 h 6277036"/>
              <a:gd name="connsiteX25" fmla="*/ 260670 w 11636977"/>
              <a:gd name="connsiteY25" fmla="*/ 93006 h 6277036"/>
              <a:gd name="connsiteX0" fmla="*/ 261190 w 11637497"/>
              <a:gd name="connsiteY0" fmla="*/ 93006 h 6277036"/>
              <a:gd name="connsiteX1" fmla="*/ 1769315 w 11637497"/>
              <a:gd name="connsiteY1" fmla="*/ 96181 h 6277036"/>
              <a:gd name="connsiteX2" fmla="*/ 3814015 w 11637497"/>
              <a:gd name="connsiteY2" fmla="*/ 353356 h 6277036"/>
              <a:gd name="connsiteX3" fmla="*/ 6188915 w 11637497"/>
              <a:gd name="connsiteY3" fmla="*/ 175556 h 6277036"/>
              <a:gd name="connsiteX4" fmla="*/ 8462215 w 11637497"/>
              <a:gd name="connsiteY4" fmla="*/ 86656 h 6277036"/>
              <a:gd name="connsiteX5" fmla="*/ 10748215 w 11637497"/>
              <a:gd name="connsiteY5" fmla="*/ 188256 h 6277036"/>
              <a:gd name="connsiteX6" fmla="*/ 11472115 w 11637497"/>
              <a:gd name="connsiteY6" fmla="*/ 239056 h 6277036"/>
              <a:gd name="connsiteX7" fmla="*/ 11434015 w 11637497"/>
              <a:gd name="connsiteY7" fmla="*/ 1458256 h 6277036"/>
              <a:gd name="connsiteX8" fmla="*/ 11637215 w 11637497"/>
              <a:gd name="connsiteY8" fmla="*/ 2626656 h 6277036"/>
              <a:gd name="connsiteX9" fmla="*/ 11383215 w 11637497"/>
              <a:gd name="connsiteY9" fmla="*/ 3452156 h 6277036"/>
              <a:gd name="connsiteX10" fmla="*/ 11535615 w 11637497"/>
              <a:gd name="connsiteY10" fmla="*/ 4480856 h 6277036"/>
              <a:gd name="connsiteX11" fmla="*/ 11561015 w 11637497"/>
              <a:gd name="connsiteY11" fmla="*/ 5268256 h 6277036"/>
              <a:gd name="connsiteX12" fmla="*/ 11307015 w 11637497"/>
              <a:gd name="connsiteY12" fmla="*/ 5954056 h 6277036"/>
              <a:gd name="connsiteX13" fmla="*/ 10735515 w 11637497"/>
              <a:gd name="connsiteY13" fmla="*/ 6030256 h 6277036"/>
              <a:gd name="connsiteX14" fmla="*/ 9287715 w 11637497"/>
              <a:gd name="connsiteY14" fmla="*/ 5992156 h 6277036"/>
              <a:gd name="connsiteX15" fmla="*/ 8652715 w 11637497"/>
              <a:gd name="connsiteY15" fmla="*/ 5839756 h 6277036"/>
              <a:gd name="connsiteX16" fmla="*/ 6315915 w 11637497"/>
              <a:gd name="connsiteY16" fmla="*/ 6017556 h 6277036"/>
              <a:gd name="connsiteX17" fmla="*/ 4296615 w 11637497"/>
              <a:gd name="connsiteY17" fmla="*/ 5788956 h 6277036"/>
              <a:gd name="connsiteX18" fmla="*/ 2582115 w 11637497"/>
              <a:gd name="connsiteY18" fmla="*/ 6271556 h 6277036"/>
              <a:gd name="connsiteX19" fmla="*/ 870790 w 11637497"/>
              <a:gd name="connsiteY19" fmla="*/ 6039781 h 6277036"/>
              <a:gd name="connsiteX20" fmla="*/ 80215 w 11637497"/>
              <a:gd name="connsiteY20" fmla="*/ 5884206 h 6277036"/>
              <a:gd name="connsiteX21" fmla="*/ 42115 w 11637497"/>
              <a:gd name="connsiteY21" fmla="*/ 4569756 h 6277036"/>
              <a:gd name="connsiteX22" fmla="*/ 216740 w 11637497"/>
              <a:gd name="connsiteY22" fmla="*/ 3442631 h 6277036"/>
              <a:gd name="connsiteX23" fmla="*/ 127840 w 11637497"/>
              <a:gd name="connsiteY23" fmla="*/ 2394881 h 6277036"/>
              <a:gd name="connsiteX24" fmla="*/ 194515 w 11637497"/>
              <a:gd name="connsiteY24" fmla="*/ 1223306 h 6277036"/>
              <a:gd name="connsiteX25" fmla="*/ 261190 w 11637497"/>
              <a:gd name="connsiteY25" fmla="*/ 93006 h 6277036"/>
              <a:gd name="connsiteX0" fmla="*/ 238248 w 11614555"/>
              <a:gd name="connsiteY0" fmla="*/ 93006 h 6277036"/>
              <a:gd name="connsiteX1" fmla="*/ 1746373 w 11614555"/>
              <a:gd name="connsiteY1" fmla="*/ 96181 h 6277036"/>
              <a:gd name="connsiteX2" fmla="*/ 3791073 w 11614555"/>
              <a:gd name="connsiteY2" fmla="*/ 353356 h 6277036"/>
              <a:gd name="connsiteX3" fmla="*/ 6165973 w 11614555"/>
              <a:gd name="connsiteY3" fmla="*/ 175556 h 6277036"/>
              <a:gd name="connsiteX4" fmla="*/ 8439273 w 11614555"/>
              <a:gd name="connsiteY4" fmla="*/ 86656 h 6277036"/>
              <a:gd name="connsiteX5" fmla="*/ 10725273 w 11614555"/>
              <a:gd name="connsiteY5" fmla="*/ 188256 h 6277036"/>
              <a:gd name="connsiteX6" fmla="*/ 11449173 w 11614555"/>
              <a:gd name="connsiteY6" fmla="*/ 239056 h 6277036"/>
              <a:gd name="connsiteX7" fmla="*/ 11411073 w 11614555"/>
              <a:gd name="connsiteY7" fmla="*/ 1458256 h 6277036"/>
              <a:gd name="connsiteX8" fmla="*/ 11614273 w 11614555"/>
              <a:gd name="connsiteY8" fmla="*/ 2626656 h 6277036"/>
              <a:gd name="connsiteX9" fmla="*/ 11360273 w 11614555"/>
              <a:gd name="connsiteY9" fmla="*/ 3452156 h 6277036"/>
              <a:gd name="connsiteX10" fmla="*/ 11512673 w 11614555"/>
              <a:gd name="connsiteY10" fmla="*/ 4480856 h 6277036"/>
              <a:gd name="connsiteX11" fmla="*/ 11538073 w 11614555"/>
              <a:gd name="connsiteY11" fmla="*/ 5268256 h 6277036"/>
              <a:gd name="connsiteX12" fmla="*/ 11284073 w 11614555"/>
              <a:gd name="connsiteY12" fmla="*/ 5954056 h 6277036"/>
              <a:gd name="connsiteX13" fmla="*/ 10712573 w 11614555"/>
              <a:gd name="connsiteY13" fmla="*/ 6030256 h 6277036"/>
              <a:gd name="connsiteX14" fmla="*/ 9264773 w 11614555"/>
              <a:gd name="connsiteY14" fmla="*/ 5992156 h 6277036"/>
              <a:gd name="connsiteX15" fmla="*/ 8629773 w 11614555"/>
              <a:gd name="connsiteY15" fmla="*/ 5839756 h 6277036"/>
              <a:gd name="connsiteX16" fmla="*/ 6292973 w 11614555"/>
              <a:gd name="connsiteY16" fmla="*/ 6017556 h 6277036"/>
              <a:gd name="connsiteX17" fmla="*/ 4273673 w 11614555"/>
              <a:gd name="connsiteY17" fmla="*/ 5788956 h 6277036"/>
              <a:gd name="connsiteX18" fmla="*/ 2559173 w 11614555"/>
              <a:gd name="connsiteY18" fmla="*/ 6271556 h 6277036"/>
              <a:gd name="connsiteX19" fmla="*/ 847848 w 11614555"/>
              <a:gd name="connsiteY19" fmla="*/ 6039781 h 6277036"/>
              <a:gd name="connsiteX20" fmla="*/ 57273 w 11614555"/>
              <a:gd name="connsiteY20" fmla="*/ 5884206 h 6277036"/>
              <a:gd name="connsiteX21" fmla="*/ 76323 w 11614555"/>
              <a:gd name="connsiteY21" fmla="*/ 4960281 h 6277036"/>
              <a:gd name="connsiteX22" fmla="*/ 193798 w 11614555"/>
              <a:gd name="connsiteY22" fmla="*/ 3442631 h 6277036"/>
              <a:gd name="connsiteX23" fmla="*/ 104898 w 11614555"/>
              <a:gd name="connsiteY23" fmla="*/ 2394881 h 6277036"/>
              <a:gd name="connsiteX24" fmla="*/ 171573 w 11614555"/>
              <a:gd name="connsiteY24" fmla="*/ 1223306 h 6277036"/>
              <a:gd name="connsiteX25" fmla="*/ 238248 w 11614555"/>
              <a:gd name="connsiteY25" fmla="*/ 93006 h 6277036"/>
              <a:gd name="connsiteX0" fmla="*/ 238596 w 11614903"/>
              <a:gd name="connsiteY0" fmla="*/ 93006 h 6277036"/>
              <a:gd name="connsiteX1" fmla="*/ 1746721 w 11614903"/>
              <a:gd name="connsiteY1" fmla="*/ 96181 h 6277036"/>
              <a:gd name="connsiteX2" fmla="*/ 3791421 w 11614903"/>
              <a:gd name="connsiteY2" fmla="*/ 353356 h 6277036"/>
              <a:gd name="connsiteX3" fmla="*/ 6166321 w 11614903"/>
              <a:gd name="connsiteY3" fmla="*/ 175556 h 6277036"/>
              <a:gd name="connsiteX4" fmla="*/ 8439621 w 11614903"/>
              <a:gd name="connsiteY4" fmla="*/ 86656 h 6277036"/>
              <a:gd name="connsiteX5" fmla="*/ 10725621 w 11614903"/>
              <a:gd name="connsiteY5" fmla="*/ 188256 h 6277036"/>
              <a:gd name="connsiteX6" fmla="*/ 11449521 w 11614903"/>
              <a:gd name="connsiteY6" fmla="*/ 239056 h 6277036"/>
              <a:gd name="connsiteX7" fmla="*/ 11411421 w 11614903"/>
              <a:gd name="connsiteY7" fmla="*/ 1458256 h 6277036"/>
              <a:gd name="connsiteX8" fmla="*/ 11614621 w 11614903"/>
              <a:gd name="connsiteY8" fmla="*/ 2626656 h 6277036"/>
              <a:gd name="connsiteX9" fmla="*/ 11360621 w 11614903"/>
              <a:gd name="connsiteY9" fmla="*/ 3452156 h 6277036"/>
              <a:gd name="connsiteX10" fmla="*/ 11513021 w 11614903"/>
              <a:gd name="connsiteY10" fmla="*/ 4480856 h 6277036"/>
              <a:gd name="connsiteX11" fmla="*/ 11538421 w 11614903"/>
              <a:gd name="connsiteY11" fmla="*/ 5268256 h 6277036"/>
              <a:gd name="connsiteX12" fmla="*/ 11284421 w 11614903"/>
              <a:gd name="connsiteY12" fmla="*/ 5954056 h 6277036"/>
              <a:gd name="connsiteX13" fmla="*/ 10712921 w 11614903"/>
              <a:gd name="connsiteY13" fmla="*/ 6030256 h 6277036"/>
              <a:gd name="connsiteX14" fmla="*/ 9265121 w 11614903"/>
              <a:gd name="connsiteY14" fmla="*/ 5992156 h 6277036"/>
              <a:gd name="connsiteX15" fmla="*/ 8630121 w 11614903"/>
              <a:gd name="connsiteY15" fmla="*/ 5839756 h 6277036"/>
              <a:gd name="connsiteX16" fmla="*/ 6293321 w 11614903"/>
              <a:gd name="connsiteY16" fmla="*/ 6017556 h 6277036"/>
              <a:gd name="connsiteX17" fmla="*/ 4274021 w 11614903"/>
              <a:gd name="connsiteY17" fmla="*/ 5788956 h 6277036"/>
              <a:gd name="connsiteX18" fmla="*/ 2559521 w 11614903"/>
              <a:gd name="connsiteY18" fmla="*/ 6271556 h 6277036"/>
              <a:gd name="connsiteX19" fmla="*/ 848196 w 11614903"/>
              <a:gd name="connsiteY19" fmla="*/ 6039781 h 6277036"/>
              <a:gd name="connsiteX20" fmla="*/ 57621 w 11614903"/>
              <a:gd name="connsiteY20" fmla="*/ 5884206 h 6277036"/>
              <a:gd name="connsiteX21" fmla="*/ 76671 w 11614903"/>
              <a:gd name="connsiteY21" fmla="*/ 4960281 h 6277036"/>
              <a:gd name="connsiteX22" fmla="*/ 203671 w 11614903"/>
              <a:gd name="connsiteY22" fmla="*/ 3842681 h 6277036"/>
              <a:gd name="connsiteX23" fmla="*/ 105246 w 11614903"/>
              <a:gd name="connsiteY23" fmla="*/ 2394881 h 6277036"/>
              <a:gd name="connsiteX24" fmla="*/ 171921 w 11614903"/>
              <a:gd name="connsiteY24" fmla="*/ 1223306 h 6277036"/>
              <a:gd name="connsiteX25" fmla="*/ 238596 w 11614903"/>
              <a:gd name="connsiteY25" fmla="*/ 93006 h 6277036"/>
              <a:gd name="connsiteX0" fmla="*/ 236217 w 11612524"/>
              <a:gd name="connsiteY0" fmla="*/ 93006 h 6277036"/>
              <a:gd name="connsiteX1" fmla="*/ 1744342 w 11612524"/>
              <a:gd name="connsiteY1" fmla="*/ 96181 h 6277036"/>
              <a:gd name="connsiteX2" fmla="*/ 3789042 w 11612524"/>
              <a:gd name="connsiteY2" fmla="*/ 353356 h 6277036"/>
              <a:gd name="connsiteX3" fmla="*/ 6163942 w 11612524"/>
              <a:gd name="connsiteY3" fmla="*/ 175556 h 6277036"/>
              <a:gd name="connsiteX4" fmla="*/ 8437242 w 11612524"/>
              <a:gd name="connsiteY4" fmla="*/ 86656 h 6277036"/>
              <a:gd name="connsiteX5" fmla="*/ 10723242 w 11612524"/>
              <a:gd name="connsiteY5" fmla="*/ 188256 h 6277036"/>
              <a:gd name="connsiteX6" fmla="*/ 11447142 w 11612524"/>
              <a:gd name="connsiteY6" fmla="*/ 239056 h 6277036"/>
              <a:gd name="connsiteX7" fmla="*/ 11409042 w 11612524"/>
              <a:gd name="connsiteY7" fmla="*/ 1458256 h 6277036"/>
              <a:gd name="connsiteX8" fmla="*/ 11612242 w 11612524"/>
              <a:gd name="connsiteY8" fmla="*/ 2626656 h 6277036"/>
              <a:gd name="connsiteX9" fmla="*/ 11358242 w 11612524"/>
              <a:gd name="connsiteY9" fmla="*/ 3452156 h 6277036"/>
              <a:gd name="connsiteX10" fmla="*/ 11510642 w 11612524"/>
              <a:gd name="connsiteY10" fmla="*/ 4480856 h 6277036"/>
              <a:gd name="connsiteX11" fmla="*/ 11536042 w 11612524"/>
              <a:gd name="connsiteY11" fmla="*/ 5268256 h 6277036"/>
              <a:gd name="connsiteX12" fmla="*/ 11282042 w 11612524"/>
              <a:gd name="connsiteY12" fmla="*/ 5954056 h 6277036"/>
              <a:gd name="connsiteX13" fmla="*/ 10710542 w 11612524"/>
              <a:gd name="connsiteY13" fmla="*/ 6030256 h 6277036"/>
              <a:gd name="connsiteX14" fmla="*/ 9262742 w 11612524"/>
              <a:gd name="connsiteY14" fmla="*/ 5992156 h 6277036"/>
              <a:gd name="connsiteX15" fmla="*/ 8627742 w 11612524"/>
              <a:gd name="connsiteY15" fmla="*/ 5839756 h 6277036"/>
              <a:gd name="connsiteX16" fmla="*/ 6290942 w 11612524"/>
              <a:gd name="connsiteY16" fmla="*/ 6017556 h 6277036"/>
              <a:gd name="connsiteX17" fmla="*/ 4271642 w 11612524"/>
              <a:gd name="connsiteY17" fmla="*/ 5788956 h 6277036"/>
              <a:gd name="connsiteX18" fmla="*/ 2557142 w 11612524"/>
              <a:gd name="connsiteY18" fmla="*/ 6271556 h 6277036"/>
              <a:gd name="connsiteX19" fmla="*/ 845817 w 11612524"/>
              <a:gd name="connsiteY19" fmla="*/ 6039781 h 6277036"/>
              <a:gd name="connsiteX20" fmla="*/ 55242 w 11612524"/>
              <a:gd name="connsiteY20" fmla="*/ 5884206 h 6277036"/>
              <a:gd name="connsiteX21" fmla="*/ 74292 w 11612524"/>
              <a:gd name="connsiteY21" fmla="*/ 4960281 h 6277036"/>
              <a:gd name="connsiteX22" fmla="*/ 134617 w 11612524"/>
              <a:gd name="connsiteY22" fmla="*/ 3842681 h 6277036"/>
              <a:gd name="connsiteX23" fmla="*/ 102867 w 11612524"/>
              <a:gd name="connsiteY23" fmla="*/ 2394881 h 6277036"/>
              <a:gd name="connsiteX24" fmla="*/ 169542 w 11612524"/>
              <a:gd name="connsiteY24" fmla="*/ 1223306 h 6277036"/>
              <a:gd name="connsiteX25" fmla="*/ 236217 w 11612524"/>
              <a:gd name="connsiteY25" fmla="*/ 93006 h 6277036"/>
              <a:gd name="connsiteX0" fmla="*/ 163227 w 11539534"/>
              <a:gd name="connsiteY0" fmla="*/ 93006 h 6276333"/>
              <a:gd name="connsiteX1" fmla="*/ 1671352 w 11539534"/>
              <a:gd name="connsiteY1" fmla="*/ 96181 h 6276333"/>
              <a:gd name="connsiteX2" fmla="*/ 3716052 w 11539534"/>
              <a:gd name="connsiteY2" fmla="*/ 353356 h 6276333"/>
              <a:gd name="connsiteX3" fmla="*/ 6090952 w 11539534"/>
              <a:gd name="connsiteY3" fmla="*/ 175556 h 6276333"/>
              <a:gd name="connsiteX4" fmla="*/ 8364252 w 11539534"/>
              <a:gd name="connsiteY4" fmla="*/ 86656 h 6276333"/>
              <a:gd name="connsiteX5" fmla="*/ 10650252 w 11539534"/>
              <a:gd name="connsiteY5" fmla="*/ 188256 h 6276333"/>
              <a:gd name="connsiteX6" fmla="*/ 11374152 w 11539534"/>
              <a:gd name="connsiteY6" fmla="*/ 239056 h 6276333"/>
              <a:gd name="connsiteX7" fmla="*/ 11336052 w 11539534"/>
              <a:gd name="connsiteY7" fmla="*/ 1458256 h 6276333"/>
              <a:gd name="connsiteX8" fmla="*/ 11539252 w 11539534"/>
              <a:gd name="connsiteY8" fmla="*/ 2626656 h 6276333"/>
              <a:gd name="connsiteX9" fmla="*/ 11285252 w 11539534"/>
              <a:gd name="connsiteY9" fmla="*/ 3452156 h 6276333"/>
              <a:gd name="connsiteX10" fmla="*/ 11437652 w 11539534"/>
              <a:gd name="connsiteY10" fmla="*/ 4480856 h 6276333"/>
              <a:gd name="connsiteX11" fmla="*/ 11463052 w 11539534"/>
              <a:gd name="connsiteY11" fmla="*/ 5268256 h 6276333"/>
              <a:gd name="connsiteX12" fmla="*/ 11209052 w 11539534"/>
              <a:gd name="connsiteY12" fmla="*/ 5954056 h 6276333"/>
              <a:gd name="connsiteX13" fmla="*/ 10637552 w 11539534"/>
              <a:gd name="connsiteY13" fmla="*/ 6030256 h 6276333"/>
              <a:gd name="connsiteX14" fmla="*/ 9189752 w 11539534"/>
              <a:gd name="connsiteY14" fmla="*/ 5992156 h 6276333"/>
              <a:gd name="connsiteX15" fmla="*/ 8554752 w 11539534"/>
              <a:gd name="connsiteY15" fmla="*/ 5839756 h 6276333"/>
              <a:gd name="connsiteX16" fmla="*/ 6217952 w 11539534"/>
              <a:gd name="connsiteY16" fmla="*/ 6017556 h 6276333"/>
              <a:gd name="connsiteX17" fmla="*/ 4198652 w 11539534"/>
              <a:gd name="connsiteY17" fmla="*/ 5788956 h 6276333"/>
              <a:gd name="connsiteX18" fmla="*/ 2484152 w 11539534"/>
              <a:gd name="connsiteY18" fmla="*/ 6271556 h 6276333"/>
              <a:gd name="connsiteX19" fmla="*/ 772827 w 11539534"/>
              <a:gd name="connsiteY19" fmla="*/ 6039781 h 6276333"/>
              <a:gd name="connsiteX20" fmla="*/ 96552 w 11539534"/>
              <a:gd name="connsiteY20" fmla="*/ 6103281 h 6276333"/>
              <a:gd name="connsiteX21" fmla="*/ 1302 w 11539534"/>
              <a:gd name="connsiteY21" fmla="*/ 4960281 h 6276333"/>
              <a:gd name="connsiteX22" fmla="*/ 61627 w 11539534"/>
              <a:gd name="connsiteY22" fmla="*/ 3842681 h 6276333"/>
              <a:gd name="connsiteX23" fmla="*/ 29877 w 11539534"/>
              <a:gd name="connsiteY23" fmla="*/ 2394881 h 6276333"/>
              <a:gd name="connsiteX24" fmla="*/ 96552 w 11539534"/>
              <a:gd name="connsiteY24" fmla="*/ 1223306 h 6276333"/>
              <a:gd name="connsiteX25" fmla="*/ 163227 w 11539534"/>
              <a:gd name="connsiteY25" fmla="*/ 93006 h 6276333"/>
              <a:gd name="connsiteX0" fmla="*/ 133783 w 11510090"/>
              <a:gd name="connsiteY0" fmla="*/ 93006 h 6276333"/>
              <a:gd name="connsiteX1" fmla="*/ 1641908 w 11510090"/>
              <a:gd name="connsiteY1" fmla="*/ 96181 h 6276333"/>
              <a:gd name="connsiteX2" fmla="*/ 3686608 w 11510090"/>
              <a:gd name="connsiteY2" fmla="*/ 353356 h 6276333"/>
              <a:gd name="connsiteX3" fmla="*/ 6061508 w 11510090"/>
              <a:gd name="connsiteY3" fmla="*/ 175556 h 6276333"/>
              <a:gd name="connsiteX4" fmla="*/ 8334808 w 11510090"/>
              <a:gd name="connsiteY4" fmla="*/ 86656 h 6276333"/>
              <a:gd name="connsiteX5" fmla="*/ 10620808 w 11510090"/>
              <a:gd name="connsiteY5" fmla="*/ 188256 h 6276333"/>
              <a:gd name="connsiteX6" fmla="*/ 11344708 w 11510090"/>
              <a:gd name="connsiteY6" fmla="*/ 239056 h 6276333"/>
              <a:gd name="connsiteX7" fmla="*/ 11306608 w 11510090"/>
              <a:gd name="connsiteY7" fmla="*/ 1458256 h 6276333"/>
              <a:gd name="connsiteX8" fmla="*/ 11509808 w 11510090"/>
              <a:gd name="connsiteY8" fmla="*/ 2626656 h 6276333"/>
              <a:gd name="connsiteX9" fmla="*/ 11255808 w 11510090"/>
              <a:gd name="connsiteY9" fmla="*/ 3452156 h 6276333"/>
              <a:gd name="connsiteX10" fmla="*/ 11408208 w 11510090"/>
              <a:gd name="connsiteY10" fmla="*/ 4480856 h 6276333"/>
              <a:gd name="connsiteX11" fmla="*/ 11433608 w 11510090"/>
              <a:gd name="connsiteY11" fmla="*/ 5268256 h 6276333"/>
              <a:gd name="connsiteX12" fmla="*/ 11179608 w 11510090"/>
              <a:gd name="connsiteY12" fmla="*/ 5954056 h 6276333"/>
              <a:gd name="connsiteX13" fmla="*/ 10608108 w 11510090"/>
              <a:gd name="connsiteY13" fmla="*/ 6030256 h 6276333"/>
              <a:gd name="connsiteX14" fmla="*/ 9160308 w 11510090"/>
              <a:gd name="connsiteY14" fmla="*/ 5992156 h 6276333"/>
              <a:gd name="connsiteX15" fmla="*/ 8525308 w 11510090"/>
              <a:gd name="connsiteY15" fmla="*/ 5839756 h 6276333"/>
              <a:gd name="connsiteX16" fmla="*/ 6188508 w 11510090"/>
              <a:gd name="connsiteY16" fmla="*/ 6017556 h 6276333"/>
              <a:gd name="connsiteX17" fmla="*/ 4169208 w 11510090"/>
              <a:gd name="connsiteY17" fmla="*/ 5788956 h 6276333"/>
              <a:gd name="connsiteX18" fmla="*/ 2454708 w 11510090"/>
              <a:gd name="connsiteY18" fmla="*/ 6271556 h 6276333"/>
              <a:gd name="connsiteX19" fmla="*/ 743383 w 11510090"/>
              <a:gd name="connsiteY19" fmla="*/ 6039781 h 6276333"/>
              <a:gd name="connsiteX20" fmla="*/ 67108 w 11510090"/>
              <a:gd name="connsiteY20" fmla="*/ 6103281 h 6276333"/>
              <a:gd name="connsiteX21" fmla="*/ 48058 w 11510090"/>
              <a:gd name="connsiteY21" fmla="*/ 4960281 h 6276333"/>
              <a:gd name="connsiteX22" fmla="*/ 32183 w 11510090"/>
              <a:gd name="connsiteY22" fmla="*/ 3842681 h 6276333"/>
              <a:gd name="connsiteX23" fmla="*/ 433 w 11510090"/>
              <a:gd name="connsiteY23" fmla="*/ 2394881 h 6276333"/>
              <a:gd name="connsiteX24" fmla="*/ 67108 w 11510090"/>
              <a:gd name="connsiteY24" fmla="*/ 1223306 h 6276333"/>
              <a:gd name="connsiteX25" fmla="*/ 133783 w 11510090"/>
              <a:gd name="connsiteY25" fmla="*/ 93006 h 6276333"/>
              <a:gd name="connsiteX0" fmla="*/ 144180 w 11520487"/>
              <a:gd name="connsiteY0" fmla="*/ 93006 h 6276557"/>
              <a:gd name="connsiteX1" fmla="*/ 1652305 w 11520487"/>
              <a:gd name="connsiteY1" fmla="*/ 96181 h 6276557"/>
              <a:gd name="connsiteX2" fmla="*/ 3697005 w 11520487"/>
              <a:gd name="connsiteY2" fmla="*/ 353356 h 6276557"/>
              <a:gd name="connsiteX3" fmla="*/ 6071905 w 11520487"/>
              <a:gd name="connsiteY3" fmla="*/ 175556 h 6276557"/>
              <a:gd name="connsiteX4" fmla="*/ 8345205 w 11520487"/>
              <a:gd name="connsiteY4" fmla="*/ 86656 h 6276557"/>
              <a:gd name="connsiteX5" fmla="*/ 10631205 w 11520487"/>
              <a:gd name="connsiteY5" fmla="*/ 188256 h 6276557"/>
              <a:gd name="connsiteX6" fmla="*/ 11355105 w 11520487"/>
              <a:gd name="connsiteY6" fmla="*/ 239056 h 6276557"/>
              <a:gd name="connsiteX7" fmla="*/ 11317005 w 11520487"/>
              <a:gd name="connsiteY7" fmla="*/ 1458256 h 6276557"/>
              <a:gd name="connsiteX8" fmla="*/ 11520205 w 11520487"/>
              <a:gd name="connsiteY8" fmla="*/ 2626656 h 6276557"/>
              <a:gd name="connsiteX9" fmla="*/ 11266205 w 11520487"/>
              <a:gd name="connsiteY9" fmla="*/ 3452156 h 6276557"/>
              <a:gd name="connsiteX10" fmla="*/ 11418605 w 11520487"/>
              <a:gd name="connsiteY10" fmla="*/ 4480856 h 6276557"/>
              <a:gd name="connsiteX11" fmla="*/ 11444005 w 11520487"/>
              <a:gd name="connsiteY11" fmla="*/ 5268256 h 6276557"/>
              <a:gd name="connsiteX12" fmla="*/ 11190005 w 11520487"/>
              <a:gd name="connsiteY12" fmla="*/ 5954056 h 6276557"/>
              <a:gd name="connsiteX13" fmla="*/ 10618505 w 11520487"/>
              <a:gd name="connsiteY13" fmla="*/ 6030256 h 6276557"/>
              <a:gd name="connsiteX14" fmla="*/ 9170705 w 11520487"/>
              <a:gd name="connsiteY14" fmla="*/ 5992156 h 6276557"/>
              <a:gd name="connsiteX15" fmla="*/ 8535705 w 11520487"/>
              <a:gd name="connsiteY15" fmla="*/ 5839756 h 6276557"/>
              <a:gd name="connsiteX16" fmla="*/ 6198905 w 11520487"/>
              <a:gd name="connsiteY16" fmla="*/ 6017556 h 6276557"/>
              <a:gd name="connsiteX17" fmla="*/ 4179605 w 11520487"/>
              <a:gd name="connsiteY17" fmla="*/ 5788956 h 6276557"/>
              <a:gd name="connsiteX18" fmla="*/ 2465105 w 11520487"/>
              <a:gd name="connsiteY18" fmla="*/ 6271556 h 6276557"/>
              <a:gd name="connsiteX19" fmla="*/ 753780 w 11520487"/>
              <a:gd name="connsiteY19" fmla="*/ 6039781 h 6276557"/>
              <a:gd name="connsiteX20" fmla="*/ 48930 w 11520487"/>
              <a:gd name="connsiteY20" fmla="*/ 6027081 h 6276557"/>
              <a:gd name="connsiteX21" fmla="*/ 58455 w 11520487"/>
              <a:gd name="connsiteY21" fmla="*/ 4960281 h 6276557"/>
              <a:gd name="connsiteX22" fmla="*/ 42580 w 11520487"/>
              <a:gd name="connsiteY22" fmla="*/ 3842681 h 6276557"/>
              <a:gd name="connsiteX23" fmla="*/ 10830 w 11520487"/>
              <a:gd name="connsiteY23" fmla="*/ 2394881 h 6276557"/>
              <a:gd name="connsiteX24" fmla="*/ 77505 w 11520487"/>
              <a:gd name="connsiteY24" fmla="*/ 1223306 h 6276557"/>
              <a:gd name="connsiteX25" fmla="*/ 144180 w 11520487"/>
              <a:gd name="connsiteY25" fmla="*/ 93006 h 6276557"/>
              <a:gd name="connsiteX0" fmla="*/ 172358 w 11548665"/>
              <a:gd name="connsiteY0" fmla="*/ 93006 h 6281330"/>
              <a:gd name="connsiteX1" fmla="*/ 1680483 w 11548665"/>
              <a:gd name="connsiteY1" fmla="*/ 96181 h 6281330"/>
              <a:gd name="connsiteX2" fmla="*/ 3725183 w 11548665"/>
              <a:gd name="connsiteY2" fmla="*/ 353356 h 6281330"/>
              <a:gd name="connsiteX3" fmla="*/ 6100083 w 11548665"/>
              <a:gd name="connsiteY3" fmla="*/ 175556 h 6281330"/>
              <a:gd name="connsiteX4" fmla="*/ 8373383 w 11548665"/>
              <a:gd name="connsiteY4" fmla="*/ 86656 h 6281330"/>
              <a:gd name="connsiteX5" fmla="*/ 10659383 w 11548665"/>
              <a:gd name="connsiteY5" fmla="*/ 188256 h 6281330"/>
              <a:gd name="connsiteX6" fmla="*/ 11383283 w 11548665"/>
              <a:gd name="connsiteY6" fmla="*/ 239056 h 6281330"/>
              <a:gd name="connsiteX7" fmla="*/ 11345183 w 11548665"/>
              <a:gd name="connsiteY7" fmla="*/ 1458256 h 6281330"/>
              <a:gd name="connsiteX8" fmla="*/ 11548383 w 11548665"/>
              <a:gd name="connsiteY8" fmla="*/ 2626656 h 6281330"/>
              <a:gd name="connsiteX9" fmla="*/ 11294383 w 11548665"/>
              <a:gd name="connsiteY9" fmla="*/ 3452156 h 6281330"/>
              <a:gd name="connsiteX10" fmla="*/ 11446783 w 11548665"/>
              <a:gd name="connsiteY10" fmla="*/ 4480856 h 6281330"/>
              <a:gd name="connsiteX11" fmla="*/ 11472183 w 11548665"/>
              <a:gd name="connsiteY11" fmla="*/ 5268256 h 6281330"/>
              <a:gd name="connsiteX12" fmla="*/ 11218183 w 11548665"/>
              <a:gd name="connsiteY12" fmla="*/ 5954056 h 6281330"/>
              <a:gd name="connsiteX13" fmla="*/ 10646683 w 11548665"/>
              <a:gd name="connsiteY13" fmla="*/ 6030256 h 6281330"/>
              <a:gd name="connsiteX14" fmla="*/ 9198883 w 11548665"/>
              <a:gd name="connsiteY14" fmla="*/ 5992156 h 6281330"/>
              <a:gd name="connsiteX15" fmla="*/ 8563883 w 11548665"/>
              <a:gd name="connsiteY15" fmla="*/ 5839756 h 6281330"/>
              <a:gd name="connsiteX16" fmla="*/ 6227083 w 11548665"/>
              <a:gd name="connsiteY16" fmla="*/ 6017556 h 6281330"/>
              <a:gd name="connsiteX17" fmla="*/ 4207783 w 11548665"/>
              <a:gd name="connsiteY17" fmla="*/ 5788956 h 6281330"/>
              <a:gd name="connsiteX18" fmla="*/ 2493283 w 11548665"/>
              <a:gd name="connsiteY18" fmla="*/ 6271556 h 6281330"/>
              <a:gd name="connsiteX19" fmla="*/ 1162958 w 11548665"/>
              <a:gd name="connsiteY19" fmla="*/ 6106456 h 6281330"/>
              <a:gd name="connsiteX20" fmla="*/ 77108 w 11548665"/>
              <a:gd name="connsiteY20" fmla="*/ 6027081 h 6281330"/>
              <a:gd name="connsiteX21" fmla="*/ 86633 w 11548665"/>
              <a:gd name="connsiteY21" fmla="*/ 4960281 h 6281330"/>
              <a:gd name="connsiteX22" fmla="*/ 70758 w 11548665"/>
              <a:gd name="connsiteY22" fmla="*/ 3842681 h 6281330"/>
              <a:gd name="connsiteX23" fmla="*/ 39008 w 11548665"/>
              <a:gd name="connsiteY23" fmla="*/ 2394881 h 6281330"/>
              <a:gd name="connsiteX24" fmla="*/ 105683 w 11548665"/>
              <a:gd name="connsiteY24" fmla="*/ 1223306 h 6281330"/>
              <a:gd name="connsiteX25" fmla="*/ 172358 w 11548665"/>
              <a:gd name="connsiteY25" fmla="*/ 93006 h 6281330"/>
              <a:gd name="connsiteX0" fmla="*/ 172358 w 11548665"/>
              <a:gd name="connsiteY0" fmla="*/ 93006 h 6263058"/>
              <a:gd name="connsiteX1" fmla="*/ 1680483 w 11548665"/>
              <a:gd name="connsiteY1" fmla="*/ 96181 h 6263058"/>
              <a:gd name="connsiteX2" fmla="*/ 3725183 w 11548665"/>
              <a:gd name="connsiteY2" fmla="*/ 353356 h 6263058"/>
              <a:gd name="connsiteX3" fmla="*/ 6100083 w 11548665"/>
              <a:gd name="connsiteY3" fmla="*/ 175556 h 6263058"/>
              <a:gd name="connsiteX4" fmla="*/ 8373383 w 11548665"/>
              <a:gd name="connsiteY4" fmla="*/ 86656 h 6263058"/>
              <a:gd name="connsiteX5" fmla="*/ 10659383 w 11548665"/>
              <a:gd name="connsiteY5" fmla="*/ 188256 h 6263058"/>
              <a:gd name="connsiteX6" fmla="*/ 11383283 w 11548665"/>
              <a:gd name="connsiteY6" fmla="*/ 239056 h 6263058"/>
              <a:gd name="connsiteX7" fmla="*/ 11345183 w 11548665"/>
              <a:gd name="connsiteY7" fmla="*/ 1458256 h 6263058"/>
              <a:gd name="connsiteX8" fmla="*/ 11548383 w 11548665"/>
              <a:gd name="connsiteY8" fmla="*/ 2626656 h 6263058"/>
              <a:gd name="connsiteX9" fmla="*/ 11294383 w 11548665"/>
              <a:gd name="connsiteY9" fmla="*/ 3452156 h 6263058"/>
              <a:gd name="connsiteX10" fmla="*/ 11446783 w 11548665"/>
              <a:gd name="connsiteY10" fmla="*/ 4480856 h 6263058"/>
              <a:gd name="connsiteX11" fmla="*/ 11472183 w 11548665"/>
              <a:gd name="connsiteY11" fmla="*/ 5268256 h 6263058"/>
              <a:gd name="connsiteX12" fmla="*/ 11218183 w 11548665"/>
              <a:gd name="connsiteY12" fmla="*/ 5954056 h 6263058"/>
              <a:gd name="connsiteX13" fmla="*/ 10646683 w 11548665"/>
              <a:gd name="connsiteY13" fmla="*/ 6030256 h 6263058"/>
              <a:gd name="connsiteX14" fmla="*/ 9198883 w 11548665"/>
              <a:gd name="connsiteY14" fmla="*/ 5992156 h 6263058"/>
              <a:gd name="connsiteX15" fmla="*/ 8563883 w 11548665"/>
              <a:gd name="connsiteY15" fmla="*/ 5839756 h 6263058"/>
              <a:gd name="connsiteX16" fmla="*/ 6227083 w 11548665"/>
              <a:gd name="connsiteY16" fmla="*/ 6017556 h 6263058"/>
              <a:gd name="connsiteX17" fmla="*/ 4207783 w 11548665"/>
              <a:gd name="connsiteY17" fmla="*/ 5788956 h 6263058"/>
              <a:gd name="connsiteX18" fmla="*/ 2798083 w 11548665"/>
              <a:gd name="connsiteY18" fmla="*/ 6252506 h 6263058"/>
              <a:gd name="connsiteX19" fmla="*/ 1162958 w 11548665"/>
              <a:gd name="connsiteY19" fmla="*/ 6106456 h 6263058"/>
              <a:gd name="connsiteX20" fmla="*/ 77108 w 11548665"/>
              <a:gd name="connsiteY20" fmla="*/ 6027081 h 6263058"/>
              <a:gd name="connsiteX21" fmla="*/ 86633 w 11548665"/>
              <a:gd name="connsiteY21" fmla="*/ 4960281 h 6263058"/>
              <a:gd name="connsiteX22" fmla="*/ 70758 w 11548665"/>
              <a:gd name="connsiteY22" fmla="*/ 3842681 h 6263058"/>
              <a:gd name="connsiteX23" fmla="*/ 39008 w 11548665"/>
              <a:gd name="connsiteY23" fmla="*/ 2394881 h 6263058"/>
              <a:gd name="connsiteX24" fmla="*/ 105683 w 11548665"/>
              <a:gd name="connsiteY24" fmla="*/ 1223306 h 6263058"/>
              <a:gd name="connsiteX25" fmla="*/ 172358 w 11548665"/>
              <a:gd name="connsiteY25" fmla="*/ 93006 h 6263058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227083 w 11548665"/>
              <a:gd name="connsiteY16" fmla="*/ 6017556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8563883 w 11548665"/>
              <a:gd name="connsiteY15" fmla="*/ 583975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198883 w 11548665"/>
              <a:gd name="connsiteY14" fmla="*/ 5992156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646683 w 11548665"/>
              <a:gd name="connsiteY13" fmla="*/ 6030256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218183 w 11548665"/>
              <a:gd name="connsiteY12" fmla="*/ 595405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72183 w 11548665"/>
              <a:gd name="connsiteY11" fmla="*/ 52682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424558 w 11548665"/>
              <a:gd name="connsiteY11" fmla="*/ 5306356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48665"/>
              <a:gd name="connsiteY0" fmla="*/ 93006 h 6252535"/>
              <a:gd name="connsiteX1" fmla="*/ 1680483 w 11548665"/>
              <a:gd name="connsiteY1" fmla="*/ 96181 h 6252535"/>
              <a:gd name="connsiteX2" fmla="*/ 3725183 w 11548665"/>
              <a:gd name="connsiteY2" fmla="*/ 353356 h 6252535"/>
              <a:gd name="connsiteX3" fmla="*/ 6100083 w 11548665"/>
              <a:gd name="connsiteY3" fmla="*/ 175556 h 6252535"/>
              <a:gd name="connsiteX4" fmla="*/ 8373383 w 11548665"/>
              <a:gd name="connsiteY4" fmla="*/ 86656 h 6252535"/>
              <a:gd name="connsiteX5" fmla="*/ 10659383 w 11548665"/>
              <a:gd name="connsiteY5" fmla="*/ 188256 h 6252535"/>
              <a:gd name="connsiteX6" fmla="*/ 11383283 w 11548665"/>
              <a:gd name="connsiteY6" fmla="*/ 239056 h 6252535"/>
              <a:gd name="connsiteX7" fmla="*/ 11345183 w 11548665"/>
              <a:gd name="connsiteY7" fmla="*/ 1458256 h 6252535"/>
              <a:gd name="connsiteX8" fmla="*/ 11548383 w 11548665"/>
              <a:gd name="connsiteY8" fmla="*/ 2626656 h 6252535"/>
              <a:gd name="connsiteX9" fmla="*/ 11294383 w 11548665"/>
              <a:gd name="connsiteY9" fmla="*/ 3452156 h 6252535"/>
              <a:gd name="connsiteX10" fmla="*/ 11446783 w 11548665"/>
              <a:gd name="connsiteY10" fmla="*/ 4480856 h 6252535"/>
              <a:gd name="connsiteX11" fmla="*/ 11338833 w 11548665"/>
              <a:gd name="connsiteY11" fmla="*/ 5315881 h 6252535"/>
              <a:gd name="connsiteX12" fmla="*/ 11418208 w 11548665"/>
              <a:gd name="connsiteY12" fmla="*/ 6011206 h 6252535"/>
              <a:gd name="connsiteX13" fmla="*/ 10722883 w 11548665"/>
              <a:gd name="connsiteY13" fmla="*/ 6173131 h 6252535"/>
              <a:gd name="connsiteX14" fmla="*/ 9351283 w 11548665"/>
              <a:gd name="connsiteY14" fmla="*/ 6135031 h 6252535"/>
              <a:gd name="connsiteX15" fmla="*/ 7878083 w 11548665"/>
              <a:gd name="connsiteY15" fmla="*/ 6011206 h 6252535"/>
              <a:gd name="connsiteX16" fmla="*/ 6312808 w 11548665"/>
              <a:gd name="connsiteY16" fmla="*/ 6160431 h 6252535"/>
              <a:gd name="connsiteX17" fmla="*/ 4293508 w 11548665"/>
              <a:gd name="connsiteY17" fmla="*/ 6093756 h 6252535"/>
              <a:gd name="connsiteX18" fmla="*/ 2798083 w 11548665"/>
              <a:gd name="connsiteY18" fmla="*/ 6252506 h 6252535"/>
              <a:gd name="connsiteX19" fmla="*/ 1162958 w 11548665"/>
              <a:gd name="connsiteY19" fmla="*/ 6106456 h 6252535"/>
              <a:gd name="connsiteX20" fmla="*/ 77108 w 11548665"/>
              <a:gd name="connsiteY20" fmla="*/ 6027081 h 6252535"/>
              <a:gd name="connsiteX21" fmla="*/ 86633 w 11548665"/>
              <a:gd name="connsiteY21" fmla="*/ 4960281 h 6252535"/>
              <a:gd name="connsiteX22" fmla="*/ 70758 w 11548665"/>
              <a:gd name="connsiteY22" fmla="*/ 3842681 h 6252535"/>
              <a:gd name="connsiteX23" fmla="*/ 39008 w 11548665"/>
              <a:gd name="connsiteY23" fmla="*/ 2394881 h 6252535"/>
              <a:gd name="connsiteX24" fmla="*/ 105683 w 11548665"/>
              <a:gd name="connsiteY24" fmla="*/ 1223306 h 6252535"/>
              <a:gd name="connsiteX25" fmla="*/ 172358 w 11548665"/>
              <a:gd name="connsiteY25" fmla="*/ 93006 h 6252535"/>
              <a:gd name="connsiteX0" fmla="*/ 172358 w 11563976"/>
              <a:gd name="connsiteY0" fmla="*/ 93006 h 6252535"/>
              <a:gd name="connsiteX1" fmla="*/ 1680483 w 11563976"/>
              <a:gd name="connsiteY1" fmla="*/ 96181 h 6252535"/>
              <a:gd name="connsiteX2" fmla="*/ 3725183 w 11563976"/>
              <a:gd name="connsiteY2" fmla="*/ 353356 h 6252535"/>
              <a:gd name="connsiteX3" fmla="*/ 6100083 w 11563976"/>
              <a:gd name="connsiteY3" fmla="*/ 175556 h 6252535"/>
              <a:gd name="connsiteX4" fmla="*/ 8373383 w 11563976"/>
              <a:gd name="connsiteY4" fmla="*/ 86656 h 6252535"/>
              <a:gd name="connsiteX5" fmla="*/ 10659383 w 11563976"/>
              <a:gd name="connsiteY5" fmla="*/ 188256 h 6252535"/>
              <a:gd name="connsiteX6" fmla="*/ 11383283 w 11563976"/>
              <a:gd name="connsiteY6" fmla="*/ 239056 h 6252535"/>
              <a:gd name="connsiteX7" fmla="*/ 11345183 w 11563976"/>
              <a:gd name="connsiteY7" fmla="*/ 1458256 h 6252535"/>
              <a:gd name="connsiteX8" fmla="*/ 11548383 w 11563976"/>
              <a:gd name="connsiteY8" fmla="*/ 2626656 h 6252535"/>
              <a:gd name="connsiteX9" fmla="*/ 11294383 w 11563976"/>
              <a:gd name="connsiteY9" fmla="*/ 3452156 h 6252535"/>
              <a:gd name="connsiteX10" fmla="*/ 11446783 w 11563976"/>
              <a:gd name="connsiteY10" fmla="*/ 4480856 h 6252535"/>
              <a:gd name="connsiteX11" fmla="*/ 11338833 w 11563976"/>
              <a:gd name="connsiteY11" fmla="*/ 5315881 h 6252535"/>
              <a:gd name="connsiteX12" fmla="*/ 11542033 w 11563976"/>
              <a:gd name="connsiteY12" fmla="*/ 6039781 h 6252535"/>
              <a:gd name="connsiteX13" fmla="*/ 10722883 w 11563976"/>
              <a:gd name="connsiteY13" fmla="*/ 6173131 h 6252535"/>
              <a:gd name="connsiteX14" fmla="*/ 9351283 w 11563976"/>
              <a:gd name="connsiteY14" fmla="*/ 6135031 h 6252535"/>
              <a:gd name="connsiteX15" fmla="*/ 7878083 w 11563976"/>
              <a:gd name="connsiteY15" fmla="*/ 6011206 h 6252535"/>
              <a:gd name="connsiteX16" fmla="*/ 6312808 w 11563976"/>
              <a:gd name="connsiteY16" fmla="*/ 6160431 h 6252535"/>
              <a:gd name="connsiteX17" fmla="*/ 4293508 w 11563976"/>
              <a:gd name="connsiteY17" fmla="*/ 6093756 h 6252535"/>
              <a:gd name="connsiteX18" fmla="*/ 2798083 w 11563976"/>
              <a:gd name="connsiteY18" fmla="*/ 6252506 h 6252535"/>
              <a:gd name="connsiteX19" fmla="*/ 1162958 w 11563976"/>
              <a:gd name="connsiteY19" fmla="*/ 6106456 h 6252535"/>
              <a:gd name="connsiteX20" fmla="*/ 77108 w 11563976"/>
              <a:gd name="connsiteY20" fmla="*/ 6027081 h 6252535"/>
              <a:gd name="connsiteX21" fmla="*/ 86633 w 11563976"/>
              <a:gd name="connsiteY21" fmla="*/ 4960281 h 6252535"/>
              <a:gd name="connsiteX22" fmla="*/ 70758 w 11563976"/>
              <a:gd name="connsiteY22" fmla="*/ 3842681 h 6252535"/>
              <a:gd name="connsiteX23" fmla="*/ 39008 w 11563976"/>
              <a:gd name="connsiteY23" fmla="*/ 2394881 h 6252535"/>
              <a:gd name="connsiteX24" fmla="*/ 105683 w 11563976"/>
              <a:gd name="connsiteY24" fmla="*/ 1223306 h 6252535"/>
              <a:gd name="connsiteX25" fmla="*/ 172358 w 11563976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294383 w 11581839"/>
              <a:gd name="connsiteY9" fmla="*/ 3452156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48383 w 11581839"/>
              <a:gd name="connsiteY8" fmla="*/ 26266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434083 w 11581839"/>
              <a:gd name="connsiteY8" fmla="*/ 2331381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96332"/>
              <a:gd name="connsiteY0" fmla="*/ 93006 h 6252535"/>
              <a:gd name="connsiteX1" fmla="*/ 1680483 w 11596332"/>
              <a:gd name="connsiteY1" fmla="*/ 96181 h 6252535"/>
              <a:gd name="connsiteX2" fmla="*/ 3725183 w 11596332"/>
              <a:gd name="connsiteY2" fmla="*/ 353356 h 6252535"/>
              <a:gd name="connsiteX3" fmla="*/ 6100083 w 11596332"/>
              <a:gd name="connsiteY3" fmla="*/ 175556 h 6252535"/>
              <a:gd name="connsiteX4" fmla="*/ 8373383 w 11596332"/>
              <a:gd name="connsiteY4" fmla="*/ 86656 h 6252535"/>
              <a:gd name="connsiteX5" fmla="*/ 10659383 w 11596332"/>
              <a:gd name="connsiteY5" fmla="*/ 188256 h 6252535"/>
              <a:gd name="connsiteX6" fmla="*/ 11383283 w 11596332"/>
              <a:gd name="connsiteY6" fmla="*/ 239056 h 6252535"/>
              <a:gd name="connsiteX7" fmla="*/ 11345183 w 11596332"/>
              <a:gd name="connsiteY7" fmla="*/ 1458256 h 6252535"/>
              <a:gd name="connsiteX8" fmla="*/ 11596008 w 11596332"/>
              <a:gd name="connsiteY8" fmla="*/ 2321856 h 6252535"/>
              <a:gd name="connsiteX9" fmla="*/ 11399158 w 11596332"/>
              <a:gd name="connsiteY9" fmla="*/ 3461681 h 6252535"/>
              <a:gd name="connsiteX10" fmla="*/ 11446783 w 11596332"/>
              <a:gd name="connsiteY10" fmla="*/ 4480856 h 6252535"/>
              <a:gd name="connsiteX11" fmla="*/ 11453133 w 11596332"/>
              <a:gd name="connsiteY11" fmla="*/ 5296831 h 6252535"/>
              <a:gd name="connsiteX12" fmla="*/ 11542033 w 11596332"/>
              <a:gd name="connsiteY12" fmla="*/ 6039781 h 6252535"/>
              <a:gd name="connsiteX13" fmla="*/ 10722883 w 11596332"/>
              <a:gd name="connsiteY13" fmla="*/ 6173131 h 6252535"/>
              <a:gd name="connsiteX14" fmla="*/ 9351283 w 11596332"/>
              <a:gd name="connsiteY14" fmla="*/ 6135031 h 6252535"/>
              <a:gd name="connsiteX15" fmla="*/ 7878083 w 11596332"/>
              <a:gd name="connsiteY15" fmla="*/ 6011206 h 6252535"/>
              <a:gd name="connsiteX16" fmla="*/ 6312808 w 11596332"/>
              <a:gd name="connsiteY16" fmla="*/ 6160431 h 6252535"/>
              <a:gd name="connsiteX17" fmla="*/ 4293508 w 11596332"/>
              <a:gd name="connsiteY17" fmla="*/ 6093756 h 6252535"/>
              <a:gd name="connsiteX18" fmla="*/ 2798083 w 11596332"/>
              <a:gd name="connsiteY18" fmla="*/ 6252506 h 6252535"/>
              <a:gd name="connsiteX19" fmla="*/ 1162958 w 11596332"/>
              <a:gd name="connsiteY19" fmla="*/ 6106456 h 6252535"/>
              <a:gd name="connsiteX20" fmla="*/ 77108 w 11596332"/>
              <a:gd name="connsiteY20" fmla="*/ 6027081 h 6252535"/>
              <a:gd name="connsiteX21" fmla="*/ 86633 w 11596332"/>
              <a:gd name="connsiteY21" fmla="*/ 4960281 h 6252535"/>
              <a:gd name="connsiteX22" fmla="*/ 70758 w 11596332"/>
              <a:gd name="connsiteY22" fmla="*/ 3842681 h 6252535"/>
              <a:gd name="connsiteX23" fmla="*/ 39008 w 11596332"/>
              <a:gd name="connsiteY23" fmla="*/ 2394881 h 6252535"/>
              <a:gd name="connsiteX24" fmla="*/ 105683 w 11596332"/>
              <a:gd name="connsiteY24" fmla="*/ 1223306 h 6252535"/>
              <a:gd name="connsiteX25" fmla="*/ 172358 w 11596332"/>
              <a:gd name="connsiteY25" fmla="*/ 93006 h 6252535"/>
              <a:gd name="connsiteX0" fmla="*/ 172358 w 11581839"/>
              <a:gd name="connsiteY0" fmla="*/ 93006 h 6252535"/>
              <a:gd name="connsiteX1" fmla="*/ 1680483 w 11581839"/>
              <a:gd name="connsiteY1" fmla="*/ 96181 h 6252535"/>
              <a:gd name="connsiteX2" fmla="*/ 3725183 w 11581839"/>
              <a:gd name="connsiteY2" fmla="*/ 353356 h 6252535"/>
              <a:gd name="connsiteX3" fmla="*/ 6100083 w 11581839"/>
              <a:gd name="connsiteY3" fmla="*/ 175556 h 6252535"/>
              <a:gd name="connsiteX4" fmla="*/ 8373383 w 11581839"/>
              <a:gd name="connsiteY4" fmla="*/ 86656 h 6252535"/>
              <a:gd name="connsiteX5" fmla="*/ 10659383 w 11581839"/>
              <a:gd name="connsiteY5" fmla="*/ 188256 h 6252535"/>
              <a:gd name="connsiteX6" fmla="*/ 11383283 w 11581839"/>
              <a:gd name="connsiteY6" fmla="*/ 239056 h 6252535"/>
              <a:gd name="connsiteX7" fmla="*/ 11345183 w 11581839"/>
              <a:gd name="connsiteY7" fmla="*/ 1458256 h 6252535"/>
              <a:gd name="connsiteX8" fmla="*/ 11538858 w 11581839"/>
              <a:gd name="connsiteY8" fmla="*/ 2321856 h 6252535"/>
              <a:gd name="connsiteX9" fmla="*/ 11399158 w 11581839"/>
              <a:gd name="connsiteY9" fmla="*/ 3461681 h 6252535"/>
              <a:gd name="connsiteX10" fmla="*/ 11446783 w 11581839"/>
              <a:gd name="connsiteY10" fmla="*/ 4480856 h 6252535"/>
              <a:gd name="connsiteX11" fmla="*/ 11453133 w 11581839"/>
              <a:gd name="connsiteY11" fmla="*/ 5296831 h 6252535"/>
              <a:gd name="connsiteX12" fmla="*/ 11542033 w 11581839"/>
              <a:gd name="connsiteY12" fmla="*/ 6039781 h 6252535"/>
              <a:gd name="connsiteX13" fmla="*/ 10722883 w 11581839"/>
              <a:gd name="connsiteY13" fmla="*/ 6173131 h 6252535"/>
              <a:gd name="connsiteX14" fmla="*/ 9351283 w 11581839"/>
              <a:gd name="connsiteY14" fmla="*/ 6135031 h 6252535"/>
              <a:gd name="connsiteX15" fmla="*/ 7878083 w 11581839"/>
              <a:gd name="connsiteY15" fmla="*/ 6011206 h 6252535"/>
              <a:gd name="connsiteX16" fmla="*/ 6312808 w 11581839"/>
              <a:gd name="connsiteY16" fmla="*/ 6160431 h 6252535"/>
              <a:gd name="connsiteX17" fmla="*/ 4293508 w 11581839"/>
              <a:gd name="connsiteY17" fmla="*/ 6093756 h 6252535"/>
              <a:gd name="connsiteX18" fmla="*/ 2798083 w 11581839"/>
              <a:gd name="connsiteY18" fmla="*/ 6252506 h 6252535"/>
              <a:gd name="connsiteX19" fmla="*/ 1162958 w 11581839"/>
              <a:gd name="connsiteY19" fmla="*/ 6106456 h 6252535"/>
              <a:gd name="connsiteX20" fmla="*/ 77108 w 11581839"/>
              <a:gd name="connsiteY20" fmla="*/ 6027081 h 6252535"/>
              <a:gd name="connsiteX21" fmla="*/ 86633 w 11581839"/>
              <a:gd name="connsiteY21" fmla="*/ 4960281 h 6252535"/>
              <a:gd name="connsiteX22" fmla="*/ 70758 w 11581839"/>
              <a:gd name="connsiteY22" fmla="*/ 3842681 h 6252535"/>
              <a:gd name="connsiteX23" fmla="*/ 39008 w 11581839"/>
              <a:gd name="connsiteY23" fmla="*/ 2394881 h 6252535"/>
              <a:gd name="connsiteX24" fmla="*/ 105683 w 11581839"/>
              <a:gd name="connsiteY24" fmla="*/ 1223306 h 6252535"/>
              <a:gd name="connsiteX25" fmla="*/ 172358 w 11581839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38328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345183 w 11580086"/>
              <a:gd name="connsiteY7" fmla="*/ 145825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93006 h 6252535"/>
              <a:gd name="connsiteX1" fmla="*/ 1680483 w 11580086"/>
              <a:gd name="connsiteY1" fmla="*/ 96181 h 6252535"/>
              <a:gd name="connsiteX2" fmla="*/ 3725183 w 11580086"/>
              <a:gd name="connsiteY2" fmla="*/ 353356 h 6252535"/>
              <a:gd name="connsiteX3" fmla="*/ 6100083 w 11580086"/>
              <a:gd name="connsiteY3" fmla="*/ 175556 h 6252535"/>
              <a:gd name="connsiteX4" fmla="*/ 8373383 w 11580086"/>
              <a:gd name="connsiteY4" fmla="*/ 86656 h 6252535"/>
              <a:gd name="connsiteX5" fmla="*/ 10659383 w 11580086"/>
              <a:gd name="connsiteY5" fmla="*/ 188256 h 6252535"/>
              <a:gd name="connsiteX6" fmla="*/ 11516633 w 11580086"/>
              <a:gd name="connsiteY6" fmla="*/ 239056 h 6252535"/>
              <a:gd name="connsiteX7" fmla="*/ 11449958 w 11580086"/>
              <a:gd name="connsiteY7" fmla="*/ 1439206 h 6252535"/>
              <a:gd name="connsiteX8" fmla="*/ 11538858 w 11580086"/>
              <a:gd name="connsiteY8" fmla="*/ 2321856 h 6252535"/>
              <a:gd name="connsiteX9" fmla="*/ 11399158 w 11580086"/>
              <a:gd name="connsiteY9" fmla="*/ 3461681 h 6252535"/>
              <a:gd name="connsiteX10" fmla="*/ 11532508 w 11580086"/>
              <a:gd name="connsiteY10" fmla="*/ 4471331 h 6252535"/>
              <a:gd name="connsiteX11" fmla="*/ 11453133 w 11580086"/>
              <a:gd name="connsiteY11" fmla="*/ 5296831 h 6252535"/>
              <a:gd name="connsiteX12" fmla="*/ 11542033 w 11580086"/>
              <a:gd name="connsiteY12" fmla="*/ 6039781 h 6252535"/>
              <a:gd name="connsiteX13" fmla="*/ 10722883 w 11580086"/>
              <a:gd name="connsiteY13" fmla="*/ 6173131 h 6252535"/>
              <a:gd name="connsiteX14" fmla="*/ 9351283 w 11580086"/>
              <a:gd name="connsiteY14" fmla="*/ 6135031 h 6252535"/>
              <a:gd name="connsiteX15" fmla="*/ 7878083 w 11580086"/>
              <a:gd name="connsiteY15" fmla="*/ 6011206 h 6252535"/>
              <a:gd name="connsiteX16" fmla="*/ 6312808 w 11580086"/>
              <a:gd name="connsiteY16" fmla="*/ 6160431 h 6252535"/>
              <a:gd name="connsiteX17" fmla="*/ 4293508 w 11580086"/>
              <a:gd name="connsiteY17" fmla="*/ 6093756 h 6252535"/>
              <a:gd name="connsiteX18" fmla="*/ 2798083 w 11580086"/>
              <a:gd name="connsiteY18" fmla="*/ 6252506 h 6252535"/>
              <a:gd name="connsiteX19" fmla="*/ 1162958 w 11580086"/>
              <a:gd name="connsiteY19" fmla="*/ 6106456 h 6252535"/>
              <a:gd name="connsiteX20" fmla="*/ 77108 w 11580086"/>
              <a:gd name="connsiteY20" fmla="*/ 6027081 h 6252535"/>
              <a:gd name="connsiteX21" fmla="*/ 86633 w 11580086"/>
              <a:gd name="connsiteY21" fmla="*/ 4960281 h 6252535"/>
              <a:gd name="connsiteX22" fmla="*/ 70758 w 11580086"/>
              <a:gd name="connsiteY22" fmla="*/ 3842681 h 6252535"/>
              <a:gd name="connsiteX23" fmla="*/ 39008 w 11580086"/>
              <a:gd name="connsiteY23" fmla="*/ 2394881 h 6252535"/>
              <a:gd name="connsiteX24" fmla="*/ 105683 w 11580086"/>
              <a:gd name="connsiteY24" fmla="*/ 1223306 h 6252535"/>
              <a:gd name="connsiteX25" fmla="*/ 172358 w 11580086"/>
              <a:gd name="connsiteY25" fmla="*/ 93006 h 6252535"/>
              <a:gd name="connsiteX0" fmla="*/ 172358 w 11580086"/>
              <a:gd name="connsiteY0" fmla="*/ 128654 h 6288183"/>
              <a:gd name="connsiteX1" fmla="*/ 1680483 w 11580086"/>
              <a:gd name="connsiteY1" fmla="*/ 131829 h 6288183"/>
              <a:gd name="connsiteX2" fmla="*/ 3725183 w 11580086"/>
              <a:gd name="connsiteY2" fmla="*/ 389004 h 6288183"/>
              <a:gd name="connsiteX3" fmla="*/ 6100083 w 11580086"/>
              <a:gd name="connsiteY3" fmla="*/ 211204 h 6288183"/>
              <a:gd name="connsiteX4" fmla="*/ 8373383 w 11580086"/>
              <a:gd name="connsiteY4" fmla="*/ 122304 h 6288183"/>
              <a:gd name="connsiteX5" fmla="*/ 10659383 w 11580086"/>
              <a:gd name="connsiteY5" fmla="*/ 223904 h 6288183"/>
              <a:gd name="connsiteX6" fmla="*/ 11507108 w 11580086"/>
              <a:gd name="connsiteY6" fmla="*/ 65154 h 6288183"/>
              <a:gd name="connsiteX7" fmla="*/ 11449958 w 11580086"/>
              <a:gd name="connsiteY7" fmla="*/ 1474854 h 6288183"/>
              <a:gd name="connsiteX8" fmla="*/ 11538858 w 11580086"/>
              <a:gd name="connsiteY8" fmla="*/ 2357504 h 6288183"/>
              <a:gd name="connsiteX9" fmla="*/ 11399158 w 11580086"/>
              <a:gd name="connsiteY9" fmla="*/ 3497329 h 6288183"/>
              <a:gd name="connsiteX10" fmla="*/ 11532508 w 11580086"/>
              <a:gd name="connsiteY10" fmla="*/ 4506979 h 6288183"/>
              <a:gd name="connsiteX11" fmla="*/ 11453133 w 11580086"/>
              <a:gd name="connsiteY11" fmla="*/ 5332479 h 6288183"/>
              <a:gd name="connsiteX12" fmla="*/ 11542033 w 11580086"/>
              <a:gd name="connsiteY12" fmla="*/ 6075429 h 6288183"/>
              <a:gd name="connsiteX13" fmla="*/ 10722883 w 11580086"/>
              <a:gd name="connsiteY13" fmla="*/ 6208779 h 6288183"/>
              <a:gd name="connsiteX14" fmla="*/ 9351283 w 11580086"/>
              <a:gd name="connsiteY14" fmla="*/ 6170679 h 6288183"/>
              <a:gd name="connsiteX15" fmla="*/ 7878083 w 11580086"/>
              <a:gd name="connsiteY15" fmla="*/ 6046854 h 6288183"/>
              <a:gd name="connsiteX16" fmla="*/ 6312808 w 11580086"/>
              <a:gd name="connsiteY16" fmla="*/ 6196079 h 6288183"/>
              <a:gd name="connsiteX17" fmla="*/ 4293508 w 11580086"/>
              <a:gd name="connsiteY17" fmla="*/ 6129404 h 6288183"/>
              <a:gd name="connsiteX18" fmla="*/ 2798083 w 11580086"/>
              <a:gd name="connsiteY18" fmla="*/ 6288154 h 6288183"/>
              <a:gd name="connsiteX19" fmla="*/ 1162958 w 11580086"/>
              <a:gd name="connsiteY19" fmla="*/ 6142104 h 6288183"/>
              <a:gd name="connsiteX20" fmla="*/ 77108 w 11580086"/>
              <a:gd name="connsiteY20" fmla="*/ 6062729 h 6288183"/>
              <a:gd name="connsiteX21" fmla="*/ 86633 w 11580086"/>
              <a:gd name="connsiteY21" fmla="*/ 4995929 h 6288183"/>
              <a:gd name="connsiteX22" fmla="*/ 70758 w 11580086"/>
              <a:gd name="connsiteY22" fmla="*/ 3878329 h 6288183"/>
              <a:gd name="connsiteX23" fmla="*/ 39008 w 11580086"/>
              <a:gd name="connsiteY23" fmla="*/ 2430529 h 6288183"/>
              <a:gd name="connsiteX24" fmla="*/ 105683 w 11580086"/>
              <a:gd name="connsiteY24" fmla="*/ 1258954 h 6288183"/>
              <a:gd name="connsiteX25" fmla="*/ 172358 w 11580086"/>
              <a:gd name="connsiteY25" fmla="*/ 128654 h 6288183"/>
              <a:gd name="connsiteX0" fmla="*/ 172358 w 11580086"/>
              <a:gd name="connsiteY0" fmla="*/ 178015 h 6337544"/>
              <a:gd name="connsiteX1" fmla="*/ 1680483 w 11580086"/>
              <a:gd name="connsiteY1" fmla="*/ 181190 h 6337544"/>
              <a:gd name="connsiteX2" fmla="*/ 3725183 w 11580086"/>
              <a:gd name="connsiteY2" fmla="*/ 438365 h 6337544"/>
              <a:gd name="connsiteX3" fmla="*/ 6100083 w 11580086"/>
              <a:gd name="connsiteY3" fmla="*/ 260565 h 6337544"/>
              <a:gd name="connsiteX4" fmla="*/ 8373383 w 11580086"/>
              <a:gd name="connsiteY4" fmla="*/ 171665 h 6337544"/>
              <a:gd name="connsiteX5" fmla="*/ 10554608 w 11580086"/>
              <a:gd name="connsiteY5" fmla="*/ 92290 h 6337544"/>
              <a:gd name="connsiteX6" fmla="*/ 11507108 w 11580086"/>
              <a:gd name="connsiteY6" fmla="*/ 114515 h 6337544"/>
              <a:gd name="connsiteX7" fmla="*/ 11449958 w 11580086"/>
              <a:gd name="connsiteY7" fmla="*/ 1524215 h 6337544"/>
              <a:gd name="connsiteX8" fmla="*/ 11538858 w 11580086"/>
              <a:gd name="connsiteY8" fmla="*/ 2406865 h 6337544"/>
              <a:gd name="connsiteX9" fmla="*/ 11399158 w 11580086"/>
              <a:gd name="connsiteY9" fmla="*/ 3546690 h 6337544"/>
              <a:gd name="connsiteX10" fmla="*/ 11532508 w 11580086"/>
              <a:gd name="connsiteY10" fmla="*/ 4556340 h 6337544"/>
              <a:gd name="connsiteX11" fmla="*/ 11453133 w 11580086"/>
              <a:gd name="connsiteY11" fmla="*/ 5381840 h 6337544"/>
              <a:gd name="connsiteX12" fmla="*/ 11542033 w 11580086"/>
              <a:gd name="connsiteY12" fmla="*/ 6124790 h 6337544"/>
              <a:gd name="connsiteX13" fmla="*/ 10722883 w 11580086"/>
              <a:gd name="connsiteY13" fmla="*/ 6258140 h 6337544"/>
              <a:gd name="connsiteX14" fmla="*/ 9351283 w 11580086"/>
              <a:gd name="connsiteY14" fmla="*/ 6220040 h 6337544"/>
              <a:gd name="connsiteX15" fmla="*/ 7878083 w 11580086"/>
              <a:gd name="connsiteY15" fmla="*/ 6096215 h 6337544"/>
              <a:gd name="connsiteX16" fmla="*/ 6312808 w 11580086"/>
              <a:gd name="connsiteY16" fmla="*/ 6245440 h 6337544"/>
              <a:gd name="connsiteX17" fmla="*/ 4293508 w 11580086"/>
              <a:gd name="connsiteY17" fmla="*/ 6178765 h 6337544"/>
              <a:gd name="connsiteX18" fmla="*/ 2798083 w 11580086"/>
              <a:gd name="connsiteY18" fmla="*/ 6337515 h 6337544"/>
              <a:gd name="connsiteX19" fmla="*/ 1162958 w 11580086"/>
              <a:gd name="connsiteY19" fmla="*/ 6191465 h 6337544"/>
              <a:gd name="connsiteX20" fmla="*/ 77108 w 11580086"/>
              <a:gd name="connsiteY20" fmla="*/ 6112090 h 6337544"/>
              <a:gd name="connsiteX21" fmla="*/ 86633 w 11580086"/>
              <a:gd name="connsiteY21" fmla="*/ 5045290 h 6337544"/>
              <a:gd name="connsiteX22" fmla="*/ 70758 w 11580086"/>
              <a:gd name="connsiteY22" fmla="*/ 3927690 h 6337544"/>
              <a:gd name="connsiteX23" fmla="*/ 39008 w 11580086"/>
              <a:gd name="connsiteY23" fmla="*/ 2479890 h 6337544"/>
              <a:gd name="connsiteX24" fmla="*/ 105683 w 11580086"/>
              <a:gd name="connsiteY24" fmla="*/ 1308315 h 6337544"/>
              <a:gd name="connsiteX25" fmla="*/ 172358 w 11580086"/>
              <a:gd name="connsiteY25" fmla="*/ 178015 h 6337544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725183 w 11580086"/>
              <a:gd name="connsiteY2" fmla="*/ 433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255912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362 h 6332891"/>
              <a:gd name="connsiteX1" fmla="*/ 1680483 w 11580086"/>
              <a:gd name="connsiteY1" fmla="*/ 176537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72358 w 11580086"/>
              <a:gd name="connsiteY0" fmla="*/ 173442 h 6332971"/>
              <a:gd name="connsiteX1" fmla="*/ 1670958 w 11580086"/>
              <a:gd name="connsiteY1" fmla="*/ 5167 h 6332971"/>
              <a:gd name="connsiteX2" fmla="*/ 3906158 w 11580086"/>
              <a:gd name="connsiteY2" fmla="*/ 52792 h 6332971"/>
              <a:gd name="connsiteX3" fmla="*/ 6100083 w 11580086"/>
              <a:gd name="connsiteY3" fmla="*/ 151217 h 6332971"/>
              <a:gd name="connsiteX4" fmla="*/ 8401958 w 11580086"/>
              <a:gd name="connsiteY4" fmla="*/ 52792 h 6332971"/>
              <a:gd name="connsiteX5" fmla="*/ 10554608 w 11580086"/>
              <a:gd name="connsiteY5" fmla="*/ 87717 h 6332971"/>
              <a:gd name="connsiteX6" fmla="*/ 11507108 w 11580086"/>
              <a:gd name="connsiteY6" fmla="*/ 109942 h 6332971"/>
              <a:gd name="connsiteX7" fmla="*/ 11449958 w 11580086"/>
              <a:gd name="connsiteY7" fmla="*/ 1519642 h 6332971"/>
              <a:gd name="connsiteX8" fmla="*/ 11538858 w 11580086"/>
              <a:gd name="connsiteY8" fmla="*/ 2402292 h 6332971"/>
              <a:gd name="connsiteX9" fmla="*/ 11399158 w 11580086"/>
              <a:gd name="connsiteY9" fmla="*/ 3542117 h 6332971"/>
              <a:gd name="connsiteX10" fmla="*/ 11532508 w 11580086"/>
              <a:gd name="connsiteY10" fmla="*/ 4551767 h 6332971"/>
              <a:gd name="connsiteX11" fmla="*/ 11453133 w 11580086"/>
              <a:gd name="connsiteY11" fmla="*/ 5377267 h 6332971"/>
              <a:gd name="connsiteX12" fmla="*/ 11542033 w 11580086"/>
              <a:gd name="connsiteY12" fmla="*/ 6120217 h 6332971"/>
              <a:gd name="connsiteX13" fmla="*/ 10722883 w 11580086"/>
              <a:gd name="connsiteY13" fmla="*/ 6253567 h 6332971"/>
              <a:gd name="connsiteX14" fmla="*/ 9351283 w 11580086"/>
              <a:gd name="connsiteY14" fmla="*/ 6215467 h 6332971"/>
              <a:gd name="connsiteX15" fmla="*/ 7878083 w 11580086"/>
              <a:gd name="connsiteY15" fmla="*/ 6091642 h 6332971"/>
              <a:gd name="connsiteX16" fmla="*/ 6312808 w 11580086"/>
              <a:gd name="connsiteY16" fmla="*/ 6240867 h 6332971"/>
              <a:gd name="connsiteX17" fmla="*/ 4293508 w 11580086"/>
              <a:gd name="connsiteY17" fmla="*/ 6174192 h 6332971"/>
              <a:gd name="connsiteX18" fmla="*/ 2798083 w 11580086"/>
              <a:gd name="connsiteY18" fmla="*/ 6332942 h 6332971"/>
              <a:gd name="connsiteX19" fmla="*/ 1162958 w 11580086"/>
              <a:gd name="connsiteY19" fmla="*/ 6186892 h 6332971"/>
              <a:gd name="connsiteX20" fmla="*/ 77108 w 11580086"/>
              <a:gd name="connsiteY20" fmla="*/ 6107517 h 6332971"/>
              <a:gd name="connsiteX21" fmla="*/ 86633 w 11580086"/>
              <a:gd name="connsiteY21" fmla="*/ 5040717 h 6332971"/>
              <a:gd name="connsiteX22" fmla="*/ 70758 w 11580086"/>
              <a:gd name="connsiteY22" fmla="*/ 3923117 h 6332971"/>
              <a:gd name="connsiteX23" fmla="*/ 39008 w 11580086"/>
              <a:gd name="connsiteY23" fmla="*/ 2475317 h 6332971"/>
              <a:gd name="connsiteX24" fmla="*/ 105683 w 11580086"/>
              <a:gd name="connsiteY24" fmla="*/ 1303742 h 6332971"/>
              <a:gd name="connsiteX25" fmla="*/ 172358 w 11580086"/>
              <a:gd name="connsiteY25" fmla="*/ 173442 h 6332971"/>
              <a:gd name="connsiteX0" fmla="*/ 172358 w 11580086"/>
              <a:gd name="connsiteY0" fmla="*/ 173362 h 6332891"/>
              <a:gd name="connsiteX1" fmla="*/ 1709058 w 11580086"/>
              <a:gd name="connsiteY1" fmla="*/ 71762 h 6332891"/>
              <a:gd name="connsiteX2" fmla="*/ 3906158 w 11580086"/>
              <a:gd name="connsiteY2" fmla="*/ 52712 h 6332891"/>
              <a:gd name="connsiteX3" fmla="*/ 6100083 w 11580086"/>
              <a:gd name="connsiteY3" fmla="*/ 151137 h 6332891"/>
              <a:gd name="connsiteX4" fmla="*/ 8401958 w 11580086"/>
              <a:gd name="connsiteY4" fmla="*/ 52712 h 6332891"/>
              <a:gd name="connsiteX5" fmla="*/ 10554608 w 11580086"/>
              <a:gd name="connsiteY5" fmla="*/ 87637 h 6332891"/>
              <a:gd name="connsiteX6" fmla="*/ 11507108 w 11580086"/>
              <a:gd name="connsiteY6" fmla="*/ 109862 h 6332891"/>
              <a:gd name="connsiteX7" fmla="*/ 11449958 w 11580086"/>
              <a:gd name="connsiteY7" fmla="*/ 1519562 h 6332891"/>
              <a:gd name="connsiteX8" fmla="*/ 11538858 w 11580086"/>
              <a:gd name="connsiteY8" fmla="*/ 2402212 h 6332891"/>
              <a:gd name="connsiteX9" fmla="*/ 11399158 w 11580086"/>
              <a:gd name="connsiteY9" fmla="*/ 3542037 h 6332891"/>
              <a:gd name="connsiteX10" fmla="*/ 11532508 w 11580086"/>
              <a:gd name="connsiteY10" fmla="*/ 4551687 h 6332891"/>
              <a:gd name="connsiteX11" fmla="*/ 11453133 w 11580086"/>
              <a:gd name="connsiteY11" fmla="*/ 5377187 h 6332891"/>
              <a:gd name="connsiteX12" fmla="*/ 11542033 w 11580086"/>
              <a:gd name="connsiteY12" fmla="*/ 6120137 h 6332891"/>
              <a:gd name="connsiteX13" fmla="*/ 10722883 w 11580086"/>
              <a:gd name="connsiteY13" fmla="*/ 6253487 h 6332891"/>
              <a:gd name="connsiteX14" fmla="*/ 9351283 w 11580086"/>
              <a:gd name="connsiteY14" fmla="*/ 6215387 h 6332891"/>
              <a:gd name="connsiteX15" fmla="*/ 7878083 w 11580086"/>
              <a:gd name="connsiteY15" fmla="*/ 6091562 h 6332891"/>
              <a:gd name="connsiteX16" fmla="*/ 6312808 w 11580086"/>
              <a:gd name="connsiteY16" fmla="*/ 6240787 h 6332891"/>
              <a:gd name="connsiteX17" fmla="*/ 4293508 w 11580086"/>
              <a:gd name="connsiteY17" fmla="*/ 6174112 h 6332891"/>
              <a:gd name="connsiteX18" fmla="*/ 2798083 w 11580086"/>
              <a:gd name="connsiteY18" fmla="*/ 6332862 h 6332891"/>
              <a:gd name="connsiteX19" fmla="*/ 1162958 w 11580086"/>
              <a:gd name="connsiteY19" fmla="*/ 6186812 h 6332891"/>
              <a:gd name="connsiteX20" fmla="*/ 77108 w 11580086"/>
              <a:gd name="connsiteY20" fmla="*/ 6107437 h 6332891"/>
              <a:gd name="connsiteX21" fmla="*/ 86633 w 11580086"/>
              <a:gd name="connsiteY21" fmla="*/ 5040637 h 6332891"/>
              <a:gd name="connsiteX22" fmla="*/ 70758 w 11580086"/>
              <a:gd name="connsiteY22" fmla="*/ 3923037 h 6332891"/>
              <a:gd name="connsiteX23" fmla="*/ 39008 w 11580086"/>
              <a:gd name="connsiteY23" fmla="*/ 2475237 h 6332891"/>
              <a:gd name="connsiteX24" fmla="*/ 105683 w 11580086"/>
              <a:gd name="connsiteY24" fmla="*/ 1303662 h 6332891"/>
              <a:gd name="connsiteX25" fmla="*/ 172358 w 11580086"/>
              <a:gd name="connsiteY25" fmla="*/ 173362 h 6332891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00083 w 11580086"/>
              <a:gd name="connsiteY3" fmla="*/ 157673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94173 h 6339427"/>
              <a:gd name="connsiteX1" fmla="*/ 1709058 w 11580086"/>
              <a:gd name="connsiteY1" fmla="*/ 78298 h 6339427"/>
              <a:gd name="connsiteX2" fmla="*/ 3906158 w 11580086"/>
              <a:gd name="connsiteY2" fmla="*/ 59248 h 6339427"/>
              <a:gd name="connsiteX3" fmla="*/ 6128658 w 11580086"/>
              <a:gd name="connsiteY3" fmla="*/ 52898 h 6339427"/>
              <a:gd name="connsiteX4" fmla="*/ 8401958 w 11580086"/>
              <a:gd name="connsiteY4" fmla="*/ 59248 h 6339427"/>
              <a:gd name="connsiteX5" fmla="*/ 10554608 w 11580086"/>
              <a:gd name="connsiteY5" fmla="*/ 94173 h 6339427"/>
              <a:gd name="connsiteX6" fmla="*/ 11507108 w 11580086"/>
              <a:gd name="connsiteY6" fmla="*/ 116398 h 6339427"/>
              <a:gd name="connsiteX7" fmla="*/ 11449958 w 11580086"/>
              <a:gd name="connsiteY7" fmla="*/ 1526098 h 6339427"/>
              <a:gd name="connsiteX8" fmla="*/ 11538858 w 11580086"/>
              <a:gd name="connsiteY8" fmla="*/ 2408748 h 6339427"/>
              <a:gd name="connsiteX9" fmla="*/ 11399158 w 11580086"/>
              <a:gd name="connsiteY9" fmla="*/ 3548573 h 6339427"/>
              <a:gd name="connsiteX10" fmla="*/ 11532508 w 11580086"/>
              <a:gd name="connsiteY10" fmla="*/ 4558223 h 6339427"/>
              <a:gd name="connsiteX11" fmla="*/ 11453133 w 11580086"/>
              <a:gd name="connsiteY11" fmla="*/ 5383723 h 6339427"/>
              <a:gd name="connsiteX12" fmla="*/ 11542033 w 11580086"/>
              <a:gd name="connsiteY12" fmla="*/ 6126673 h 6339427"/>
              <a:gd name="connsiteX13" fmla="*/ 10722883 w 11580086"/>
              <a:gd name="connsiteY13" fmla="*/ 6260023 h 6339427"/>
              <a:gd name="connsiteX14" fmla="*/ 9351283 w 11580086"/>
              <a:gd name="connsiteY14" fmla="*/ 6221923 h 6339427"/>
              <a:gd name="connsiteX15" fmla="*/ 7878083 w 11580086"/>
              <a:gd name="connsiteY15" fmla="*/ 6098098 h 6339427"/>
              <a:gd name="connsiteX16" fmla="*/ 6312808 w 11580086"/>
              <a:gd name="connsiteY16" fmla="*/ 6247323 h 6339427"/>
              <a:gd name="connsiteX17" fmla="*/ 4293508 w 11580086"/>
              <a:gd name="connsiteY17" fmla="*/ 6180648 h 6339427"/>
              <a:gd name="connsiteX18" fmla="*/ 2798083 w 11580086"/>
              <a:gd name="connsiteY18" fmla="*/ 6339398 h 6339427"/>
              <a:gd name="connsiteX19" fmla="*/ 1162958 w 11580086"/>
              <a:gd name="connsiteY19" fmla="*/ 6193348 h 6339427"/>
              <a:gd name="connsiteX20" fmla="*/ 77108 w 11580086"/>
              <a:gd name="connsiteY20" fmla="*/ 6113973 h 6339427"/>
              <a:gd name="connsiteX21" fmla="*/ 86633 w 11580086"/>
              <a:gd name="connsiteY21" fmla="*/ 5047173 h 6339427"/>
              <a:gd name="connsiteX22" fmla="*/ 70758 w 11580086"/>
              <a:gd name="connsiteY22" fmla="*/ 3929573 h 6339427"/>
              <a:gd name="connsiteX23" fmla="*/ 39008 w 11580086"/>
              <a:gd name="connsiteY23" fmla="*/ 2481773 h 6339427"/>
              <a:gd name="connsiteX24" fmla="*/ 105683 w 11580086"/>
              <a:gd name="connsiteY24" fmla="*/ 1310198 h 6339427"/>
              <a:gd name="connsiteX25" fmla="*/ 143783 w 11580086"/>
              <a:gd name="connsiteY25" fmla="*/ 94173 h 6339427"/>
              <a:gd name="connsiteX0" fmla="*/ 143783 w 11580086"/>
              <a:gd name="connsiteY0" fmla="*/ 101600 h 6346854"/>
              <a:gd name="connsiteX1" fmla="*/ 1709058 w 11580086"/>
              <a:gd name="connsiteY1" fmla="*/ 85725 h 6346854"/>
              <a:gd name="connsiteX2" fmla="*/ 3906158 w 11580086"/>
              <a:gd name="connsiteY2" fmla="*/ 0 h 6346854"/>
              <a:gd name="connsiteX3" fmla="*/ 6128658 w 11580086"/>
              <a:gd name="connsiteY3" fmla="*/ 60325 h 6346854"/>
              <a:gd name="connsiteX4" fmla="*/ 8401958 w 11580086"/>
              <a:gd name="connsiteY4" fmla="*/ 66675 h 6346854"/>
              <a:gd name="connsiteX5" fmla="*/ 10554608 w 11580086"/>
              <a:gd name="connsiteY5" fmla="*/ 101600 h 6346854"/>
              <a:gd name="connsiteX6" fmla="*/ 11507108 w 11580086"/>
              <a:gd name="connsiteY6" fmla="*/ 123825 h 6346854"/>
              <a:gd name="connsiteX7" fmla="*/ 11449958 w 11580086"/>
              <a:gd name="connsiteY7" fmla="*/ 1533525 h 6346854"/>
              <a:gd name="connsiteX8" fmla="*/ 11538858 w 11580086"/>
              <a:gd name="connsiteY8" fmla="*/ 2416175 h 6346854"/>
              <a:gd name="connsiteX9" fmla="*/ 11399158 w 11580086"/>
              <a:gd name="connsiteY9" fmla="*/ 3556000 h 6346854"/>
              <a:gd name="connsiteX10" fmla="*/ 11532508 w 11580086"/>
              <a:gd name="connsiteY10" fmla="*/ 4565650 h 6346854"/>
              <a:gd name="connsiteX11" fmla="*/ 11453133 w 11580086"/>
              <a:gd name="connsiteY11" fmla="*/ 5391150 h 6346854"/>
              <a:gd name="connsiteX12" fmla="*/ 11542033 w 11580086"/>
              <a:gd name="connsiteY12" fmla="*/ 6134100 h 6346854"/>
              <a:gd name="connsiteX13" fmla="*/ 10722883 w 11580086"/>
              <a:gd name="connsiteY13" fmla="*/ 6267450 h 6346854"/>
              <a:gd name="connsiteX14" fmla="*/ 9351283 w 11580086"/>
              <a:gd name="connsiteY14" fmla="*/ 6229350 h 6346854"/>
              <a:gd name="connsiteX15" fmla="*/ 7878083 w 11580086"/>
              <a:gd name="connsiteY15" fmla="*/ 6105525 h 6346854"/>
              <a:gd name="connsiteX16" fmla="*/ 6312808 w 11580086"/>
              <a:gd name="connsiteY16" fmla="*/ 6254750 h 6346854"/>
              <a:gd name="connsiteX17" fmla="*/ 4293508 w 11580086"/>
              <a:gd name="connsiteY17" fmla="*/ 6188075 h 6346854"/>
              <a:gd name="connsiteX18" fmla="*/ 2798083 w 11580086"/>
              <a:gd name="connsiteY18" fmla="*/ 6346825 h 6346854"/>
              <a:gd name="connsiteX19" fmla="*/ 1162958 w 11580086"/>
              <a:gd name="connsiteY19" fmla="*/ 6200775 h 6346854"/>
              <a:gd name="connsiteX20" fmla="*/ 77108 w 11580086"/>
              <a:gd name="connsiteY20" fmla="*/ 6121400 h 6346854"/>
              <a:gd name="connsiteX21" fmla="*/ 86633 w 11580086"/>
              <a:gd name="connsiteY21" fmla="*/ 5054600 h 6346854"/>
              <a:gd name="connsiteX22" fmla="*/ 70758 w 11580086"/>
              <a:gd name="connsiteY22" fmla="*/ 3937000 h 6346854"/>
              <a:gd name="connsiteX23" fmla="*/ 39008 w 11580086"/>
              <a:gd name="connsiteY23" fmla="*/ 2489200 h 6346854"/>
              <a:gd name="connsiteX24" fmla="*/ 105683 w 11580086"/>
              <a:gd name="connsiteY24" fmla="*/ 1317625 h 6346854"/>
              <a:gd name="connsiteX25" fmla="*/ 143783 w 11580086"/>
              <a:gd name="connsiteY25" fmla="*/ 101600 h 6346854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6694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69 h 6347123"/>
              <a:gd name="connsiteX1" fmla="*/ 1709058 w 11580086"/>
              <a:gd name="connsiteY1" fmla="*/ 85994 h 6347123"/>
              <a:gd name="connsiteX2" fmla="*/ 3906158 w 11580086"/>
              <a:gd name="connsiteY2" fmla="*/ 269 h 6347123"/>
              <a:gd name="connsiteX3" fmla="*/ 6185808 w 11580086"/>
              <a:gd name="connsiteY3" fmla="*/ 117744 h 6347123"/>
              <a:gd name="connsiteX4" fmla="*/ 8401958 w 11580086"/>
              <a:gd name="connsiteY4" fmla="*/ 9794 h 6347123"/>
              <a:gd name="connsiteX5" fmla="*/ 10554608 w 11580086"/>
              <a:gd name="connsiteY5" fmla="*/ 101869 h 6347123"/>
              <a:gd name="connsiteX6" fmla="*/ 11507108 w 11580086"/>
              <a:gd name="connsiteY6" fmla="*/ 124094 h 6347123"/>
              <a:gd name="connsiteX7" fmla="*/ 11449958 w 11580086"/>
              <a:gd name="connsiteY7" fmla="*/ 1533794 h 6347123"/>
              <a:gd name="connsiteX8" fmla="*/ 11538858 w 11580086"/>
              <a:gd name="connsiteY8" fmla="*/ 2416444 h 6347123"/>
              <a:gd name="connsiteX9" fmla="*/ 11399158 w 11580086"/>
              <a:gd name="connsiteY9" fmla="*/ 3556269 h 6347123"/>
              <a:gd name="connsiteX10" fmla="*/ 11532508 w 11580086"/>
              <a:gd name="connsiteY10" fmla="*/ 4565919 h 6347123"/>
              <a:gd name="connsiteX11" fmla="*/ 11453133 w 11580086"/>
              <a:gd name="connsiteY11" fmla="*/ 5391419 h 6347123"/>
              <a:gd name="connsiteX12" fmla="*/ 11542033 w 11580086"/>
              <a:gd name="connsiteY12" fmla="*/ 6134369 h 6347123"/>
              <a:gd name="connsiteX13" fmla="*/ 10722883 w 11580086"/>
              <a:gd name="connsiteY13" fmla="*/ 6267719 h 6347123"/>
              <a:gd name="connsiteX14" fmla="*/ 9351283 w 11580086"/>
              <a:gd name="connsiteY14" fmla="*/ 6229619 h 6347123"/>
              <a:gd name="connsiteX15" fmla="*/ 7878083 w 11580086"/>
              <a:gd name="connsiteY15" fmla="*/ 6105794 h 6347123"/>
              <a:gd name="connsiteX16" fmla="*/ 6312808 w 11580086"/>
              <a:gd name="connsiteY16" fmla="*/ 6255019 h 6347123"/>
              <a:gd name="connsiteX17" fmla="*/ 4293508 w 11580086"/>
              <a:gd name="connsiteY17" fmla="*/ 6188344 h 6347123"/>
              <a:gd name="connsiteX18" fmla="*/ 2798083 w 11580086"/>
              <a:gd name="connsiteY18" fmla="*/ 6347094 h 6347123"/>
              <a:gd name="connsiteX19" fmla="*/ 1162958 w 11580086"/>
              <a:gd name="connsiteY19" fmla="*/ 6201044 h 6347123"/>
              <a:gd name="connsiteX20" fmla="*/ 77108 w 11580086"/>
              <a:gd name="connsiteY20" fmla="*/ 6121669 h 6347123"/>
              <a:gd name="connsiteX21" fmla="*/ 86633 w 11580086"/>
              <a:gd name="connsiteY21" fmla="*/ 5054869 h 6347123"/>
              <a:gd name="connsiteX22" fmla="*/ 70758 w 11580086"/>
              <a:gd name="connsiteY22" fmla="*/ 3937269 h 6347123"/>
              <a:gd name="connsiteX23" fmla="*/ 39008 w 11580086"/>
              <a:gd name="connsiteY23" fmla="*/ 2489469 h 6347123"/>
              <a:gd name="connsiteX24" fmla="*/ 105683 w 11580086"/>
              <a:gd name="connsiteY24" fmla="*/ 1317894 h 6347123"/>
              <a:gd name="connsiteX25" fmla="*/ 143783 w 11580086"/>
              <a:gd name="connsiteY25" fmla="*/ 101869 h 6347123"/>
              <a:gd name="connsiteX0" fmla="*/ 143783 w 11580086"/>
              <a:gd name="connsiteY0" fmla="*/ 101805 h 6347059"/>
              <a:gd name="connsiteX1" fmla="*/ 1709058 w 11580086"/>
              <a:gd name="connsiteY1" fmla="*/ 85930 h 6347059"/>
              <a:gd name="connsiteX2" fmla="*/ 3906158 w 11580086"/>
              <a:gd name="connsiteY2" fmla="*/ 205 h 6347059"/>
              <a:gd name="connsiteX3" fmla="*/ 6195333 w 11580086"/>
              <a:gd name="connsiteY3" fmla="*/ 60530 h 6347059"/>
              <a:gd name="connsiteX4" fmla="*/ 8401958 w 11580086"/>
              <a:gd name="connsiteY4" fmla="*/ 9730 h 6347059"/>
              <a:gd name="connsiteX5" fmla="*/ 10554608 w 11580086"/>
              <a:gd name="connsiteY5" fmla="*/ 101805 h 6347059"/>
              <a:gd name="connsiteX6" fmla="*/ 11507108 w 11580086"/>
              <a:gd name="connsiteY6" fmla="*/ 124030 h 6347059"/>
              <a:gd name="connsiteX7" fmla="*/ 11449958 w 11580086"/>
              <a:gd name="connsiteY7" fmla="*/ 1533730 h 6347059"/>
              <a:gd name="connsiteX8" fmla="*/ 11538858 w 11580086"/>
              <a:gd name="connsiteY8" fmla="*/ 2416380 h 6347059"/>
              <a:gd name="connsiteX9" fmla="*/ 11399158 w 11580086"/>
              <a:gd name="connsiteY9" fmla="*/ 3556205 h 6347059"/>
              <a:gd name="connsiteX10" fmla="*/ 11532508 w 11580086"/>
              <a:gd name="connsiteY10" fmla="*/ 4565855 h 6347059"/>
              <a:gd name="connsiteX11" fmla="*/ 11453133 w 11580086"/>
              <a:gd name="connsiteY11" fmla="*/ 5391355 h 6347059"/>
              <a:gd name="connsiteX12" fmla="*/ 11542033 w 11580086"/>
              <a:gd name="connsiteY12" fmla="*/ 6134305 h 6347059"/>
              <a:gd name="connsiteX13" fmla="*/ 10722883 w 11580086"/>
              <a:gd name="connsiteY13" fmla="*/ 6267655 h 6347059"/>
              <a:gd name="connsiteX14" fmla="*/ 9351283 w 11580086"/>
              <a:gd name="connsiteY14" fmla="*/ 6229555 h 6347059"/>
              <a:gd name="connsiteX15" fmla="*/ 7878083 w 11580086"/>
              <a:gd name="connsiteY15" fmla="*/ 6105730 h 6347059"/>
              <a:gd name="connsiteX16" fmla="*/ 6312808 w 11580086"/>
              <a:gd name="connsiteY16" fmla="*/ 6254955 h 6347059"/>
              <a:gd name="connsiteX17" fmla="*/ 4293508 w 11580086"/>
              <a:gd name="connsiteY17" fmla="*/ 6188280 h 6347059"/>
              <a:gd name="connsiteX18" fmla="*/ 2798083 w 11580086"/>
              <a:gd name="connsiteY18" fmla="*/ 6347030 h 6347059"/>
              <a:gd name="connsiteX19" fmla="*/ 1162958 w 11580086"/>
              <a:gd name="connsiteY19" fmla="*/ 6200980 h 6347059"/>
              <a:gd name="connsiteX20" fmla="*/ 77108 w 11580086"/>
              <a:gd name="connsiteY20" fmla="*/ 6121605 h 6347059"/>
              <a:gd name="connsiteX21" fmla="*/ 86633 w 11580086"/>
              <a:gd name="connsiteY21" fmla="*/ 5054805 h 6347059"/>
              <a:gd name="connsiteX22" fmla="*/ 70758 w 11580086"/>
              <a:gd name="connsiteY22" fmla="*/ 3937205 h 6347059"/>
              <a:gd name="connsiteX23" fmla="*/ 39008 w 11580086"/>
              <a:gd name="connsiteY23" fmla="*/ 2489405 h 6347059"/>
              <a:gd name="connsiteX24" fmla="*/ 105683 w 11580086"/>
              <a:gd name="connsiteY24" fmla="*/ 1317830 h 6347059"/>
              <a:gd name="connsiteX25" fmla="*/ 143783 w 11580086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3991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78083 w 11585839"/>
              <a:gd name="connsiteY15" fmla="*/ 6105730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347059"/>
              <a:gd name="connsiteX1" fmla="*/ 1709058 w 11585839"/>
              <a:gd name="connsiteY1" fmla="*/ 85930 h 6347059"/>
              <a:gd name="connsiteX2" fmla="*/ 3906158 w 11585839"/>
              <a:gd name="connsiteY2" fmla="*/ 205 h 6347059"/>
              <a:gd name="connsiteX3" fmla="*/ 6195333 w 11585839"/>
              <a:gd name="connsiteY3" fmla="*/ 60530 h 6347059"/>
              <a:gd name="connsiteX4" fmla="*/ 8401958 w 11585839"/>
              <a:gd name="connsiteY4" fmla="*/ 9730 h 6347059"/>
              <a:gd name="connsiteX5" fmla="*/ 10202183 w 11585839"/>
              <a:gd name="connsiteY5" fmla="*/ 92280 h 6347059"/>
              <a:gd name="connsiteX6" fmla="*/ 11507108 w 11585839"/>
              <a:gd name="connsiteY6" fmla="*/ 124030 h 6347059"/>
              <a:gd name="connsiteX7" fmla="*/ 11449958 w 11585839"/>
              <a:gd name="connsiteY7" fmla="*/ 1533730 h 6347059"/>
              <a:gd name="connsiteX8" fmla="*/ 11538858 w 11585839"/>
              <a:gd name="connsiteY8" fmla="*/ 2416380 h 6347059"/>
              <a:gd name="connsiteX9" fmla="*/ 11475358 w 11585839"/>
              <a:gd name="connsiteY9" fmla="*/ 3556205 h 6347059"/>
              <a:gd name="connsiteX10" fmla="*/ 11532508 w 11585839"/>
              <a:gd name="connsiteY10" fmla="*/ 4565855 h 6347059"/>
              <a:gd name="connsiteX11" fmla="*/ 11453133 w 11585839"/>
              <a:gd name="connsiteY11" fmla="*/ 5391355 h 6347059"/>
              <a:gd name="connsiteX12" fmla="*/ 11542033 w 11585839"/>
              <a:gd name="connsiteY12" fmla="*/ 6134305 h 6347059"/>
              <a:gd name="connsiteX13" fmla="*/ 10722883 w 11585839"/>
              <a:gd name="connsiteY13" fmla="*/ 6267655 h 6347059"/>
              <a:gd name="connsiteX14" fmla="*/ 9351283 w 11585839"/>
              <a:gd name="connsiteY14" fmla="*/ 6229555 h 6347059"/>
              <a:gd name="connsiteX15" fmla="*/ 7887608 w 11585839"/>
              <a:gd name="connsiteY15" fmla="*/ 6172405 h 6347059"/>
              <a:gd name="connsiteX16" fmla="*/ 6312808 w 11585839"/>
              <a:gd name="connsiteY16" fmla="*/ 6254955 h 6347059"/>
              <a:gd name="connsiteX17" fmla="*/ 4293508 w 11585839"/>
              <a:gd name="connsiteY17" fmla="*/ 6188280 h 6347059"/>
              <a:gd name="connsiteX18" fmla="*/ 2798083 w 11585839"/>
              <a:gd name="connsiteY18" fmla="*/ 6347030 h 6347059"/>
              <a:gd name="connsiteX19" fmla="*/ 1162958 w 11585839"/>
              <a:gd name="connsiteY19" fmla="*/ 6200980 h 6347059"/>
              <a:gd name="connsiteX20" fmla="*/ 77108 w 11585839"/>
              <a:gd name="connsiteY20" fmla="*/ 6121605 h 6347059"/>
              <a:gd name="connsiteX21" fmla="*/ 86633 w 11585839"/>
              <a:gd name="connsiteY21" fmla="*/ 5054805 h 6347059"/>
              <a:gd name="connsiteX22" fmla="*/ 70758 w 11585839"/>
              <a:gd name="connsiteY22" fmla="*/ 3937205 h 6347059"/>
              <a:gd name="connsiteX23" fmla="*/ 39008 w 11585839"/>
              <a:gd name="connsiteY23" fmla="*/ 2489405 h 6347059"/>
              <a:gd name="connsiteX24" fmla="*/ 105683 w 11585839"/>
              <a:gd name="connsiteY24" fmla="*/ 1317830 h 6347059"/>
              <a:gd name="connsiteX25" fmla="*/ 143783 w 11585839"/>
              <a:gd name="connsiteY25" fmla="*/ 101805 h 6347059"/>
              <a:gd name="connsiteX0" fmla="*/ 143783 w 11585839"/>
              <a:gd name="connsiteY0" fmla="*/ 101805 h 6289932"/>
              <a:gd name="connsiteX1" fmla="*/ 1709058 w 11585839"/>
              <a:gd name="connsiteY1" fmla="*/ 85930 h 6289932"/>
              <a:gd name="connsiteX2" fmla="*/ 3906158 w 11585839"/>
              <a:gd name="connsiteY2" fmla="*/ 205 h 6289932"/>
              <a:gd name="connsiteX3" fmla="*/ 6195333 w 11585839"/>
              <a:gd name="connsiteY3" fmla="*/ 60530 h 6289932"/>
              <a:gd name="connsiteX4" fmla="*/ 8401958 w 11585839"/>
              <a:gd name="connsiteY4" fmla="*/ 9730 h 6289932"/>
              <a:gd name="connsiteX5" fmla="*/ 10202183 w 11585839"/>
              <a:gd name="connsiteY5" fmla="*/ 92280 h 6289932"/>
              <a:gd name="connsiteX6" fmla="*/ 11507108 w 11585839"/>
              <a:gd name="connsiteY6" fmla="*/ 124030 h 6289932"/>
              <a:gd name="connsiteX7" fmla="*/ 11449958 w 11585839"/>
              <a:gd name="connsiteY7" fmla="*/ 1533730 h 6289932"/>
              <a:gd name="connsiteX8" fmla="*/ 11538858 w 11585839"/>
              <a:gd name="connsiteY8" fmla="*/ 2416380 h 6289932"/>
              <a:gd name="connsiteX9" fmla="*/ 11475358 w 11585839"/>
              <a:gd name="connsiteY9" fmla="*/ 3556205 h 6289932"/>
              <a:gd name="connsiteX10" fmla="*/ 11532508 w 11585839"/>
              <a:gd name="connsiteY10" fmla="*/ 4565855 h 6289932"/>
              <a:gd name="connsiteX11" fmla="*/ 11453133 w 11585839"/>
              <a:gd name="connsiteY11" fmla="*/ 5391355 h 6289932"/>
              <a:gd name="connsiteX12" fmla="*/ 11542033 w 11585839"/>
              <a:gd name="connsiteY12" fmla="*/ 6134305 h 6289932"/>
              <a:gd name="connsiteX13" fmla="*/ 10722883 w 11585839"/>
              <a:gd name="connsiteY13" fmla="*/ 6267655 h 6289932"/>
              <a:gd name="connsiteX14" fmla="*/ 9351283 w 11585839"/>
              <a:gd name="connsiteY14" fmla="*/ 6229555 h 6289932"/>
              <a:gd name="connsiteX15" fmla="*/ 7887608 w 11585839"/>
              <a:gd name="connsiteY15" fmla="*/ 6172405 h 6289932"/>
              <a:gd name="connsiteX16" fmla="*/ 6312808 w 11585839"/>
              <a:gd name="connsiteY16" fmla="*/ 6254955 h 6289932"/>
              <a:gd name="connsiteX17" fmla="*/ 4293508 w 11585839"/>
              <a:gd name="connsiteY17" fmla="*/ 6188280 h 6289932"/>
              <a:gd name="connsiteX18" fmla="*/ 2712358 w 11585839"/>
              <a:gd name="connsiteY18" fmla="*/ 6289880 h 6289932"/>
              <a:gd name="connsiteX19" fmla="*/ 1162958 w 11585839"/>
              <a:gd name="connsiteY19" fmla="*/ 6200980 h 6289932"/>
              <a:gd name="connsiteX20" fmla="*/ 77108 w 11585839"/>
              <a:gd name="connsiteY20" fmla="*/ 6121605 h 6289932"/>
              <a:gd name="connsiteX21" fmla="*/ 86633 w 11585839"/>
              <a:gd name="connsiteY21" fmla="*/ 5054805 h 6289932"/>
              <a:gd name="connsiteX22" fmla="*/ 70758 w 11585839"/>
              <a:gd name="connsiteY22" fmla="*/ 3937205 h 6289932"/>
              <a:gd name="connsiteX23" fmla="*/ 39008 w 11585839"/>
              <a:gd name="connsiteY23" fmla="*/ 2489405 h 6289932"/>
              <a:gd name="connsiteX24" fmla="*/ 105683 w 11585839"/>
              <a:gd name="connsiteY24" fmla="*/ 1317830 h 6289932"/>
              <a:gd name="connsiteX25" fmla="*/ 143783 w 11585839"/>
              <a:gd name="connsiteY25" fmla="*/ 101805 h 6289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585839" h="6289932">
                <a:moveTo>
                  <a:pt x="143783" y="101805"/>
                </a:moveTo>
                <a:cubicBezTo>
                  <a:pt x="411012" y="-103512"/>
                  <a:pt x="1081996" y="102863"/>
                  <a:pt x="1709058" y="85930"/>
                </a:cubicBezTo>
                <a:cubicBezTo>
                  <a:pt x="2336121" y="68997"/>
                  <a:pt x="3158446" y="4438"/>
                  <a:pt x="3906158" y="205"/>
                </a:cubicBezTo>
                <a:cubicBezTo>
                  <a:pt x="4653870" y="-4028"/>
                  <a:pt x="5446033" y="58943"/>
                  <a:pt x="6195333" y="60530"/>
                </a:cubicBezTo>
                <a:cubicBezTo>
                  <a:pt x="6944633" y="62118"/>
                  <a:pt x="7734150" y="4438"/>
                  <a:pt x="8401958" y="9730"/>
                </a:cubicBezTo>
                <a:cubicBezTo>
                  <a:pt x="9069766" y="15022"/>
                  <a:pt x="9684658" y="73230"/>
                  <a:pt x="10202183" y="92280"/>
                </a:cubicBezTo>
                <a:cubicBezTo>
                  <a:pt x="10719708" y="111330"/>
                  <a:pt x="11299146" y="-116212"/>
                  <a:pt x="11507108" y="124030"/>
                </a:cubicBezTo>
                <a:cubicBezTo>
                  <a:pt x="11715070" y="364272"/>
                  <a:pt x="11444666" y="1151672"/>
                  <a:pt x="11449958" y="1533730"/>
                </a:cubicBezTo>
                <a:cubicBezTo>
                  <a:pt x="11455250" y="1915788"/>
                  <a:pt x="11534625" y="2079301"/>
                  <a:pt x="11538858" y="2416380"/>
                </a:cubicBezTo>
                <a:cubicBezTo>
                  <a:pt x="11543091" y="2753459"/>
                  <a:pt x="11476416" y="3197959"/>
                  <a:pt x="11475358" y="3556205"/>
                </a:cubicBezTo>
                <a:cubicBezTo>
                  <a:pt x="11474300" y="3914451"/>
                  <a:pt x="11536212" y="4259997"/>
                  <a:pt x="11532508" y="4565855"/>
                </a:cubicBezTo>
                <a:cubicBezTo>
                  <a:pt x="11528804" y="4871713"/>
                  <a:pt x="11451546" y="5129947"/>
                  <a:pt x="11453133" y="5391355"/>
                </a:cubicBezTo>
                <a:cubicBezTo>
                  <a:pt x="11454720" y="5652763"/>
                  <a:pt x="11663741" y="5988255"/>
                  <a:pt x="11542033" y="6134305"/>
                </a:cubicBezTo>
                <a:cubicBezTo>
                  <a:pt x="11420325" y="6280355"/>
                  <a:pt x="11088008" y="6251780"/>
                  <a:pt x="10722883" y="6267655"/>
                </a:cubicBezTo>
                <a:cubicBezTo>
                  <a:pt x="10357758" y="6283530"/>
                  <a:pt x="9823829" y="6245430"/>
                  <a:pt x="9351283" y="6229555"/>
                </a:cubicBezTo>
                <a:cubicBezTo>
                  <a:pt x="8878737" y="6213680"/>
                  <a:pt x="8394020" y="6168172"/>
                  <a:pt x="7887608" y="6172405"/>
                </a:cubicBezTo>
                <a:cubicBezTo>
                  <a:pt x="7381196" y="6176638"/>
                  <a:pt x="6911825" y="6252309"/>
                  <a:pt x="6312808" y="6254955"/>
                </a:cubicBezTo>
                <a:cubicBezTo>
                  <a:pt x="5713791" y="6257601"/>
                  <a:pt x="4893583" y="6182459"/>
                  <a:pt x="4293508" y="6188280"/>
                </a:cubicBezTo>
                <a:cubicBezTo>
                  <a:pt x="3693433" y="6194101"/>
                  <a:pt x="3234116" y="6287763"/>
                  <a:pt x="2712358" y="6289880"/>
                </a:cubicBezTo>
                <a:cubicBezTo>
                  <a:pt x="2190600" y="6291997"/>
                  <a:pt x="1602166" y="6229026"/>
                  <a:pt x="1162958" y="6200980"/>
                </a:cubicBezTo>
                <a:cubicBezTo>
                  <a:pt x="723750" y="6172934"/>
                  <a:pt x="256496" y="6312634"/>
                  <a:pt x="77108" y="6121605"/>
                </a:cubicBezTo>
                <a:cubicBezTo>
                  <a:pt x="-102280" y="5930576"/>
                  <a:pt x="87691" y="5418872"/>
                  <a:pt x="86633" y="5054805"/>
                </a:cubicBezTo>
                <a:cubicBezTo>
                  <a:pt x="85575" y="4690738"/>
                  <a:pt x="78696" y="4364772"/>
                  <a:pt x="70758" y="3937205"/>
                </a:cubicBezTo>
                <a:cubicBezTo>
                  <a:pt x="62821" y="3509638"/>
                  <a:pt x="34775" y="2768805"/>
                  <a:pt x="39008" y="2489405"/>
                </a:cubicBezTo>
                <a:cubicBezTo>
                  <a:pt x="43241" y="2210005"/>
                  <a:pt x="88221" y="1715763"/>
                  <a:pt x="105683" y="1317830"/>
                </a:cubicBezTo>
                <a:cubicBezTo>
                  <a:pt x="123145" y="919897"/>
                  <a:pt x="-123446" y="307122"/>
                  <a:pt x="143783" y="101805"/>
                </a:cubicBezTo>
                <a:close/>
              </a:path>
            </a:pathLst>
          </a:custGeom>
          <a:noFill/>
          <a:ln w="22225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96"/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xmlns="" id="{017497A5-EE91-55B5-BA0E-4820DE570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04" y="89308"/>
            <a:ext cx="227447" cy="30388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B8530CEC-75D3-53C6-3902-9EA115E439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3278">
            <a:off x="-52573" y="4930391"/>
            <a:ext cx="442571" cy="634659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xmlns="" id="{707000C3-1458-BF7D-05F2-1F4BD18904F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" y="6400095"/>
            <a:ext cx="173527" cy="169189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xmlns="" id="{4C7B2210-C1AE-420E-DD10-E5B2D1CD1CA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3408" y="1462087"/>
            <a:ext cx="358395" cy="575270"/>
          </a:xfrm>
          <a:prstGeom prst="rect">
            <a:avLst/>
          </a:prstGeom>
        </p:spPr>
      </p:pic>
      <p:pic>
        <p:nvPicPr>
          <p:cNvPr id="14" name="图片 12">
            <a:extLst>
              <a:ext uri="{FF2B5EF4-FFF2-40B4-BE49-F238E27FC236}">
                <a16:creationId xmlns:a16="http://schemas.microsoft.com/office/drawing/2014/main" xmlns="" id="{5A866392-16BD-BD20-9926-9B3982BB931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3" y="1263137"/>
            <a:ext cx="436563" cy="397901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xmlns="" id="{AD3209D0-94C3-A4A8-7D1C-60593DC2B36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786109" y="5308551"/>
            <a:ext cx="167124" cy="180823"/>
          </a:xfrm>
          <a:prstGeom prst="rect">
            <a:avLst/>
          </a:prstGeom>
        </p:spPr>
      </p:pic>
      <p:pic>
        <p:nvPicPr>
          <p:cNvPr id="16" name="图片 11">
            <a:extLst>
              <a:ext uri="{FF2B5EF4-FFF2-40B4-BE49-F238E27FC236}">
                <a16:creationId xmlns:a16="http://schemas.microsoft.com/office/drawing/2014/main" xmlns="" id="{544BDF30-856C-6875-77C7-B86B3A3F26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002" y="4772026"/>
            <a:ext cx="275699" cy="295275"/>
          </a:xfrm>
          <a:prstGeom prst="rect">
            <a:avLst/>
          </a:prstGeom>
        </p:spPr>
      </p:pic>
      <p:pic>
        <p:nvPicPr>
          <p:cNvPr id="17" name="图形 13">
            <a:extLst>
              <a:ext uri="{FF2B5EF4-FFF2-40B4-BE49-F238E27FC236}">
                <a16:creationId xmlns:a16="http://schemas.microsoft.com/office/drawing/2014/main" xmlns="" id="{EFF1A9A7-70EB-853E-F2E4-FEBFEB24EAB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66626" y="487982"/>
            <a:ext cx="556759" cy="556759"/>
          </a:xfrm>
          <a:prstGeom prst="rect">
            <a:avLst/>
          </a:prstGeom>
        </p:spPr>
      </p:pic>
      <p:graphicFrame>
        <p:nvGraphicFramePr>
          <p:cNvPr id="18" name="对象 7">
            <a:extLst>
              <a:ext uri="{FF2B5EF4-FFF2-40B4-BE49-F238E27FC236}">
                <a16:creationId xmlns:a16="http://schemas.microsoft.com/office/drawing/2014/main" xmlns="" id="{59E631AA-C0B1-57DC-47AA-637BD73E49D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3313547" y="4629476"/>
          <a:ext cx="5295900" cy="1871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13" imgW="21596040" imgH="7631280" progId="Photoshop.Image.18">
                  <p:embed/>
                </p:oleObj>
              </mc:Choice>
              <mc:Fallback>
                <p:oleObj name="Image" r:id="rId13" imgW="21596040" imgH="7631280" progId="Photoshop.Image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13547" y="4629476"/>
                        <a:ext cx="5295900" cy="1871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图片 2">
            <a:extLst>
              <a:ext uri="{FF2B5EF4-FFF2-40B4-BE49-F238E27FC236}">
                <a16:creationId xmlns:a16="http://schemas.microsoft.com/office/drawing/2014/main" xmlns="" id="{1B666505-BE83-2D1C-8C0A-ACAD367BCB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9447" y="3711688"/>
            <a:ext cx="1290089" cy="894054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xmlns="" id="{78DC488F-5D03-2D12-6B4A-E728742C4A0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703" y="4537131"/>
            <a:ext cx="1535025" cy="1060339"/>
          </a:xfrm>
          <a:prstGeom prst="rect">
            <a:avLst/>
          </a:prstGeom>
        </p:spPr>
      </p:pic>
      <p:pic>
        <p:nvPicPr>
          <p:cNvPr id="21" name="图片 28">
            <a:extLst>
              <a:ext uri="{FF2B5EF4-FFF2-40B4-BE49-F238E27FC236}">
                <a16:creationId xmlns:a16="http://schemas.microsoft.com/office/drawing/2014/main" xmlns="" id="{1DFDB058-88D0-5177-9E64-D6CFECB49A3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" y="1713760"/>
            <a:ext cx="3873096" cy="3013218"/>
          </a:xfrm>
          <a:prstGeom prst="rect">
            <a:avLst/>
          </a:prstGeom>
        </p:spPr>
      </p:pic>
      <p:pic>
        <p:nvPicPr>
          <p:cNvPr id="23" name="图形 32">
            <a:extLst>
              <a:ext uri="{FF2B5EF4-FFF2-40B4-BE49-F238E27FC236}">
                <a16:creationId xmlns:a16="http://schemas.microsoft.com/office/drawing/2014/main" xmlns="" id="{188F5957-9F50-FC59-87AC-02F58607AA9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10275098" y="2255919"/>
            <a:ext cx="900104" cy="933565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xmlns="" id="{93BB7093-DC15-5446-51BC-A31A4361D9DB}"/>
              </a:ext>
            </a:extLst>
          </p:cNvPr>
          <p:cNvSpPr txBox="1"/>
          <p:nvPr userDrawn="1"/>
        </p:nvSpPr>
        <p:spPr>
          <a:xfrm>
            <a:off x="2296555" y="843268"/>
            <a:ext cx="9505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 err="1">
                <a:ln>
                  <a:solidFill>
                    <a:schemeClr val="tx1"/>
                  </a:solidFill>
                </a:ln>
                <a:solidFill>
                  <a:srgbClr val="4CD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Tạm</a:t>
            </a:r>
            <a:r>
              <a:rPr lang="zh-CN" altLang="en-US" sz="8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>
                  <a:solidFill>
                    <a:schemeClr val="tx1"/>
                  </a:solidFill>
                </a:ln>
                <a:solidFill>
                  <a:srgbClr val="FD828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8000" b="1" baseline="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>
                  <a:solidFill>
                    <a:schemeClr val="tx1"/>
                  </a:solidFill>
                </a:ln>
                <a:solidFill>
                  <a:srgbClr val="89E6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các</a:t>
            </a:r>
            <a:r>
              <a:rPr lang="zh-CN" altLang="en-US" sz="8000" b="1" dirty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 err="1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8000" b="1" dirty="0">
                <a:ln>
                  <a:solidFill>
                    <a:schemeClr val="tx1"/>
                  </a:solidFill>
                </a:ln>
                <a:solidFill>
                  <a:srgbClr val="6D7F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8000" b="1" dirty="0">
                <a:ln>
                  <a:solidFill>
                    <a:schemeClr val="tx1"/>
                  </a:solidFill>
                </a:ln>
                <a:solidFill>
                  <a:srgbClr val="FFE1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印品溜溜圆" panose="02000000000000000000" pitchFamily="2" charset="-122"/>
                <a:cs typeface="Times New Roman" panose="02020603050405020304" pitchFamily="18" charset="0"/>
              </a:rPr>
              <a:t>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8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68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3497-FBB7-401C-98FA-AE6CBB781EA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AE9C-6C09-45F1-9166-1158B3C5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8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3497-FBB7-401C-98FA-AE6CBB781EA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AE9C-6C09-45F1-9166-1158B3C5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3497-FBB7-401C-98FA-AE6CBB781EA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AE9C-6C09-45F1-9166-1158B3C5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3497-FBB7-401C-98FA-AE6CBB781EA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AE9C-6C09-45F1-9166-1158B3C5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7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3497-FBB7-401C-98FA-AE6CBB781EA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AE9C-6C09-45F1-9166-1158B3C5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9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3497-FBB7-401C-98FA-AE6CBB781EA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AE9C-6C09-45F1-9166-1158B3C5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9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3497-FBB7-401C-98FA-AE6CBB781EA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AE9C-6C09-45F1-9166-1158B3C5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2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3497-FBB7-401C-98FA-AE6CBB781EA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2AE9C-6C09-45F1-9166-1158B3C5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24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3497-FBB7-401C-98FA-AE6CBB781EA6}" type="datetimeFigureOut">
              <a:rPr lang="en-US" smtClean="0"/>
              <a:t>1/13/2023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2AE9C-6C09-45F1-9166-1158B3C57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2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0.png"/><Relationship Id="rId18" Type="http://schemas.openxmlformats.org/officeDocument/2006/relationships/image" Target="../media/image39.gif"/><Relationship Id="rId26" Type="http://schemas.openxmlformats.org/officeDocument/2006/relationships/image" Target="../media/image43.png"/><Relationship Id="rId3" Type="http://schemas.openxmlformats.org/officeDocument/2006/relationships/image" Target="../media/image34.png"/><Relationship Id="rId21" Type="http://schemas.openxmlformats.org/officeDocument/2006/relationships/slide" Target="slide5.xml"/><Relationship Id="rId7" Type="http://schemas.openxmlformats.org/officeDocument/2006/relationships/image" Target="../media/image38.png"/><Relationship Id="rId12" Type="http://schemas.openxmlformats.org/officeDocument/2006/relationships/slide" Target="slide10.xml"/><Relationship Id="rId17" Type="http://schemas.openxmlformats.org/officeDocument/2006/relationships/image" Target="../media/image32.png"/><Relationship Id="rId25" Type="http://schemas.openxmlformats.org/officeDocument/2006/relationships/slide" Target="slide7.xml"/><Relationship Id="rId2" Type="http://schemas.openxmlformats.org/officeDocument/2006/relationships/image" Target="../media/image27.png"/><Relationship Id="rId16" Type="http://schemas.openxmlformats.org/officeDocument/2006/relationships/slide" Target="slide3.xml"/><Relationship Id="rId20" Type="http://schemas.microsoft.com/office/2007/relationships/hdphoto" Target="../media/hdphoto2.wdp"/><Relationship Id="rId29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31.png"/><Relationship Id="rId23" Type="http://schemas.openxmlformats.org/officeDocument/2006/relationships/slide" Target="slide6.xml"/><Relationship Id="rId28" Type="http://schemas.openxmlformats.org/officeDocument/2006/relationships/image" Target="../media/image44.png"/><Relationship Id="rId10" Type="http://schemas.openxmlformats.org/officeDocument/2006/relationships/slide" Target="slide14.xml"/><Relationship Id="rId19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28.png"/><Relationship Id="rId14" Type="http://schemas.openxmlformats.org/officeDocument/2006/relationships/slide" Target="slide11.xml"/><Relationship Id="rId22" Type="http://schemas.openxmlformats.org/officeDocument/2006/relationships/image" Target="../media/image41.png"/><Relationship Id="rId27" Type="http://schemas.openxmlformats.org/officeDocument/2006/relationships/slide" Target="slide8.xml"/><Relationship Id="rId30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234287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2" y="4816699"/>
            <a:ext cx="5547467" cy="2202479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1" y="4365937"/>
            <a:ext cx="1940068" cy="24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07424" y="2593108"/>
            <a:ext cx="9752224" cy="738635"/>
          </a:xfrm>
          <a:prstGeom prst="rect">
            <a:avLst/>
          </a:prstGeom>
          <a:noFill/>
        </p:spPr>
        <p:txBody>
          <a:bodyPr wrap="square" lIns="121893" tIns="60946" rIns="121893" bIns="60946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 1 000 (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620932"/>
          </a:xfrm>
          <a:prstGeom prst="rect">
            <a:avLst/>
          </a:prstGeom>
          <a:noFill/>
        </p:spPr>
        <p:txBody>
          <a:bodyPr wrap="square" lIns="121893" tIns="60946" rIns="121893" bIns="60946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1218928">
              <a:spcBef>
                <a:spcPts val="800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68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4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>
            <a:extLst>
              <a:ext uri="{FF2B5EF4-FFF2-40B4-BE49-F238E27FC236}">
                <a16:creationId xmlns:a16="http://schemas.microsoft.com/office/drawing/2014/main" xmlns="" id="{74CC3BD6-F7CB-78C6-E5FC-700E8533F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/>
          <a:stretch>
            <a:fillRect/>
          </a:stretch>
        </p:blipFill>
        <p:spPr bwMode="auto">
          <a:xfrm>
            <a:off x="502401" y="403891"/>
            <a:ext cx="11207547" cy="47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07F8033B-C7FF-FDA7-4E33-07E86F792DC8}"/>
              </a:ext>
            </a:extLst>
          </p:cNvPr>
          <p:cNvSpPr/>
          <p:nvPr/>
        </p:nvSpPr>
        <p:spPr>
          <a:xfrm>
            <a:off x="5582302" y="3771465"/>
            <a:ext cx="1198628" cy="456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xmlns="" id="{32ECFCBB-C024-081C-3652-CB4836634FE6}"/>
              </a:ext>
            </a:extLst>
          </p:cNvPr>
          <p:cNvSpPr/>
          <p:nvPr/>
        </p:nvSpPr>
        <p:spPr>
          <a:xfrm>
            <a:off x="3470433" y="4342241"/>
            <a:ext cx="5422366" cy="4566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</p:spTree>
    <p:extLst>
      <p:ext uri="{BB962C8B-B14F-4D97-AF65-F5344CB8AC3E}">
        <p14:creationId xmlns:p14="http://schemas.microsoft.com/office/powerpoint/2010/main" val="8587719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12">
            <a:extLst>
              <a:ext uri="{FF2B5EF4-FFF2-40B4-BE49-F238E27FC236}">
                <a16:creationId xmlns:a16="http://schemas.microsoft.com/office/drawing/2014/main" xmlns="" id="{C31AE773-1C9F-81F8-3983-BAAAA5925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r="24310" b="81343"/>
          <a:stretch>
            <a:fillRect/>
          </a:stretch>
        </p:blipFill>
        <p:spPr bwMode="auto">
          <a:xfrm>
            <a:off x="502402" y="403890"/>
            <a:ext cx="7735195" cy="81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43" name="Picture 23">
            <a:extLst>
              <a:ext uri="{FF2B5EF4-FFF2-40B4-BE49-F238E27FC236}">
                <a16:creationId xmlns:a16="http://schemas.microsoft.com/office/drawing/2014/main" xmlns="" id="{C3719351-41DD-0B03-9A45-E3AB06E60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673634" y="1339725"/>
            <a:ext cx="5695863" cy="136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3">
            <a:extLst>
              <a:ext uri="{FF2B5EF4-FFF2-40B4-BE49-F238E27FC236}">
                <a16:creationId xmlns:a16="http://schemas.microsoft.com/office/drawing/2014/main" xmlns="" id="{EAD02E3A-3801-9756-16B8-629008FE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7"/>
          <a:stretch>
            <a:fillRect/>
          </a:stretch>
        </p:blipFill>
        <p:spPr bwMode="auto">
          <a:xfrm>
            <a:off x="5981845" y="2676290"/>
            <a:ext cx="5695863" cy="1264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F7121C0-4C4A-54E8-DCE4-35B90FDCD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60" y="2813039"/>
            <a:ext cx="3406815" cy="5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3 243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EE30F67-60D6-EC36-DA72-B9B4ECAB9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09" y="3413543"/>
            <a:ext cx="5689917" cy="5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B6E53E8-9212-27CE-5ACF-869CA83D1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7551" y="4077069"/>
            <a:ext cx="3406815" cy="5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2 354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425B26C-4DE5-74CA-E0AB-8095806C3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677573"/>
            <a:ext cx="5689917" cy="50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450975" fontAlgn="base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96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lang="en-US" sz="2696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85721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C6D3964-76DF-3CE0-315F-E5ACFADFF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215" y="537175"/>
            <a:ext cx="316661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996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CA12A1-28C3-3B51-80CF-1EC9F87F5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26" y="1601330"/>
            <a:ext cx="640689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Một nghìn hai trăm sáu mươi chín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B34B05-5F55-3226-C4D1-4081C12C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26" y="2345716"/>
            <a:ext cx="640689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Năm nghìn tám trăm mười ba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F764F4-7F44-0542-62A5-1F6D3F99F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26" y="3090103"/>
            <a:ext cx="6809502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bảy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lăm</a:t>
            </a:r>
            <a:endParaRPr lang="en-US" altLang="en-US" sz="2996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785EF7E-14B4-3B6D-915F-4D15B8D34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26" y="3834489"/>
            <a:ext cx="568944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Sáu nghìn sáu trăm chín mươi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FFC891B-6F83-F2CD-6FB8-43ACB56A6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26" y="4578875"/>
            <a:ext cx="5692231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Ba nghìn hai trăm linh sáu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B0DB0E-9A95-4AF0-B475-EFF3FE649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1232" y="1586753"/>
            <a:ext cx="199771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1 269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D7B0EF3-0104-EA07-7E11-43B1102D8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6302" y="2361482"/>
            <a:ext cx="199771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5 813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8A39138-DDDE-91EB-0387-1AD55DE63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263" y="3088913"/>
            <a:ext cx="199771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9 475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6B503A2-52AB-C8EF-DBAB-0102F2474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827" y="3834489"/>
            <a:ext cx="199771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6 690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E63DFF7-C873-EBB0-BEF9-F8A37143B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8585" y="4578875"/>
            <a:ext cx="199771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3 206</a:t>
            </a: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xmlns="" id="{BE8B0C7E-2DCB-2CCA-E99C-851969816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" y="403890"/>
            <a:ext cx="794329" cy="80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383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E9D3D7F-6F80-1378-BAAA-9F4E051FF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565" y="518046"/>
            <a:ext cx="3107753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</a:t>
            </a:r>
            <a:r>
              <a:rPr lang="en-US" altLang="en-US" sz="2996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996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4AE8DE4-1E17-D4FD-E106-BD25280F9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248" y="1374209"/>
            <a:ext cx="3673148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4 765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5E0A2E0-FEAA-8DE0-7090-875A61A45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86" y="2567323"/>
            <a:ext cx="3673148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6 494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D6039A8-7C70-8966-9294-2758B90BB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248" y="3760436"/>
            <a:ext cx="3673148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3 120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5FAB8EF-D9C1-25FB-FDA5-9D69AF7C5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3086" y="4953550"/>
            <a:ext cx="3673148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8 017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39C8E9B-9EE9-4CF1-4FF8-1FD6BC43A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701" y="1374209"/>
            <a:ext cx="634371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bảy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lăm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2480F33-1296-BA32-F548-58C55B286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431" y="2567323"/>
            <a:ext cx="634371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Sáu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ECDDFF-3751-07F6-A5E7-4C39AB3E0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432" y="3760436"/>
            <a:ext cx="701167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Ba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mươi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FF9EAB8-60E8-7DD2-F231-D47A1D297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431" y="4953550"/>
            <a:ext cx="6343714" cy="55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Tám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nghìn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trăm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mười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96" b="1" dirty="0" err="1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bảy</a:t>
            </a:r>
            <a:r>
              <a:rPr lang="en-US" altLang="en-US" sz="2996" b="1" dirty="0">
                <a:solidFill>
                  <a:srgbClr val="FF33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212" name="Picture 20">
            <a:extLst>
              <a:ext uri="{FF2B5EF4-FFF2-40B4-BE49-F238E27FC236}">
                <a16:creationId xmlns:a16="http://schemas.microsoft.com/office/drawing/2014/main" xmlns="" id="{328EE856-529B-F02B-C995-B9CF9931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26" y="388432"/>
            <a:ext cx="856427" cy="80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758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6E0AAA3-27D2-D91A-061A-26DE84F67787}"/>
              </a:ext>
            </a:extLst>
          </p:cNvPr>
          <p:cNvGrpSpPr>
            <a:grpSpLocks/>
          </p:cNvGrpSpPr>
          <p:nvPr/>
        </p:nvGrpSpPr>
        <p:grpSpPr bwMode="auto">
          <a:xfrm>
            <a:off x="445324" y="463347"/>
            <a:ext cx="11096230" cy="1082279"/>
            <a:chOff x="1761090" y="1636713"/>
            <a:chExt cx="14329017" cy="1444870"/>
          </a:xfrm>
        </p:grpSpPr>
        <p:pic>
          <p:nvPicPr>
            <p:cNvPr id="8213" name="Picture 10">
              <a:extLst>
                <a:ext uri="{FF2B5EF4-FFF2-40B4-BE49-F238E27FC236}">
                  <a16:creationId xmlns:a16="http://schemas.microsoft.com/office/drawing/2014/main" xmlns="" id="{5C330C16-20FA-6D9B-ED0F-6BC58F8057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659"/>
            <a:stretch>
              <a:fillRect/>
            </a:stretch>
          </p:blipFill>
          <p:spPr bwMode="auto">
            <a:xfrm>
              <a:off x="1761090" y="1636713"/>
              <a:ext cx="1001160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 Box 14">
              <a:extLst>
                <a:ext uri="{FF2B5EF4-FFF2-40B4-BE49-F238E27FC236}">
                  <a16:creationId xmlns:a16="http://schemas.microsoft.com/office/drawing/2014/main" xmlns="" id="{63D15748-BFED-24DC-4859-D1F4580B1A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5491" y="1828801"/>
              <a:ext cx="13514616" cy="1252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07630" tIns="53815" rIns="107630" bIns="53815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en-US" sz="2696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Hãy</a:t>
              </a:r>
              <a:r>
                <a:rPr lang="en-US" sz="2696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696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696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2696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696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2696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thành</a:t>
              </a:r>
              <a:r>
                <a:rPr lang="en-US" sz="2696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viên</a:t>
              </a:r>
              <a:r>
                <a:rPr lang="en-US" sz="2696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696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696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đình</a:t>
              </a:r>
              <a:r>
                <a:rPr lang="en-US" sz="2696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2696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bức</a:t>
              </a:r>
              <a:r>
                <a:rPr lang="en-US" sz="2696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tranh</a:t>
              </a:r>
              <a:r>
                <a:rPr lang="en-US" sz="2696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696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696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6155" name="Picture 11">
            <a:extLst>
              <a:ext uri="{FF2B5EF4-FFF2-40B4-BE49-F238E27FC236}">
                <a16:creationId xmlns:a16="http://schemas.microsoft.com/office/drawing/2014/main" xmlns="" id="{58019D2B-CFFE-CC78-9182-DDDFC717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99" y="1274324"/>
            <a:ext cx="3867003" cy="233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5AC616C-9801-9778-7682-A8D4465C670B}"/>
              </a:ext>
            </a:extLst>
          </p:cNvPr>
          <p:cNvGrpSpPr>
            <a:grpSpLocks/>
          </p:cNvGrpSpPr>
          <p:nvPr/>
        </p:nvGrpSpPr>
        <p:grpSpPr bwMode="auto">
          <a:xfrm>
            <a:off x="406890" y="1349238"/>
            <a:ext cx="3537618" cy="2414934"/>
            <a:chOff x="594519" y="2979324"/>
            <a:chExt cx="4724399" cy="3223578"/>
          </a:xfrm>
        </p:grpSpPr>
        <p:pic>
          <p:nvPicPr>
            <p:cNvPr id="8210" name="Picture 12">
              <a:extLst>
                <a:ext uri="{FF2B5EF4-FFF2-40B4-BE49-F238E27FC236}">
                  <a16:creationId xmlns:a16="http://schemas.microsoft.com/office/drawing/2014/main" xmlns="" id="{E2596712-B2BC-5C76-CE44-04590CA5D2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19" y="3124200"/>
              <a:ext cx="4328884" cy="3053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338B23D-C120-C139-69CE-FC20E86B2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519" y="5587246"/>
              <a:ext cx="1218816" cy="615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>
                <a:defRPr/>
              </a:pPr>
              <a:r>
                <a:rPr lang="en-US" sz="23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Dung</a:t>
              </a:r>
            </a:p>
          </p:txBody>
        </p:sp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xmlns="" id="{57E1BFFC-81E7-5AAE-1A96-6885D96081AB}"/>
                </a:ext>
              </a:extLst>
            </p:cNvPr>
            <p:cNvSpPr/>
            <p:nvPr/>
          </p:nvSpPr>
          <p:spPr>
            <a:xfrm>
              <a:off x="1704554" y="2979324"/>
              <a:ext cx="3614364" cy="906345"/>
            </a:xfrm>
            <a:prstGeom prst="wedgeRoundRectCallout">
              <a:avLst>
                <a:gd name="adj1" fmla="val -33107"/>
                <a:gd name="adj2" fmla="val 86857"/>
                <a:gd name="adj3" fmla="val 16667"/>
              </a:avLst>
            </a:prstGeom>
            <a:noFill/>
            <a:ln w="349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397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Tôi</a:t>
              </a:r>
              <a:r>
                <a:rPr lang="en-US" sz="2397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97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2397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397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397" dirty="0">
                  <a:solidFill>
                    <a:schemeClr val="tx1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2014.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E647783-F737-A169-7C88-15970DDDEA84}"/>
              </a:ext>
            </a:extLst>
          </p:cNvPr>
          <p:cNvGrpSpPr>
            <a:grpSpLocks/>
          </p:cNvGrpSpPr>
          <p:nvPr/>
        </p:nvGrpSpPr>
        <p:grpSpPr bwMode="auto">
          <a:xfrm>
            <a:off x="8459367" y="1293349"/>
            <a:ext cx="3082187" cy="1782531"/>
            <a:chOff x="11263313" y="2209800"/>
            <a:chExt cx="4114801" cy="2379257"/>
          </a:xfrm>
        </p:grpSpPr>
        <p:pic>
          <p:nvPicPr>
            <p:cNvPr id="8208" name="Picture 13">
              <a:extLst>
                <a:ext uri="{FF2B5EF4-FFF2-40B4-BE49-F238E27FC236}">
                  <a16:creationId xmlns:a16="http://schemas.microsoft.com/office/drawing/2014/main" xmlns="" id="{AC0BDF55-CF55-6BC7-5EAC-F5153E0392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7" r="12189" b="20297"/>
            <a:stretch>
              <a:fillRect/>
            </a:stretch>
          </p:blipFill>
          <p:spPr bwMode="auto">
            <a:xfrm>
              <a:off x="11845360" y="2209800"/>
              <a:ext cx="2861239" cy="1874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A9D850A-0C76-2C52-F422-C3BFE79B67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63313" y="4035064"/>
              <a:ext cx="4114801" cy="553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Ông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1955.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87F1AF0-EB3C-4C97-5862-4859FB76FC38}"/>
              </a:ext>
            </a:extLst>
          </p:cNvPr>
          <p:cNvGrpSpPr>
            <a:grpSpLocks/>
          </p:cNvGrpSpPr>
          <p:nvPr/>
        </p:nvGrpSpPr>
        <p:grpSpPr bwMode="auto">
          <a:xfrm>
            <a:off x="8702923" y="3338627"/>
            <a:ext cx="3082187" cy="1631514"/>
            <a:chOff x="11218578" y="4625013"/>
            <a:chExt cx="4114801" cy="2176817"/>
          </a:xfrm>
        </p:grpSpPr>
        <p:pic>
          <p:nvPicPr>
            <p:cNvPr id="8206" name="Picture 14">
              <a:extLst>
                <a:ext uri="{FF2B5EF4-FFF2-40B4-BE49-F238E27FC236}">
                  <a16:creationId xmlns:a16="http://schemas.microsoft.com/office/drawing/2014/main" xmlns="" id="{52DF2B05-C0CA-D4BD-8252-FC2410F78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6" r="6110" b="15855"/>
            <a:stretch>
              <a:fillRect/>
            </a:stretch>
          </p:blipFill>
          <p:spPr bwMode="auto">
            <a:xfrm>
              <a:off x="11845360" y="4625013"/>
              <a:ext cx="2861239" cy="181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D9EEE73-7034-1399-C740-676234157F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18578" y="6248057"/>
              <a:ext cx="4114801" cy="553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1960.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C70846-9742-E530-1559-38FA679FBE09}"/>
              </a:ext>
            </a:extLst>
          </p:cNvPr>
          <p:cNvGrpSpPr>
            <a:grpSpLocks/>
          </p:cNvGrpSpPr>
          <p:nvPr/>
        </p:nvGrpSpPr>
        <p:grpSpPr bwMode="auto">
          <a:xfrm>
            <a:off x="673634" y="4227816"/>
            <a:ext cx="8826803" cy="1941875"/>
            <a:chOff x="2118519" y="6599914"/>
            <a:chExt cx="11784241" cy="2592049"/>
          </a:xfrm>
        </p:grpSpPr>
        <p:pic>
          <p:nvPicPr>
            <p:cNvPr id="8202" name="Picture 15">
              <a:extLst>
                <a:ext uri="{FF2B5EF4-FFF2-40B4-BE49-F238E27FC236}">
                  <a16:creationId xmlns:a16="http://schemas.microsoft.com/office/drawing/2014/main" xmlns="" id="{384609D9-9D49-F877-8357-CFF7E82C1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10" b="18100"/>
            <a:stretch>
              <a:fillRect/>
            </a:stretch>
          </p:blipFill>
          <p:spPr bwMode="auto">
            <a:xfrm>
              <a:off x="3153319" y="6599914"/>
              <a:ext cx="9648281" cy="2086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E1ABDCF3-6A3C-6E96-4DBA-3462BF36B4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87880" y="8637947"/>
              <a:ext cx="4114880" cy="55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Bách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2020.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4880501-A788-7B31-0470-7914F58518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0655" y="8610964"/>
              <a:ext cx="4114880" cy="55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1985.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5D829F4-600D-3C26-C911-AD27081E7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8519" y="8544297"/>
              <a:ext cx="4114880" cy="55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9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 sz="29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 sz="29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1450975" fontAlgn="base">
                <a:spcBef>
                  <a:spcPct val="0"/>
                </a:spcBef>
                <a:spcAft>
                  <a:spcPct val="0"/>
                </a:spcAft>
                <a:defRPr sz="29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sinh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97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097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1989.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987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94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15">
            <a:extLst>
              <a:ext uri="{FF2B5EF4-FFF2-40B4-BE49-F238E27FC236}">
                <a16:creationId xmlns:a16="http://schemas.microsoft.com/office/drawing/2014/main" xmlns="" id="{65B5B87A-0FB2-4673-BA1C-232251B6D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" y="460968"/>
            <a:ext cx="11093257" cy="205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 descr="Premium Vector | Cartoon happy family with kids walking in city park father  mother and daughter spending time outdoor">
            <a:extLst>
              <a:ext uri="{FF2B5EF4-FFF2-40B4-BE49-F238E27FC236}">
                <a16:creationId xmlns:a16="http://schemas.microsoft.com/office/drawing/2014/main" xmlns="" id="{F7EF3890-DDF1-7398-59ED-9C166014B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883" y="2173294"/>
            <a:ext cx="5808234" cy="4112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260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2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4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94EF60-364E-4641-96E9-E2BFAE710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3B346ED-1531-4256-8927-C33CAB34AD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5" t="27222" r="31944" b="27361"/>
          <a:stretch/>
        </p:blipFill>
        <p:spPr>
          <a:xfrm>
            <a:off x="4544218" y="5005781"/>
            <a:ext cx="1480555" cy="18620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C8545D5-CD16-4886-A73F-81E5EE1CCE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 t="27639" r="35695" b="28611"/>
          <a:stretch/>
        </p:blipFill>
        <p:spPr>
          <a:xfrm rot="6172196">
            <a:off x="6389799" y="2698394"/>
            <a:ext cx="1213447" cy="17552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11CF2A9-59FD-4698-9747-08BC7CD18E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3" t="26944" r="30139" b="25220"/>
          <a:stretch/>
        </p:blipFill>
        <p:spPr>
          <a:xfrm rot="1009226">
            <a:off x="6560471" y="4719971"/>
            <a:ext cx="1209245" cy="14982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E649A16-4734-4FB1-A1E1-5B5E7C8612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0" t="22247" r="26782" b="26350"/>
          <a:stretch/>
        </p:blipFill>
        <p:spPr>
          <a:xfrm rot="4982430">
            <a:off x="9410497" y="5013265"/>
            <a:ext cx="1767195" cy="21349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978C5AC-1BE0-4A5F-A665-6A931A80745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9" t="27361" r="27778" b="26944"/>
          <a:stretch/>
        </p:blipFill>
        <p:spPr>
          <a:xfrm>
            <a:off x="2059511" y="5151665"/>
            <a:ext cx="1541542" cy="1673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9446C4-5DCF-45BC-9F51-6A49368380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95" y="-937729"/>
            <a:ext cx="8111636" cy="540775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2854A8E-1321-4457-B956-30CD64AE5183}"/>
              </a:ext>
            </a:extLst>
          </p:cNvPr>
          <p:cNvSpPr txBox="1"/>
          <p:nvPr/>
        </p:nvSpPr>
        <p:spPr>
          <a:xfrm>
            <a:off x="5859936" y="1914582"/>
            <a:ext cx="5600850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4794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UTM Showcard" panose="02040603050506020204" pitchFamily="18" charset="0"/>
              </a:rPr>
              <a:t> KHỦNG LONG CON </a:t>
            </a:r>
          </a:p>
        </p:txBody>
      </p:sp>
    </p:spTree>
    <p:extLst>
      <p:ext uri="{BB962C8B-B14F-4D97-AF65-F5344CB8AC3E}">
        <p14:creationId xmlns:p14="http://schemas.microsoft.com/office/powerpoint/2010/main" val="346822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82AFE4-1DDD-4458-B211-F7EB8C19C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F235F7E-11FF-4BB4-8FCA-5272D17545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202" y="4659010"/>
            <a:ext cx="2166475" cy="2166475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E348061-0806-440B-9D1E-99AB1D9A8D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15" y="5019761"/>
            <a:ext cx="1805724" cy="1805724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6E9FB2D-DD2C-4CB0-8A35-3BFEAAF3D7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599" y="4578714"/>
            <a:ext cx="2092093" cy="2092093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0968921-0E00-4464-ACDD-20FE2939C3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87" y="4391165"/>
            <a:ext cx="1689593" cy="1689593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CA2BC79-B2E5-46BF-B840-5C31289ABA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87" y="1938310"/>
            <a:ext cx="2298672" cy="2298672"/>
          </a:xfrm>
          <a:prstGeom prst="rect">
            <a:avLst/>
          </a:prstGeom>
          <a:noFill/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xmlns="" id="{3CEA8E9B-A672-49DC-ABB8-2D0CB975A0F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5" t="27222" r="31944" b="27361"/>
          <a:stretch/>
        </p:blipFill>
        <p:spPr>
          <a:xfrm>
            <a:off x="4544218" y="5005781"/>
            <a:ext cx="1480555" cy="1862084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091BBC7-D661-46D4-9E71-222D72EAA77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0" t="27639" r="35695" b="28611"/>
          <a:stretch/>
        </p:blipFill>
        <p:spPr>
          <a:xfrm rot="6172196">
            <a:off x="6389799" y="2603265"/>
            <a:ext cx="1213447" cy="1755274"/>
          </a:xfrm>
          <a:prstGeom prst="rect">
            <a:avLst/>
          </a:prstGeom>
        </p:spPr>
      </p:pic>
      <p:pic>
        <p:nvPicPr>
          <p:cNvPr id="17" name="Picture 1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CE46C4D1-1603-4387-908F-9946639568A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3" t="26944" r="30139" b="25220"/>
          <a:stretch/>
        </p:blipFill>
        <p:spPr>
          <a:xfrm rot="1009226">
            <a:off x="6560471" y="4719971"/>
            <a:ext cx="1209245" cy="1498242"/>
          </a:xfrm>
          <a:prstGeom prst="rect">
            <a:avLst/>
          </a:prstGeom>
        </p:spPr>
      </p:pic>
      <p:pic>
        <p:nvPicPr>
          <p:cNvPr id="18" name="Picture 1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A5E59F28-8C7F-4CFE-8D2B-077CFE99229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0" t="22247" r="26782" b="26350"/>
          <a:stretch/>
        </p:blipFill>
        <p:spPr>
          <a:xfrm rot="4982430">
            <a:off x="9410497" y="5013265"/>
            <a:ext cx="1767195" cy="2134987"/>
          </a:xfrm>
          <a:prstGeom prst="rect">
            <a:avLst/>
          </a:prstGeom>
        </p:spPr>
      </p:pic>
      <p:pic>
        <p:nvPicPr>
          <p:cNvPr id="19" name="Picture 1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D08DBD0E-2A57-4A44-8391-5C1E6B441B3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9" t="27361" r="27778" b="26944"/>
          <a:stretch/>
        </p:blipFill>
        <p:spPr>
          <a:xfrm>
            <a:off x="2059511" y="5151665"/>
            <a:ext cx="1541542" cy="1673820"/>
          </a:xfrm>
          <a:prstGeom prst="rect">
            <a:avLst/>
          </a:prstGeom>
        </p:spPr>
      </p:pic>
      <p:pic>
        <p:nvPicPr>
          <p:cNvPr id="20" name="0" descr="Káº¿t quáº£ hÃ¬nh áº£nh cho win text gif">
            <a:hlinkClick r:id="rId12" action="ppaction://hlinksldjump"/>
            <a:extLst>
              <a:ext uri="{FF2B5EF4-FFF2-40B4-BE49-F238E27FC236}">
                <a16:creationId xmlns:a16="http://schemas.microsoft.com/office/drawing/2014/main" xmlns="" id="{0590FBE7-B5A9-4425-8337-49AFD385EE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039" y="31336"/>
            <a:ext cx="4335312" cy="433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8940A68-37D4-460E-A10D-7F4E35C006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7222" b="29306" l="23203" r="47969">
                        <a14:foregroundMark x1="41484" y1="21389" x2="41484" y2="21944"/>
                        <a14:foregroundMark x1="41953" y1="23056" x2="42031" y2="23611"/>
                        <a14:foregroundMark x1="42031" y1="23611" x2="41641" y2="23194"/>
                        <a14:foregroundMark x1="47031" y1="11111" x2="45938" y2="11250"/>
                        <a14:foregroundMark x1="47578" y1="11806" x2="47969" y2="11944"/>
                      </a14:backgroundRemoval>
                    </a14:imgEffect>
                  </a14:imgLayer>
                </a14:imgProps>
              </a:ext>
            </a:extLst>
          </a:blip>
          <a:srcRect l="20455" t="4731" r="50606" b="67908"/>
          <a:stretch>
            <a:fillRect/>
          </a:stretch>
        </p:blipFill>
        <p:spPr>
          <a:xfrm>
            <a:off x="2501094" y="324946"/>
            <a:ext cx="3523680" cy="1874046"/>
          </a:xfrm>
          <a:custGeom>
            <a:avLst/>
            <a:gdLst>
              <a:gd name="connsiteX0" fmla="*/ 2640066 w 3528154"/>
              <a:gd name="connsiteY0" fmla="*/ 0 h 1876425"/>
              <a:gd name="connsiteX1" fmla="*/ 2954391 w 3528154"/>
              <a:gd name="connsiteY1" fmla="*/ 47625 h 1876425"/>
              <a:gd name="connsiteX2" fmla="*/ 3373491 w 3528154"/>
              <a:gd name="connsiteY2" fmla="*/ 114300 h 1876425"/>
              <a:gd name="connsiteX3" fmla="*/ 3459216 w 3528154"/>
              <a:gd name="connsiteY3" fmla="*/ 171450 h 1876425"/>
              <a:gd name="connsiteX4" fmla="*/ 3516366 w 3528154"/>
              <a:gd name="connsiteY4" fmla="*/ 228600 h 1876425"/>
              <a:gd name="connsiteX5" fmla="*/ 3516366 w 3528154"/>
              <a:gd name="connsiteY5" fmla="*/ 514350 h 1876425"/>
              <a:gd name="connsiteX6" fmla="*/ 3478266 w 3528154"/>
              <a:gd name="connsiteY6" fmla="*/ 581025 h 1876425"/>
              <a:gd name="connsiteX7" fmla="*/ 3421116 w 3528154"/>
              <a:gd name="connsiteY7" fmla="*/ 695325 h 1876425"/>
              <a:gd name="connsiteX8" fmla="*/ 3316341 w 3528154"/>
              <a:gd name="connsiteY8" fmla="*/ 914400 h 1876425"/>
              <a:gd name="connsiteX9" fmla="*/ 3106792 w 3528154"/>
              <a:gd name="connsiteY9" fmla="*/ 1152525 h 1876425"/>
              <a:gd name="connsiteX10" fmla="*/ 2954391 w 3528154"/>
              <a:gd name="connsiteY10" fmla="*/ 1276350 h 1876425"/>
              <a:gd name="connsiteX11" fmla="*/ 2887716 w 3528154"/>
              <a:gd name="connsiteY11" fmla="*/ 1333500 h 1876425"/>
              <a:gd name="connsiteX12" fmla="*/ 2706741 w 3528154"/>
              <a:gd name="connsiteY12" fmla="*/ 1495425 h 1876425"/>
              <a:gd name="connsiteX13" fmla="*/ 2449566 w 3528154"/>
              <a:gd name="connsiteY13" fmla="*/ 1685925 h 1876425"/>
              <a:gd name="connsiteX14" fmla="*/ 2373366 w 3528154"/>
              <a:gd name="connsiteY14" fmla="*/ 1714500 h 1876425"/>
              <a:gd name="connsiteX15" fmla="*/ 1982841 w 3528154"/>
              <a:gd name="connsiteY15" fmla="*/ 1876425 h 1876425"/>
              <a:gd name="connsiteX16" fmla="*/ 1563741 w 3528154"/>
              <a:gd name="connsiteY16" fmla="*/ 1800225 h 1876425"/>
              <a:gd name="connsiteX17" fmla="*/ 1363716 w 3528154"/>
              <a:gd name="connsiteY17" fmla="*/ 1666875 h 1876425"/>
              <a:gd name="connsiteX18" fmla="*/ 1220841 w 3528154"/>
              <a:gd name="connsiteY18" fmla="*/ 1533525 h 1876425"/>
              <a:gd name="connsiteX19" fmla="*/ 1192266 w 3528154"/>
              <a:gd name="connsiteY19" fmla="*/ 1514475 h 1876425"/>
              <a:gd name="connsiteX20" fmla="*/ 1154166 w 3528154"/>
              <a:gd name="connsiteY20" fmla="*/ 1438275 h 1876425"/>
              <a:gd name="connsiteX21" fmla="*/ 1068441 w 3528154"/>
              <a:gd name="connsiteY21" fmla="*/ 1295400 h 1876425"/>
              <a:gd name="connsiteX22" fmla="*/ 696966 w 3528154"/>
              <a:gd name="connsiteY22" fmla="*/ 1143000 h 1876425"/>
              <a:gd name="connsiteX23" fmla="*/ 611241 w 3528154"/>
              <a:gd name="connsiteY23" fmla="*/ 1133475 h 1876425"/>
              <a:gd name="connsiteX24" fmla="*/ 230241 w 3528154"/>
              <a:gd name="connsiteY24" fmla="*/ 1123950 h 1876425"/>
              <a:gd name="connsiteX25" fmla="*/ 182616 w 3528154"/>
              <a:gd name="connsiteY25" fmla="*/ 1057275 h 1876425"/>
              <a:gd name="connsiteX26" fmla="*/ 154041 w 3528154"/>
              <a:gd name="connsiteY26" fmla="*/ 1047750 h 1876425"/>
              <a:gd name="connsiteX27" fmla="*/ 77841 w 3528154"/>
              <a:gd name="connsiteY27" fmla="*/ 962025 h 1876425"/>
              <a:gd name="connsiteX28" fmla="*/ 1641 w 3528154"/>
              <a:gd name="connsiteY28" fmla="*/ 752475 h 1876425"/>
              <a:gd name="connsiteX29" fmla="*/ 39741 w 3528154"/>
              <a:gd name="connsiteY29" fmla="*/ 666750 h 1876425"/>
              <a:gd name="connsiteX30" fmla="*/ 68316 w 3528154"/>
              <a:gd name="connsiteY30" fmla="*/ 552450 h 1876425"/>
              <a:gd name="connsiteX31" fmla="*/ 116204 w 3528154"/>
              <a:gd name="connsiteY31" fmla="*/ 504685 h 1876425"/>
              <a:gd name="connsiteX32" fmla="*/ 133706 w 3528154"/>
              <a:gd name="connsiteY32" fmla="*/ 487372 h 1876425"/>
              <a:gd name="connsiteX33" fmla="*/ 136597 w 3528154"/>
              <a:gd name="connsiteY33" fmla="*/ 484576 h 1876425"/>
              <a:gd name="connsiteX34" fmla="*/ 135927 w 3528154"/>
              <a:gd name="connsiteY34" fmla="*/ 485175 h 1876425"/>
              <a:gd name="connsiteX35" fmla="*/ 133706 w 3528154"/>
              <a:gd name="connsiteY35" fmla="*/ 487372 h 1876425"/>
              <a:gd name="connsiteX36" fmla="*/ 127327 w 3528154"/>
              <a:gd name="connsiteY36" fmla="*/ 493542 h 1876425"/>
              <a:gd name="connsiteX37" fmla="*/ 173091 w 3528154"/>
              <a:gd name="connsiteY37" fmla="*/ 438150 h 1876425"/>
              <a:gd name="connsiteX38" fmla="*/ 239766 w 3528154"/>
              <a:gd name="connsiteY38" fmla="*/ 371475 h 1876425"/>
              <a:gd name="connsiteX39" fmla="*/ 601716 w 3528154"/>
              <a:gd name="connsiteY39" fmla="*/ 190500 h 1876425"/>
              <a:gd name="connsiteX40" fmla="*/ 1020816 w 3528154"/>
              <a:gd name="connsiteY40" fmla="*/ 123825 h 1876425"/>
              <a:gd name="connsiteX41" fmla="*/ 1277991 w 3528154"/>
              <a:gd name="connsiteY41" fmla="*/ 85725 h 1876425"/>
              <a:gd name="connsiteX42" fmla="*/ 2116191 w 3528154"/>
              <a:gd name="connsiteY42" fmla="*/ 28575 h 1876425"/>
              <a:gd name="connsiteX43" fmla="*/ 2211441 w 3528154"/>
              <a:gd name="connsiteY43" fmla="*/ 9525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528154" h="1876425">
                <a:moveTo>
                  <a:pt x="2640066" y="0"/>
                </a:moveTo>
                <a:cubicBezTo>
                  <a:pt x="2726992" y="1402"/>
                  <a:pt x="2868717" y="31561"/>
                  <a:pt x="2954391" y="47625"/>
                </a:cubicBezTo>
                <a:cubicBezTo>
                  <a:pt x="3113131" y="60853"/>
                  <a:pt x="3224447" y="57766"/>
                  <a:pt x="3373491" y="114300"/>
                </a:cubicBezTo>
                <a:cubicBezTo>
                  <a:pt x="3405602" y="126480"/>
                  <a:pt x="3432399" y="149996"/>
                  <a:pt x="3459216" y="171450"/>
                </a:cubicBezTo>
                <a:cubicBezTo>
                  <a:pt x="3480253" y="188280"/>
                  <a:pt x="3508823" y="202737"/>
                  <a:pt x="3516366" y="228600"/>
                </a:cubicBezTo>
                <a:cubicBezTo>
                  <a:pt x="3539010" y="306238"/>
                  <a:pt x="3523298" y="431169"/>
                  <a:pt x="3516366" y="514350"/>
                </a:cubicBezTo>
                <a:lnTo>
                  <a:pt x="3478266" y="581025"/>
                </a:lnTo>
                <a:cubicBezTo>
                  <a:pt x="3457132" y="618010"/>
                  <a:pt x="3439727" y="657009"/>
                  <a:pt x="3421116" y="695325"/>
                </a:cubicBezTo>
                <a:cubicBezTo>
                  <a:pt x="3385750" y="768137"/>
                  <a:pt x="3351266" y="841375"/>
                  <a:pt x="3316341" y="914400"/>
                </a:cubicBezTo>
                <a:cubicBezTo>
                  <a:pt x="3183838" y="1191452"/>
                  <a:pt x="3208472" y="1060087"/>
                  <a:pt x="3106792" y="1152525"/>
                </a:cubicBezTo>
                <a:cubicBezTo>
                  <a:pt x="2981722" y="1266224"/>
                  <a:pt x="3103538" y="1176919"/>
                  <a:pt x="2954391" y="1276350"/>
                </a:cubicBezTo>
                <a:cubicBezTo>
                  <a:pt x="2930035" y="1292587"/>
                  <a:pt x="2909641" y="1314105"/>
                  <a:pt x="2887716" y="1333500"/>
                </a:cubicBezTo>
                <a:lnTo>
                  <a:pt x="2706741" y="1495425"/>
                </a:lnTo>
                <a:cubicBezTo>
                  <a:pt x="2627237" y="1566560"/>
                  <a:pt x="2538721" y="1627338"/>
                  <a:pt x="2449566" y="1685925"/>
                </a:cubicBezTo>
                <a:cubicBezTo>
                  <a:pt x="2426896" y="1700823"/>
                  <a:pt x="2398120" y="1703403"/>
                  <a:pt x="2373366" y="1714500"/>
                </a:cubicBezTo>
                <a:cubicBezTo>
                  <a:pt x="2038530" y="1864599"/>
                  <a:pt x="2310523" y="1761737"/>
                  <a:pt x="1982841" y="1876425"/>
                </a:cubicBezTo>
                <a:cubicBezTo>
                  <a:pt x="1720686" y="1848830"/>
                  <a:pt x="1860849" y="1871531"/>
                  <a:pt x="1563741" y="1800225"/>
                </a:cubicBezTo>
                <a:cubicBezTo>
                  <a:pt x="1485820" y="1781524"/>
                  <a:pt x="1426969" y="1716072"/>
                  <a:pt x="1363716" y="1666875"/>
                </a:cubicBezTo>
                <a:cubicBezTo>
                  <a:pt x="1312293" y="1626879"/>
                  <a:pt x="1269531" y="1576805"/>
                  <a:pt x="1220841" y="1533525"/>
                </a:cubicBezTo>
                <a:cubicBezTo>
                  <a:pt x="1212285" y="1525920"/>
                  <a:pt x="1198831" y="1523853"/>
                  <a:pt x="1192266" y="1514475"/>
                </a:cubicBezTo>
                <a:cubicBezTo>
                  <a:pt x="1175981" y="1491210"/>
                  <a:pt x="1168394" y="1462851"/>
                  <a:pt x="1154166" y="1438275"/>
                </a:cubicBezTo>
                <a:cubicBezTo>
                  <a:pt x="1037412" y="1236609"/>
                  <a:pt x="1120567" y="1399651"/>
                  <a:pt x="1068441" y="1295400"/>
                </a:cubicBezTo>
                <a:cubicBezTo>
                  <a:pt x="1068441" y="1295400"/>
                  <a:pt x="823128" y="1187682"/>
                  <a:pt x="696966" y="1143000"/>
                </a:cubicBezTo>
                <a:cubicBezTo>
                  <a:pt x="669865" y="1133402"/>
                  <a:pt x="639968" y="1134648"/>
                  <a:pt x="611241" y="1133475"/>
                </a:cubicBezTo>
                <a:lnTo>
                  <a:pt x="230241" y="1123950"/>
                </a:lnTo>
                <a:cubicBezTo>
                  <a:pt x="183161" y="1081360"/>
                  <a:pt x="194386" y="1092585"/>
                  <a:pt x="182616" y="1057275"/>
                </a:cubicBezTo>
                <a:cubicBezTo>
                  <a:pt x="173091" y="1054100"/>
                  <a:pt x="163021" y="1052240"/>
                  <a:pt x="154041" y="1047750"/>
                </a:cubicBezTo>
                <a:cubicBezTo>
                  <a:pt x="108455" y="1024957"/>
                  <a:pt x="118486" y="1010799"/>
                  <a:pt x="77841" y="962025"/>
                </a:cubicBezTo>
                <a:cubicBezTo>
                  <a:pt x="7583" y="877715"/>
                  <a:pt x="-5243" y="931453"/>
                  <a:pt x="1641" y="752475"/>
                </a:cubicBezTo>
                <a:cubicBezTo>
                  <a:pt x="2843" y="721228"/>
                  <a:pt x="29853" y="696415"/>
                  <a:pt x="39741" y="666750"/>
                </a:cubicBezTo>
                <a:cubicBezTo>
                  <a:pt x="52160" y="629493"/>
                  <a:pt x="58791" y="590550"/>
                  <a:pt x="68316" y="552450"/>
                </a:cubicBezTo>
                <a:cubicBezTo>
                  <a:pt x="89986" y="530781"/>
                  <a:pt x="105442" y="515378"/>
                  <a:pt x="116204" y="504685"/>
                </a:cubicBezTo>
                <a:lnTo>
                  <a:pt x="133706" y="487372"/>
                </a:lnTo>
                <a:lnTo>
                  <a:pt x="136597" y="484576"/>
                </a:lnTo>
                <a:cubicBezTo>
                  <a:pt x="138537" y="482663"/>
                  <a:pt x="138820" y="482343"/>
                  <a:pt x="135927" y="485175"/>
                </a:cubicBezTo>
                <a:lnTo>
                  <a:pt x="133706" y="487372"/>
                </a:lnTo>
                <a:lnTo>
                  <a:pt x="127327" y="493542"/>
                </a:lnTo>
                <a:cubicBezTo>
                  <a:pt x="112390" y="507720"/>
                  <a:pt x="95245" y="522484"/>
                  <a:pt x="173091" y="438150"/>
                </a:cubicBezTo>
                <a:cubicBezTo>
                  <a:pt x="194410" y="415054"/>
                  <a:pt x="217541" y="393700"/>
                  <a:pt x="239766" y="371475"/>
                </a:cubicBezTo>
                <a:cubicBezTo>
                  <a:pt x="318628" y="292613"/>
                  <a:pt x="489156" y="233792"/>
                  <a:pt x="601716" y="190500"/>
                </a:cubicBezTo>
                <a:cubicBezTo>
                  <a:pt x="908302" y="149622"/>
                  <a:pt x="558985" y="198048"/>
                  <a:pt x="1020816" y="123825"/>
                </a:cubicBezTo>
                <a:lnTo>
                  <a:pt x="1277991" y="85725"/>
                </a:lnTo>
                <a:cubicBezTo>
                  <a:pt x="1717349" y="68151"/>
                  <a:pt x="1716969" y="78478"/>
                  <a:pt x="2116191" y="28575"/>
                </a:cubicBezTo>
                <a:cubicBezTo>
                  <a:pt x="2148320" y="24559"/>
                  <a:pt x="2179691" y="15875"/>
                  <a:pt x="2211441" y="9525"/>
                </a:cubicBezTo>
                <a:close/>
              </a:path>
            </a:pathLst>
          </a:custGeom>
        </p:spPr>
      </p:pic>
      <p:pic>
        <p:nvPicPr>
          <p:cNvPr id="23" name="Picture 22">
            <a:hlinkClick r:id="rId21" action="ppaction://hlinksldjump"/>
            <a:extLst>
              <a:ext uri="{FF2B5EF4-FFF2-40B4-BE49-F238E27FC236}">
                <a16:creationId xmlns:a16="http://schemas.microsoft.com/office/drawing/2014/main" xmlns="" id="{A18A0452-E765-4DB3-92FA-8811C37B5EC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828" y="5408335"/>
            <a:ext cx="1038908" cy="1022612"/>
          </a:xfrm>
          <a:prstGeom prst="rect">
            <a:avLst/>
          </a:prstGeom>
        </p:spPr>
      </p:pic>
      <p:pic>
        <p:nvPicPr>
          <p:cNvPr id="24" name="2">
            <a:hlinkClick r:id="rId23" action="ppaction://hlinksldjump"/>
            <a:extLst>
              <a:ext uri="{FF2B5EF4-FFF2-40B4-BE49-F238E27FC236}">
                <a16:creationId xmlns:a16="http://schemas.microsoft.com/office/drawing/2014/main" xmlns="" id="{0FB92449-A4C0-4C64-A00A-A0437F6D3E38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326" y="5365381"/>
            <a:ext cx="1063764" cy="1051248"/>
          </a:xfrm>
          <a:prstGeom prst="rect">
            <a:avLst/>
          </a:prstGeom>
        </p:spPr>
      </p:pic>
      <p:pic>
        <p:nvPicPr>
          <p:cNvPr id="25" name="Picture 24">
            <a:hlinkClick r:id="rId25" action="ppaction://hlinksldjump"/>
            <a:extLst>
              <a:ext uri="{FF2B5EF4-FFF2-40B4-BE49-F238E27FC236}">
                <a16:creationId xmlns:a16="http://schemas.microsoft.com/office/drawing/2014/main" xmlns="" id="{A9ABDC67-FE6D-403E-AEF3-2DB88CEBD43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72" y="2901564"/>
            <a:ext cx="1047320" cy="1039074"/>
          </a:xfrm>
          <a:prstGeom prst="rect">
            <a:avLst/>
          </a:prstGeom>
        </p:spPr>
      </p:pic>
      <p:pic>
        <p:nvPicPr>
          <p:cNvPr id="26" name="Picture 25">
            <a:hlinkClick r:id="rId27" action="ppaction://hlinksldjump"/>
            <a:extLst>
              <a:ext uri="{FF2B5EF4-FFF2-40B4-BE49-F238E27FC236}">
                <a16:creationId xmlns:a16="http://schemas.microsoft.com/office/drawing/2014/main" xmlns="" id="{22502C74-E6FB-4348-81CE-8C41F1FAA94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49" y="4937722"/>
            <a:ext cx="1026366" cy="1010266"/>
          </a:xfrm>
          <a:prstGeom prst="rect">
            <a:avLst/>
          </a:prstGeom>
        </p:spPr>
      </p:pic>
      <p:pic>
        <p:nvPicPr>
          <p:cNvPr id="27" name="1">
            <a:hlinkClick r:id="rId29" action="ppaction://hlinksldjump"/>
            <a:extLst>
              <a:ext uri="{FF2B5EF4-FFF2-40B4-BE49-F238E27FC236}">
                <a16:creationId xmlns:a16="http://schemas.microsoft.com/office/drawing/2014/main" xmlns="" id="{C55AC614-65BE-4F3A-90FE-61523C459E3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987" y="5485498"/>
            <a:ext cx="1022185" cy="10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D070DD-2D83-41EE-8A43-0A2D5F43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17D0FB-C3DB-4C6A-999D-ED6DF84259D7}"/>
              </a:ext>
            </a:extLst>
          </p:cNvPr>
          <p:cNvSpPr txBox="1"/>
          <p:nvPr/>
        </p:nvSpPr>
        <p:spPr>
          <a:xfrm>
            <a:off x="1714066" y="1548327"/>
            <a:ext cx="8505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4 500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1F733B-2212-4CB7-B4E6-1361CC0F0ADA}"/>
              </a:ext>
            </a:extLst>
          </p:cNvPr>
          <p:cNvSpPr txBox="1"/>
          <p:nvPr/>
        </p:nvSpPr>
        <p:spPr>
          <a:xfrm>
            <a:off x="3470433" y="2988810"/>
            <a:ext cx="6111497" cy="76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79120E64-9506-47D9-9DB6-A44760F4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73" y="4307769"/>
            <a:ext cx="2388855" cy="23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3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D070DD-2D83-41EE-8A43-0A2D5F43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17D0FB-C3DB-4C6A-999D-ED6DF84259D7}"/>
              </a:ext>
            </a:extLst>
          </p:cNvPr>
          <p:cNvSpPr txBox="1"/>
          <p:nvPr/>
        </p:nvSpPr>
        <p:spPr>
          <a:xfrm>
            <a:off x="1714066" y="1548327"/>
            <a:ext cx="8505355" cy="9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8000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1F733B-2212-4CB7-B4E6-1361CC0F0ADA}"/>
              </a:ext>
            </a:extLst>
          </p:cNvPr>
          <p:cNvSpPr txBox="1"/>
          <p:nvPr/>
        </p:nvSpPr>
        <p:spPr>
          <a:xfrm>
            <a:off x="3634403" y="3253146"/>
            <a:ext cx="4585165" cy="76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sz="5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79120E64-9506-47D9-9DB6-A44760F4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73" y="4307769"/>
            <a:ext cx="2388855" cy="23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D070DD-2D83-41EE-8A43-0A2D5F43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76542" cy="6849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17D0FB-C3DB-4C6A-999D-ED6DF84259D7}"/>
              </a:ext>
            </a:extLst>
          </p:cNvPr>
          <p:cNvSpPr txBox="1"/>
          <p:nvPr/>
        </p:nvSpPr>
        <p:spPr>
          <a:xfrm>
            <a:off x="1687561" y="1887760"/>
            <a:ext cx="8505355" cy="9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1F733B-2212-4CB7-B4E6-1361CC0F0ADA}"/>
              </a:ext>
            </a:extLst>
          </p:cNvPr>
          <p:cNvSpPr txBox="1"/>
          <p:nvPr/>
        </p:nvSpPr>
        <p:spPr>
          <a:xfrm>
            <a:off x="8041979" y="3125761"/>
            <a:ext cx="4585165" cy="92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/>
            <a:r>
              <a:rPr lang="en-US" sz="539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  <a:endParaRPr lang="en-US" sz="719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79120E64-9506-47D9-9DB6-A44760F4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73" y="4307769"/>
            <a:ext cx="2388855" cy="23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54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D070DD-2D83-41EE-8A43-0A2D5F43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17D0FB-C3DB-4C6A-999D-ED6DF84259D7}"/>
              </a:ext>
            </a:extLst>
          </p:cNvPr>
          <p:cNvSpPr txBox="1"/>
          <p:nvPr/>
        </p:nvSpPr>
        <p:spPr>
          <a:xfrm>
            <a:off x="1475527" y="1967351"/>
            <a:ext cx="9629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58"/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1F733B-2212-4CB7-B4E6-1361CC0F0ADA}"/>
              </a:ext>
            </a:extLst>
          </p:cNvPr>
          <p:cNvSpPr txBox="1"/>
          <p:nvPr/>
        </p:nvSpPr>
        <p:spPr>
          <a:xfrm>
            <a:off x="5517827" y="3293107"/>
            <a:ext cx="4585165" cy="101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5992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5 350</a:t>
            </a:r>
            <a:endParaRPr lang="en-US" sz="8614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79120E64-9506-47D9-9DB6-A44760F4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73" y="4307769"/>
            <a:ext cx="2388855" cy="23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D070DD-2D83-41EE-8A43-0A2D5F43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" y="4348"/>
            <a:ext cx="12176542" cy="68493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317D0FB-C3DB-4C6A-999D-ED6DF84259D7}"/>
              </a:ext>
            </a:extLst>
          </p:cNvPr>
          <p:cNvSpPr txBox="1"/>
          <p:nvPr/>
        </p:nvSpPr>
        <p:spPr>
          <a:xfrm>
            <a:off x="1714066" y="1548327"/>
            <a:ext cx="8505355" cy="1752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93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39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1F733B-2212-4CB7-B4E6-1361CC0F0ADA}"/>
              </a:ext>
            </a:extLst>
          </p:cNvPr>
          <p:cNvSpPr txBox="1"/>
          <p:nvPr/>
        </p:nvSpPr>
        <p:spPr>
          <a:xfrm>
            <a:off x="5835880" y="4121208"/>
            <a:ext cx="4585165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8"/>
            <a:r>
              <a:rPr lang="en-US" sz="6591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3 023</a:t>
            </a:r>
            <a:endParaRPr lang="en-US" sz="10336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79120E64-9506-47D9-9DB6-A44760F40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673" y="4307769"/>
            <a:ext cx="2388855" cy="23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52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269</Words>
  <Application>Microsoft Office PowerPoint</Application>
  <PresentationFormat>Custom</PresentationFormat>
  <Paragraphs>46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Minhthangpc.VN</cp:lastModifiedBy>
  <cp:revision>8</cp:revision>
  <dcterms:created xsi:type="dcterms:W3CDTF">2023-01-04T09:36:43Z</dcterms:created>
  <dcterms:modified xsi:type="dcterms:W3CDTF">2023-01-12T23:23:41Z</dcterms:modified>
</cp:coreProperties>
</file>