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09C2-D823-49B9-8657-4B45E928377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3979-68C9-4403-9F4D-F292980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9.svg"/><Relationship Id="rId1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xmlns="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xmlns="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3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DE3C3CC9-6F64-DA16-B135-8F0F2A039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66D8CE2E-6215-1F0C-59F1-B32FD1AD3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9EA84064-A963-090B-2BE3-7D1E962E43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273629B2-D678-0EB6-294A-27FA2F6C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xmlns="" id="{9704F122-E533-740C-C426-3CB3C479CA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7" name="图形 43">
            <a:extLst>
              <a:ext uri="{FF2B5EF4-FFF2-40B4-BE49-F238E27FC236}">
                <a16:creationId xmlns:a16="http://schemas.microsoft.com/office/drawing/2014/main" xmlns="" id="{013F9CCF-E570-7E34-EF7F-8761BE6B25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  <p:pic>
        <p:nvPicPr>
          <p:cNvPr id="18" name="图形 45">
            <a:extLst>
              <a:ext uri="{FF2B5EF4-FFF2-40B4-BE49-F238E27FC236}">
                <a16:creationId xmlns:a16="http://schemas.microsoft.com/office/drawing/2014/main" xmlns="" id="{24314585-17F6-04D2-96CA-B0F4CA4242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74888" y="598072"/>
            <a:ext cx="7531769" cy="5723807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1E02E594-7131-7CE3-0036-D1CCF1F4FD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B251C860-3120-BC31-8781-EA439B4143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20EA566B-F786-593C-1F61-D61B2D6B01CE}"/>
              </a:ext>
            </a:extLst>
          </p:cNvPr>
          <p:cNvSpPr txBox="1"/>
          <p:nvPr userDrawn="1"/>
        </p:nvSpPr>
        <p:spPr>
          <a:xfrm>
            <a:off x="6309854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形 38">
            <a:extLst>
              <a:ext uri="{FF2B5EF4-FFF2-40B4-BE49-F238E27FC236}">
                <a16:creationId xmlns:a16="http://schemas.microsoft.com/office/drawing/2014/main" xmlns="" id="{7524C19C-3C40-1CB4-363F-63A1B254EF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76780" y="1450915"/>
            <a:ext cx="5049891" cy="4476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B66CECFE-978F-93C7-24E4-0D50B9447D62}"/>
              </a:ext>
            </a:extLst>
          </p:cNvPr>
          <p:cNvGrpSpPr/>
          <p:nvPr userDrawn="1"/>
        </p:nvGrpSpPr>
        <p:grpSpPr>
          <a:xfrm>
            <a:off x="6440509" y="1450916"/>
            <a:ext cx="4783015" cy="1567673"/>
            <a:chOff x="3766782" y="1436238"/>
            <a:chExt cx="4783015" cy="1567672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32FB269-323F-54D6-CE11-1B443BFD81DD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C9E94C34-42A6-433E-E74A-45398C393410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xmlns="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CC1FF574-278E-053D-E6ED-175754D6DA60}"/>
              </a:ext>
            </a:extLst>
          </p:cNvPr>
          <p:cNvSpPr txBox="1"/>
          <p:nvPr userDrawn="1"/>
        </p:nvSpPr>
        <p:spPr>
          <a:xfrm>
            <a:off x="5470635" y="3286714"/>
            <a:ext cx="5768026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19BCE00-8A69-636A-0892-9281CD7323B8}"/>
              </a:ext>
            </a:extLst>
          </p:cNvPr>
          <p:cNvGrpSpPr/>
          <p:nvPr userDrawn="1"/>
        </p:nvGrpSpPr>
        <p:grpSpPr>
          <a:xfrm>
            <a:off x="6124054" y="1719041"/>
            <a:ext cx="4783015" cy="1567673"/>
            <a:chOff x="3837191" y="1704363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A1795D06-0AA5-950B-0E0C-B938A4B5EB57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xmlns="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xmlns="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xmlns="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xmlns="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xmlns="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xmlns="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xmlns="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xmlns="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xmlns="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xmlns="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xmlns="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xmlns="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3BB7093-DC15-5446-51BC-A31A4361D9DB}"/>
              </a:ext>
            </a:extLst>
          </p:cNvPr>
          <p:cNvSpPr txBox="1"/>
          <p:nvPr userDrawn="1"/>
        </p:nvSpPr>
        <p:spPr>
          <a:xfrm>
            <a:off x="2007609" y="643549"/>
            <a:ext cx="10696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8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8800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8800" b="1" baseline="0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19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3FC3-21A5-4E91-A476-C998DB998BD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3414-3F1D-4435-B8A0-5ED0D094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407761"/>
            <a:ext cx="10559344" cy="112243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1 000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 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A20F1A7-005B-FF6B-725C-31ADCA50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3" b="50000"/>
          <a:stretch>
            <a:fillRect/>
          </a:stretch>
        </p:blipFill>
        <p:spPr bwMode="auto">
          <a:xfrm>
            <a:off x="448296" y="403890"/>
            <a:ext cx="769358" cy="9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1725EB-8DF9-35C1-3D99-ED0309D6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31" y="575123"/>
            <a:ext cx="335984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685C15-C074-D68B-CAD8-6C4CCBA7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62" y="1773752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A18423-EE75-30BE-40F0-A13F787B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62" y="2867738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DD560B-B13D-9256-A558-6AC2EDAC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1773752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8 400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5ADAD54-750F-9D4A-EBE7-30EC2B75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2867738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0928A5-D583-F8A3-789E-2739C846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771" y="4019991"/>
            <a:ext cx="3406816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02A15A6-7C87-447B-7945-69B1D4D5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31" y="1773752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Bảy nghìn.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3D3E9F-2D30-C72B-331A-78EEFA01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31" y="2867738"/>
            <a:ext cx="37153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67325F-E7EB-D668-17BC-3C15D1E5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1773753"/>
            <a:ext cx="416819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46F6ADE-6B9E-4542-44C4-C8E728FB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2867738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Chín nghìn.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71C223-221E-104A-1B9C-1367A684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42" y="4019991"/>
            <a:ext cx="340800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Mười nghìn.</a:t>
            </a:r>
          </a:p>
        </p:txBody>
      </p:sp>
    </p:spTree>
    <p:extLst>
      <p:ext uri="{BB962C8B-B14F-4D97-AF65-F5344CB8AC3E}">
        <p14:creationId xmlns:p14="http://schemas.microsoft.com/office/powerpoint/2010/main" val="464327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15379E8-8D76-969C-0BB9-52D27D5A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5" b="78999"/>
          <a:stretch>
            <a:fillRect/>
          </a:stretch>
        </p:blipFill>
        <p:spPr bwMode="auto">
          <a:xfrm>
            <a:off x="502401" y="375352"/>
            <a:ext cx="1811022" cy="8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1BC231D-0695-8CE5-A3F5-ACE8CCBA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4667" b="39000"/>
          <a:stretch>
            <a:fillRect/>
          </a:stretch>
        </p:blipFill>
        <p:spPr bwMode="auto">
          <a:xfrm>
            <a:off x="502402" y="1602519"/>
            <a:ext cx="10581938" cy="15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F7DB04D-CA77-50D3-3B78-00B39FBF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61000"/>
          <a:stretch>
            <a:fillRect/>
          </a:stretch>
        </p:blipFill>
        <p:spPr bwMode="auto">
          <a:xfrm>
            <a:off x="502402" y="3157882"/>
            <a:ext cx="10581938" cy="16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041766D-ED5C-0EFC-C461-25E0FD6467A4}"/>
              </a:ext>
            </a:extLst>
          </p:cNvPr>
          <p:cNvGrpSpPr>
            <a:grpSpLocks/>
          </p:cNvGrpSpPr>
          <p:nvPr/>
        </p:nvGrpSpPr>
        <p:grpSpPr bwMode="auto">
          <a:xfrm>
            <a:off x="2589299" y="2476519"/>
            <a:ext cx="990740" cy="684930"/>
            <a:chOff x="219324" y="3726080"/>
            <a:chExt cx="1321606" cy="9144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5696137C-389B-6625-E6B0-6BF325B5B7D2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9" name="TextBox 14">
              <a:extLst>
                <a:ext uri="{FF2B5EF4-FFF2-40B4-BE49-F238E27FC236}">
                  <a16:creationId xmlns:a16="http://schemas.microsoft.com/office/drawing/2014/main" xmlns="" id="{0473B7BE-DDD2-3FF7-41DA-05758C433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9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7AD5DC-4667-8A34-01A1-321AB5A9731B}"/>
              </a:ext>
            </a:extLst>
          </p:cNvPr>
          <p:cNvGrpSpPr>
            <a:grpSpLocks/>
          </p:cNvGrpSpPr>
          <p:nvPr/>
        </p:nvGrpSpPr>
        <p:grpSpPr bwMode="auto">
          <a:xfrm>
            <a:off x="3654747" y="2482464"/>
            <a:ext cx="990706" cy="684930"/>
            <a:chOff x="219324" y="3726080"/>
            <a:chExt cx="1323223" cy="9144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1B156CD5-E04C-7840-B9DA-AE28E962438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7" name="TextBox 17">
              <a:extLst>
                <a:ext uri="{FF2B5EF4-FFF2-40B4-BE49-F238E27FC236}">
                  <a16:creationId xmlns:a16="http://schemas.microsoft.com/office/drawing/2014/main" xmlns="" id="{A19611B2-CC2C-DBF2-965A-3CBF72EDA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5FB20CA-6C6D-AAA9-B899-8B01A300362B}"/>
              </a:ext>
            </a:extLst>
          </p:cNvPr>
          <p:cNvGrpSpPr>
            <a:grpSpLocks/>
          </p:cNvGrpSpPr>
          <p:nvPr/>
        </p:nvGrpSpPr>
        <p:grpSpPr bwMode="auto">
          <a:xfrm>
            <a:off x="5792776" y="2482464"/>
            <a:ext cx="990740" cy="684930"/>
            <a:chOff x="219324" y="3726080"/>
            <a:chExt cx="1321606" cy="9144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2A2B3A5F-9080-7B64-3209-BA2F45539EA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5" name="TextBox 20">
              <a:extLst>
                <a:ext uri="{FF2B5EF4-FFF2-40B4-BE49-F238E27FC236}">
                  <a16:creationId xmlns:a16="http://schemas.microsoft.com/office/drawing/2014/main" xmlns="" id="{2C668342-3483-4609-B729-DF46A0785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9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9F9C2EE-B1C1-D99C-ED1C-75A3194AF6F3}"/>
              </a:ext>
            </a:extLst>
          </p:cNvPr>
          <p:cNvGrpSpPr>
            <a:grpSpLocks/>
          </p:cNvGrpSpPr>
          <p:nvPr/>
        </p:nvGrpSpPr>
        <p:grpSpPr bwMode="auto">
          <a:xfrm>
            <a:off x="6852278" y="2488410"/>
            <a:ext cx="990706" cy="684930"/>
            <a:chOff x="219324" y="3726080"/>
            <a:chExt cx="1323223" cy="9144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FC9A77E4-6C36-742B-9B68-B7395AB3E83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3" name="TextBox 23">
              <a:extLst>
                <a:ext uri="{FF2B5EF4-FFF2-40B4-BE49-F238E27FC236}">
                  <a16:creationId xmlns:a16="http://schemas.microsoft.com/office/drawing/2014/main" xmlns="" id="{3273E24C-7109-C524-EEA7-B0B7143E1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7 000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F2AB6E1-2394-3C61-A04E-137A6783EA52}"/>
              </a:ext>
            </a:extLst>
          </p:cNvPr>
          <p:cNvGrpSpPr>
            <a:grpSpLocks/>
          </p:cNvGrpSpPr>
          <p:nvPr/>
        </p:nvGrpSpPr>
        <p:grpSpPr bwMode="auto">
          <a:xfrm>
            <a:off x="7911780" y="2472951"/>
            <a:ext cx="990706" cy="684930"/>
            <a:chOff x="219324" y="3726080"/>
            <a:chExt cx="1323223" cy="9144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A7DC401F-19A1-A4ED-6F6D-CDD0F0F212CF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71" name="TextBox 26">
              <a:extLst>
                <a:ext uri="{FF2B5EF4-FFF2-40B4-BE49-F238E27FC236}">
                  <a16:creationId xmlns:a16="http://schemas.microsoft.com/office/drawing/2014/main" xmlns="" id="{C5CF4633-286C-CA42-CBF6-6F37B51E1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8 000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267589D-C9FC-6448-BAEC-3F423A58C27C}"/>
              </a:ext>
            </a:extLst>
          </p:cNvPr>
          <p:cNvGrpSpPr>
            <a:grpSpLocks/>
          </p:cNvGrpSpPr>
          <p:nvPr/>
        </p:nvGrpSpPr>
        <p:grpSpPr bwMode="auto">
          <a:xfrm>
            <a:off x="9966571" y="2487221"/>
            <a:ext cx="1163823" cy="684930"/>
            <a:chOff x="219323" y="3726080"/>
            <a:chExt cx="1555039" cy="91440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F6A5EBA7-B63B-2C92-D559-293EA92DE0CB}"/>
                </a:ext>
              </a:extLst>
            </p:cNvPr>
            <p:cNvSpPr/>
            <p:nvPr/>
          </p:nvSpPr>
          <p:spPr>
            <a:xfrm>
              <a:off x="219323" y="3726080"/>
              <a:ext cx="149509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9" name="TextBox 29">
              <a:extLst>
                <a:ext uri="{FF2B5EF4-FFF2-40B4-BE49-F238E27FC236}">
                  <a16:creationId xmlns:a16="http://schemas.microsoft.com/office/drawing/2014/main" xmlns="" id="{0B876C58-C235-E537-07B0-A60E1C69E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2" y="3868519"/>
              <a:ext cx="1519000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DCCA41D-660F-6145-BAEF-97518CB2D09C}"/>
              </a:ext>
            </a:extLst>
          </p:cNvPr>
          <p:cNvGrpSpPr>
            <a:grpSpLocks/>
          </p:cNvGrpSpPr>
          <p:nvPr/>
        </p:nvGrpSpPr>
        <p:grpSpPr bwMode="auto">
          <a:xfrm>
            <a:off x="1519095" y="4085392"/>
            <a:ext cx="990706" cy="684930"/>
            <a:chOff x="219324" y="3726080"/>
            <a:chExt cx="1323223" cy="914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2C519FFA-180B-22E8-41DB-DD1183FF4B6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7" name="TextBox 32">
              <a:extLst>
                <a:ext uri="{FF2B5EF4-FFF2-40B4-BE49-F238E27FC236}">
                  <a16:creationId xmlns:a16="http://schemas.microsoft.com/office/drawing/2014/main" xmlns="" id="{DB864AE7-4E27-2085-8455-00997244F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6 800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FCBDAE3-CE91-8BE5-689D-EAED88658F7C}"/>
              </a:ext>
            </a:extLst>
          </p:cNvPr>
          <p:cNvGrpSpPr>
            <a:grpSpLocks/>
          </p:cNvGrpSpPr>
          <p:nvPr/>
        </p:nvGrpSpPr>
        <p:grpSpPr bwMode="auto">
          <a:xfrm>
            <a:off x="4715438" y="4091338"/>
            <a:ext cx="990706" cy="684930"/>
            <a:chOff x="219324" y="3726080"/>
            <a:chExt cx="1323223" cy="9144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CA567A0D-5366-27F6-C8B3-5F0C5DC0DDB4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5" name="TextBox 35">
              <a:extLst>
                <a:ext uri="{FF2B5EF4-FFF2-40B4-BE49-F238E27FC236}">
                  <a16:creationId xmlns:a16="http://schemas.microsoft.com/office/drawing/2014/main" xmlns="" id="{DBE974F7-7D4A-2F7A-8228-F2D716737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7 100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A8E9D57-2F21-0824-4E2E-2CE16A8FAE7B}"/>
              </a:ext>
            </a:extLst>
          </p:cNvPr>
          <p:cNvGrpSpPr>
            <a:grpSpLocks/>
          </p:cNvGrpSpPr>
          <p:nvPr/>
        </p:nvGrpSpPr>
        <p:grpSpPr bwMode="auto">
          <a:xfrm>
            <a:off x="5793965" y="4085392"/>
            <a:ext cx="990740" cy="684930"/>
            <a:chOff x="219324" y="3726080"/>
            <a:chExt cx="1321604" cy="9144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E9D0395-7D5C-6872-E020-CA183378A31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3" name="TextBox 38">
              <a:extLst>
                <a:ext uri="{FF2B5EF4-FFF2-40B4-BE49-F238E27FC236}">
                  <a16:creationId xmlns:a16="http://schemas.microsoft.com/office/drawing/2014/main" xmlns="" id="{679A5812-038E-857B-5589-7F9154522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5567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7 200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DD3B601-D284-BFDF-66F3-54C18B227180}"/>
              </a:ext>
            </a:extLst>
          </p:cNvPr>
          <p:cNvGrpSpPr>
            <a:grpSpLocks/>
          </p:cNvGrpSpPr>
          <p:nvPr/>
        </p:nvGrpSpPr>
        <p:grpSpPr bwMode="auto">
          <a:xfrm>
            <a:off x="7922481" y="4085392"/>
            <a:ext cx="990706" cy="684930"/>
            <a:chOff x="219324" y="3726080"/>
            <a:chExt cx="1323223" cy="91440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9DD6B0F0-674D-B47A-A558-2E9126E55160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61" name="TextBox 41">
              <a:extLst>
                <a:ext uri="{FF2B5EF4-FFF2-40B4-BE49-F238E27FC236}">
                  <a16:creationId xmlns:a16="http://schemas.microsoft.com/office/drawing/2014/main" xmlns="" id="{B5E30DAE-F945-90EA-2D27-DF91D9BBE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7 400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516BC0A-66F3-0E03-1A5C-43DFE4B2B67B}"/>
              </a:ext>
            </a:extLst>
          </p:cNvPr>
          <p:cNvGrpSpPr>
            <a:grpSpLocks/>
          </p:cNvGrpSpPr>
          <p:nvPr/>
        </p:nvGrpSpPr>
        <p:grpSpPr bwMode="auto">
          <a:xfrm>
            <a:off x="10067646" y="4085392"/>
            <a:ext cx="990706" cy="684930"/>
            <a:chOff x="219324" y="3726080"/>
            <a:chExt cx="1323223" cy="91440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xmlns="" id="{176018D1-9D4A-1363-0EA8-F3800C46F920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59" name="TextBox 44">
              <a:extLst>
                <a:ext uri="{FF2B5EF4-FFF2-40B4-BE49-F238E27FC236}">
                  <a16:creationId xmlns:a16="http://schemas.microsoft.com/office/drawing/2014/main" xmlns="" id="{2E25B7A0-4B59-E14F-AA6C-67F7A102A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7 600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245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7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0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4" name="Hình ảnh 5213">
            <a:extLst>
              <a:ext uri="{FF2B5EF4-FFF2-40B4-BE49-F238E27FC236}">
                <a16:creationId xmlns:a16="http://schemas.microsoft.com/office/drawing/2014/main" xmlns="" id="{E94717AE-AEFE-2F59-E564-D90648E5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25" y="3385592"/>
            <a:ext cx="2918057" cy="2895224"/>
          </a:xfrm>
          <a:prstGeom prst="rect">
            <a:avLst/>
          </a:prstGeom>
        </p:spPr>
      </p:pic>
      <p:pic>
        <p:nvPicPr>
          <p:cNvPr id="5215" name="Hình ảnh 5214">
            <a:extLst>
              <a:ext uri="{FF2B5EF4-FFF2-40B4-BE49-F238E27FC236}">
                <a16:creationId xmlns:a16="http://schemas.microsoft.com/office/drawing/2014/main" xmlns="" id="{F8AD5783-E8D6-DFDB-A197-FBD75A24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3" y="3714388"/>
            <a:ext cx="2242200" cy="2237634"/>
          </a:xfrm>
          <a:prstGeom prst="rect">
            <a:avLst/>
          </a:prstGeom>
        </p:spPr>
      </p:pic>
      <p:pic>
        <p:nvPicPr>
          <p:cNvPr id="5216" name="Hình ảnh 5215">
            <a:extLst>
              <a:ext uri="{FF2B5EF4-FFF2-40B4-BE49-F238E27FC236}">
                <a16:creationId xmlns:a16="http://schemas.microsoft.com/office/drawing/2014/main" xmlns="" id="{6071151E-E0DB-A1BC-D842-720BCDFBF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94" y="712879"/>
            <a:ext cx="296829" cy="2237634"/>
          </a:xfrm>
          <a:prstGeom prst="rect">
            <a:avLst/>
          </a:prstGeom>
        </p:spPr>
      </p:pic>
      <p:pic>
        <p:nvPicPr>
          <p:cNvPr id="5217" name="Hình ảnh 5216">
            <a:extLst>
              <a:ext uri="{FF2B5EF4-FFF2-40B4-BE49-F238E27FC236}">
                <a16:creationId xmlns:a16="http://schemas.microsoft.com/office/drawing/2014/main" xmlns="" id="{30001D9E-CD10-9EB3-F104-E8B7D2852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889" y="1539433"/>
            <a:ext cx="296829" cy="292262"/>
          </a:xfrm>
          <a:prstGeom prst="rect">
            <a:avLst/>
          </a:prstGeom>
        </p:spPr>
      </p:pic>
      <p:sp>
        <p:nvSpPr>
          <p:cNvPr id="5218" name="Hộp Văn bản 5217">
            <a:extLst>
              <a:ext uri="{FF2B5EF4-FFF2-40B4-BE49-F238E27FC236}">
                <a16:creationId xmlns:a16="http://schemas.microsoft.com/office/drawing/2014/main" xmlns="" id="{324418BF-3B36-DE5C-3F0E-52F826DC8CFA}"/>
              </a:ext>
            </a:extLst>
          </p:cNvPr>
          <p:cNvSpPr txBox="1"/>
          <p:nvPr/>
        </p:nvSpPr>
        <p:spPr>
          <a:xfrm>
            <a:off x="2671348" y="1143796"/>
            <a:ext cx="179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5219" name="Hộp Văn bản 5218">
            <a:extLst>
              <a:ext uri="{FF2B5EF4-FFF2-40B4-BE49-F238E27FC236}">
                <a16:creationId xmlns:a16="http://schemas.microsoft.com/office/drawing/2014/main" xmlns="" id="{DE56150B-5B63-A9B2-E26B-D38D602D809B}"/>
              </a:ext>
            </a:extLst>
          </p:cNvPr>
          <p:cNvSpPr txBox="1"/>
          <p:nvPr/>
        </p:nvSpPr>
        <p:spPr>
          <a:xfrm>
            <a:off x="6739015" y="1434934"/>
            <a:ext cx="357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</a:t>
            </a:r>
          </a:p>
        </p:txBody>
      </p:sp>
      <p:sp>
        <p:nvSpPr>
          <p:cNvPr id="5220" name="Hộp Văn bản 5219">
            <a:extLst>
              <a:ext uri="{FF2B5EF4-FFF2-40B4-BE49-F238E27FC236}">
                <a16:creationId xmlns:a16="http://schemas.microsoft.com/office/drawing/2014/main" xmlns="" id="{8165FDE3-2375-5703-1A23-B2B2449464E1}"/>
              </a:ext>
            </a:extLst>
          </p:cNvPr>
          <p:cNvSpPr txBox="1"/>
          <p:nvPr/>
        </p:nvSpPr>
        <p:spPr>
          <a:xfrm>
            <a:off x="2671348" y="4325372"/>
            <a:ext cx="3217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5221" name="Hộp Văn bản 5220">
            <a:extLst>
              <a:ext uri="{FF2B5EF4-FFF2-40B4-BE49-F238E27FC236}">
                <a16:creationId xmlns:a16="http://schemas.microsoft.com/office/drawing/2014/main" xmlns="" id="{23E731F9-E490-49E9-66A9-DCAE27D125AD}"/>
              </a:ext>
            </a:extLst>
          </p:cNvPr>
          <p:cNvSpPr txBox="1"/>
          <p:nvPr/>
        </p:nvSpPr>
        <p:spPr>
          <a:xfrm>
            <a:off x="8471557" y="4239920"/>
            <a:ext cx="367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100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1000</a:t>
            </a:r>
          </a:p>
        </p:txBody>
      </p:sp>
    </p:spTree>
    <p:extLst>
      <p:ext uri="{BB962C8B-B14F-4D97-AF65-F5344CB8AC3E}">
        <p14:creationId xmlns:p14="http://schemas.microsoft.com/office/powerpoint/2010/main" val="2511606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0428A66-7A47-C22F-1534-EA2E94B6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2" b="43625"/>
          <a:stretch>
            <a:fillRect/>
          </a:stretch>
        </p:blipFill>
        <p:spPr bwMode="auto">
          <a:xfrm>
            <a:off x="733090" y="1193463"/>
            <a:ext cx="1508987" cy="9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C4F11E94-1028-472F-89F2-351B7C1C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42410"/>
          <a:stretch>
            <a:fillRect/>
          </a:stretch>
        </p:blipFill>
        <p:spPr bwMode="auto">
          <a:xfrm>
            <a:off x="8551523" y="1145898"/>
            <a:ext cx="3141643" cy="98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4DBF235-DB23-86A3-4E99-3E5E1739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38766"/>
          <a:stretch>
            <a:fillRect/>
          </a:stretch>
        </p:blipFill>
        <p:spPr bwMode="auto">
          <a:xfrm>
            <a:off x="390625" y="3212581"/>
            <a:ext cx="3669610" cy="7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C9089B0D-37A2-84E4-BC67-3067A8C3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53979"/>
          <a:stretch>
            <a:fillRect/>
          </a:stretch>
        </p:blipFill>
        <p:spPr bwMode="auto">
          <a:xfrm>
            <a:off x="5111413" y="3268470"/>
            <a:ext cx="4587607" cy="7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118EB82-4065-04D2-77C3-EFB0735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40" y="3606444"/>
            <a:ext cx="2044683" cy="30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0E93C574-F9DF-F25A-631F-806E9CAB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1" b="43625"/>
          <a:stretch>
            <a:fillRect/>
          </a:stretch>
        </p:blipFill>
        <p:spPr bwMode="auto">
          <a:xfrm>
            <a:off x="2985274" y="1193463"/>
            <a:ext cx="1764647" cy="9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249FC687-AA5F-66AE-1BEE-35A159A8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377" b="42410"/>
          <a:stretch>
            <a:fillRect/>
          </a:stretch>
        </p:blipFill>
        <p:spPr bwMode="auto">
          <a:xfrm>
            <a:off x="5493118" y="1145898"/>
            <a:ext cx="2252185" cy="98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82288F-C0CA-9947-6DDB-47B77E10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3" y="209956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DD3467D-21E7-DBFF-EFFE-1E574644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936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EFA793-2C7B-C240-013E-45B2F67A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177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E11E8B-62F2-371D-77DA-5A0B2A1A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875" y="2126919"/>
            <a:ext cx="1541094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 nghìn</a:t>
            </a:r>
          </a:p>
          <a:p>
            <a:pPr algn="ctr" eaLnBrk="1" hangingPunct="1"/>
            <a:r>
              <a:rPr lang="en-US" altLang="en-US" sz="2397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EC5B5A-36F7-9098-4250-BE702E4C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86" y="3985506"/>
            <a:ext cx="1840751" cy="83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B58F38B-D195-E916-7613-175D8B55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180" y="3985506"/>
            <a:ext cx="3229043" cy="11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10 000</a:t>
            </a:r>
          </a:p>
          <a:p>
            <a:pPr algn="ctr" eaLnBrk="1" hangingPunct="1"/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lang="en-US" altLang="en-US" sz="239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39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D9E8D6-EDCA-065F-B78F-D4F9B5A5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092" y="3086535"/>
            <a:ext cx="1541094" cy="9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393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CC05572-02E1-9004-78B3-647DDAB2AF48}"/>
              </a:ext>
            </a:extLst>
          </p:cNvPr>
          <p:cNvSpPr/>
          <p:nvPr/>
        </p:nvSpPr>
        <p:spPr>
          <a:xfrm>
            <a:off x="1338942" y="5299479"/>
            <a:ext cx="8719457" cy="913241"/>
          </a:xfrm>
          <a:prstGeom prst="roundRect">
            <a:avLst>
              <a:gd name="adj" fmla="val 4010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087940">
              <a:defRPr/>
            </a:pP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1 000, 2 000, 3 000, …,10 000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10 000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673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08B8903C-7469-E53E-7C05-A01BE12A9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54"/>
          <a:stretch/>
        </p:blipFill>
        <p:spPr bwMode="auto">
          <a:xfrm>
            <a:off x="592774" y="1138764"/>
            <a:ext cx="5343885" cy="17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xmlns="" id="{0FB03260-07D0-6FBD-2104-F2B1B261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5"/>
          <a:stretch/>
        </p:blipFill>
        <p:spPr bwMode="auto">
          <a:xfrm>
            <a:off x="5525225" y="2323123"/>
            <a:ext cx="6269016" cy="26469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xmlns="" id="{E7E60ABD-E581-1245-62A0-360AFDC0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44" y="2801147"/>
            <a:ext cx="4337893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xmlns="" id="{960EB8EE-2745-2F99-049F-C1AD5CBA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786" y="4970094"/>
            <a:ext cx="4337893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9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5 100</a:t>
            </a:r>
          </a:p>
        </p:txBody>
      </p:sp>
    </p:spTree>
    <p:extLst>
      <p:ext uri="{BB962C8B-B14F-4D97-AF65-F5344CB8AC3E}">
        <p14:creationId xmlns:p14="http://schemas.microsoft.com/office/powerpoint/2010/main" val="3841417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A8E9CE7-CAAA-DCAF-4725-5202107F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" y="460968"/>
            <a:ext cx="10328656" cy="3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E071E26-7E56-FF6B-6DC1-6880272C2B07}"/>
              </a:ext>
            </a:extLst>
          </p:cNvPr>
          <p:cNvGrpSpPr>
            <a:grpSpLocks/>
          </p:cNvGrpSpPr>
          <p:nvPr/>
        </p:nvGrpSpPr>
        <p:grpSpPr bwMode="auto">
          <a:xfrm>
            <a:off x="2754586" y="3143613"/>
            <a:ext cx="990706" cy="684930"/>
            <a:chOff x="219324" y="3726080"/>
            <a:chExt cx="1323223" cy="9144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DEB1583-CF86-91B6-8ED2-043AF9975D92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78" name="TextBox 12">
              <a:extLst>
                <a:ext uri="{FF2B5EF4-FFF2-40B4-BE49-F238E27FC236}">
                  <a16:creationId xmlns:a16="http://schemas.microsoft.com/office/drawing/2014/main" xmlns="" id="{DBD8B484-AB61-A197-460B-74949CDFD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1 200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9BFA093-CE34-76BF-2A9C-97EDC03EC94B}"/>
              </a:ext>
            </a:extLst>
          </p:cNvPr>
          <p:cNvGrpSpPr>
            <a:grpSpLocks/>
          </p:cNvGrpSpPr>
          <p:nvPr/>
        </p:nvGrpSpPr>
        <p:grpSpPr bwMode="auto">
          <a:xfrm>
            <a:off x="8358886" y="3186421"/>
            <a:ext cx="990706" cy="684930"/>
            <a:chOff x="219324" y="3726080"/>
            <a:chExt cx="1323223" cy="9144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DFA79CFF-0A65-CBF2-D455-D99DDDF95C0D}"/>
                </a:ext>
              </a:extLst>
            </p:cNvPr>
            <p:cNvSpPr/>
            <p:nvPr/>
          </p:nvSpPr>
          <p:spPr>
            <a:xfrm>
              <a:off x="219324" y="3726080"/>
              <a:ext cx="1261052" cy="91440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76" name="TextBox 15">
              <a:extLst>
                <a:ext uri="{FF2B5EF4-FFF2-40B4-BE49-F238E27FC236}">
                  <a16:creationId xmlns:a16="http://schemas.microsoft.com/office/drawing/2014/main" xmlns="" id="{3D9FB23E-464D-D59D-1282-91D9F0EEC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287186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99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7E3F05-694A-01E8-6F8C-B2002E5B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30" y="518046"/>
            <a:ext cx="380457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CD9234-2A15-5389-3A35-8B8449DE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6" y="1716674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Sáu nghìn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164BFF-774D-27E4-19F9-FECC4544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6" y="2754771"/>
            <a:ext cx="340681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EC2459-166C-50C6-809B-8E712458A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690" y="1716674"/>
            <a:ext cx="371004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B1B45C-07C5-14A5-65D7-4EBD520D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690" y="2754771"/>
            <a:ext cx="423135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EEE479-640A-69D0-C37D-8FE3767A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309" y="3841623"/>
            <a:ext cx="398653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52B82A-2FE7-DE7F-884A-7F3A02E0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59" y="1716674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9839E1-9ED5-3C54-BA57-570A5537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71" y="2754771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F8A25B-B958-02F6-A156-04D2E023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179" y="1716674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BD7EEB-46F4-2E99-FC0E-0920E57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477" y="2779148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4 500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9EA57F-D1E1-EF90-05C6-85428C7C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477" y="3867143"/>
            <a:ext cx="170519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7 800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74ED698-B931-064B-6EAC-BF995F6A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3" b="50000"/>
          <a:stretch>
            <a:fillRect/>
          </a:stretch>
        </p:blipFill>
        <p:spPr bwMode="auto">
          <a:xfrm>
            <a:off x="448296" y="403890"/>
            <a:ext cx="769358" cy="9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241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9</cp:revision>
  <dcterms:created xsi:type="dcterms:W3CDTF">2023-01-04T09:28:14Z</dcterms:created>
  <dcterms:modified xsi:type="dcterms:W3CDTF">2023-01-12T23:02:34Z</dcterms:modified>
</cp:coreProperties>
</file>