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51F7-6F80-42DB-B788-3F1FA398F4C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C1B2-05AE-46C5-8D54-11A43664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png"/><Relationship Id="rId15" Type="http://schemas.openxmlformats.org/officeDocument/2006/relationships/image" Target="../media/image2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1.svg"/><Relationship Id="rId5" Type="http://schemas.openxmlformats.org/officeDocument/2006/relationships/image" Target="../media/image4.png"/><Relationship Id="rId15" Type="http://schemas.openxmlformats.org/officeDocument/2006/relationships/image" Target="../media/image24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6.svg"/><Relationship Id="rId1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8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xmlns="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xmlns="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7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xmlns="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xmlns="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CC1FF574-278E-053D-E6ED-175754D6DA60}"/>
              </a:ext>
            </a:extLst>
          </p:cNvPr>
          <p:cNvSpPr txBox="1"/>
          <p:nvPr userDrawn="1"/>
        </p:nvSpPr>
        <p:spPr>
          <a:xfrm>
            <a:off x="5504878" y="3258193"/>
            <a:ext cx="6525197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19BCE00-8A69-636A-0892-9281CD7323B8}"/>
              </a:ext>
            </a:extLst>
          </p:cNvPr>
          <p:cNvGrpSpPr/>
          <p:nvPr userDrawn="1"/>
        </p:nvGrpSpPr>
        <p:grpSpPr>
          <a:xfrm>
            <a:off x="6124054" y="1697824"/>
            <a:ext cx="4800768" cy="1588890"/>
            <a:chOff x="3837191" y="1683146"/>
            <a:chExt cx="4800768" cy="1588890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A1795D06-0AA5-950B-0E0C-B938A4B5EB57}"/>
                </a:ext>
              </a:extLst>
            </p:cNvPr>
            <p:cNvSpPr txBox="1"/>
            <p:nvPr/>
          </p:nvSpPr>
          <p:spPr>
            <a:xfrm>
              <a:off x="3854944" y="168314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5DD72B77-C72A-4B8E-5D7C-43C2668F0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CA9B9BED-AD53-AD38-B655-3001D1DA5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806B502E-5798-53F6-CA6A-17C3CF560A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B55A436B-1953-96E9-506B-025F988BED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6" name="图形 1">
            <a:extLst>
              <a:ext uri="{FF2B5EF4-FFF2-40B4-BE49-F238E27FC236}">
                <a16:creationId xmlns:a16="http://schemas.microsoft.com/office/drawing/2014/main" xmlns="" id="{37544147-F8BD-8776-21D7-D70A5AFA4B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34147" y="1661037"/>
            <a:ext cx="2667790" cy="1665558"/>
          </a:xfrm>
          <a:prstGeom prst="rect">
            <a:avLst/>
          </a:prstGeom>
        </p:spPr>
      </p:pic>
      <p:pic>
        <p:nvPicPr>
          <p:cNvPr id="17" name="图形 2">
            <a:extLst>
              <a:ext uri="{FF2B5EF4-FFF2-40B4-BE49-F238E27FC236}">
                <a16:creationId xmlns:a16="http://schemas.microsoft.com/office/drawing/2014/main" xmlns="" id="{F4C74E02-F196-A50C-5A98-A6FD2B2EA2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4225" y="3374063"/>
            <a:ext cx="4665233" cy="304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xmlns="" id="{58CE2606-5D6D-113F-B6E4-869AA35DE4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3EC450C2-6AF2-1E0C-9617-C0AB1F5103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41BFD717-FFF4-A22B-CF0C-7F04B51700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FFD1243-F66E-7FE1-2305-5F3D778CD921}"/>
              </a:ext>
            </a:extLst>
          </p:cNvPr>
          <p:cNvSpPr txBox="1"/>
          <p:nvPr userDrawn="1"/>
        </p:nvSpPr>
        <p:spPr>
          <a:xfrm>
            <a:off x="5922989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DỤNG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1417085-743F-72A3-C6AC-FB04DBC933D5}"/>
              </a:ext>
            </a:extLst>
          </p:cNvPr>
          <p:cNvGrpSpPr/>
          <p:nvPr userDrawn="1"/>
        </p:nvGrpSpPr>
        <p:grpSpPr>
          <a:xfrm>
            <a:off x="6236826" y="1450915"/>
            <a:ext cx="4803114" cy="1578844"/>
            <a:chOff x="3874800" y="1917635"/>
            <a:chExt cx="4803114" cy="1578844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42BE896A-E062-7522-5D6B-B330B479C70B}"/>
                </a:ext>
              </a:extLst>
            </p:cNvPr>
            <p:cNvSpPr txBox="1"/>
            <p:nvPr/>
          </p:nvSpPr>
          <p:spPr>
            <a:xfrm>
              <a:off x="3874800" y="192880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296ACF82-8606-9BDD-D0C2-7365253475F3}"/>
                </a:ext>
              </a:extLst>
            </p:cNvPr>
            <p:cNvSpPr txBox="1"/>
            <p:nvPr/>
          </p:nvSpPr>
          <p:spPr>
            <a:xfrm>
              <a:off x="3894899" y="1917635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  <p:pic>
        <p:nvPicPr>
          <p:cNvPr id="25" name="图形 43">
            <a:extLst>
              <a:ext uri="{FF2B5EF4-FFF2-40B4-BE49-F238E27FC236}">
                <a16:creationId xmlns:a16="http://schemas.microsoft.com/office/drawing/2014/main" xmlns="" id="{51D8DD1C-2EA0-B6BA-C539-19D1E1D9DF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xmlns="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xmlns="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xmlns="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xmlns="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xmlns="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xmlns="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xmlns="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xmlns="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xmlns="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9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xmlns="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xmlns="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xmlns="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3BB7093-DC15-5446-51BC-A31A4361D9DB}"/>
              </a:ext>
            </a:extLst>
          </p:cNvPr>
          <p:cNvSpPr txBox="1"/>
          <p:nvPr userDrawn="1"/>
        </p:nvSpPr>
        <p:spPr>
          <a:xfrm>
            <a:off x="1708255" y="370368"/>
            <a:ext cx="10051816" cy="156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587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 smtClean="0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9587" b="1" dirty="0" smtClean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8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1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D73F-54CE-4F99-B6CE-35875DEE45C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1508077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1 000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1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>
            <a:extLst>
              <a:ext uri="{FF2B5EF4-FFF2-40B4-BE49-F238E27FC236}">
                <a16:creationId xmlns:a16="http://schemas.microsoft.com/office/drawing/2014/main" xmlns="" id="{59F76AE5-FCE6-9550-5BDA-C2C8F6954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3237" r="2850" b="71826"/>
          <a:stretch/>
        </p:blipFill>
        <p:spPr bwMode="auto">
          <a:xfrm>
            <a:off x="502401" y="403890"/>
            <a:ext cx="10730577" cy="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818D81-72FE-EACC-7E39-1410AD34925F}"/>
              </a:ext>
            </a:extLst>
          </p:cNvPr>
          <p:cNvSpPr/>
          <p:nvPr/>
        </p:nvSpPr>
        <p:spPr>
          <a:xfrm>
            <a:off x="784246" y="2858225"/>
            <a:ext cx="114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5 832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2CB6BC-BA17-4BE8-49B0-6F459248BB7E}"/>
              </a:ext>
            </a:extLst>
          </p:cNvPr>
          <p:cNvSpPr/>
          <p:nvPr/>
        </p:nvSpPr>
        <p:spPr>
          <a:xfrm>
            <a:off x="798287" y="3733414"/>
            <a:ext cx="114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7 575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EA20C1-6D9B-1A5D-F454-5FEA80717A69}"/>
              </a:ext>
            </a:extLst>
          </p:cNvPr>
          <p:cNvSpPr/>
          <p:nvPr/>
        </p:nvSpPr>
        <p:spPr>
          <a:xfrm>
            <a:off x="6373089" y="2858225"/>
            <a:ext cx="1147496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8 621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21E965-CB14-7969-EFFB-8E30E3FFDC03}"/>
              </a:ext>
            </a:extLst>
          </p:cNvPr>
          <p:cNvSpPr/>
          <p:nvPr/>
        </p:nvSpPr>
        <p:spPr>
          <a:xfrm>
            <a:off x="6387130" y="3733414"/>
            <a:ext cx="1147496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4 444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005062-B397-E9F5-D7BB-1E5421B74F59}"/>
              </a:ext>
            </a:extLst>
          </p:cNvPr>
          <p:cNvSpPr/>
          <p:nvPr/>
        </p:nvSpPr>
        <p:spPr>
          <a:xfrm>
            <a:off x="1872262" y="2858225"/>
            <a:ext cx="415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5 000 + 800 + 30 + 2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B13E2A-FDDD-41F3-E94D-3D061790228A}"/>
              </a:ext>
            </a:extLst>
          </p:cNvPr>
          <p:cNvSpPr/>
          <p:nvPr/>
        </p:nvSpPr>
        <p:spPr>
          <a:xfrm>
            <a:off x="1872262" y="3733414"/>
            <a:ext cx="415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7 000 + 500 + 70 + 5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397A7BC-C24F-ABC2-9F15-1790B0FF2F5F}"/>
              </a:ext>
            </a:extLst>
          </p:cNvPr>
          <p:cNvSpPr/>
          <p:nvPr/>
        </p:nvSpPr>
        <p:spPr>
          <a:xfrm>
            <a:off x="7465861" y="2858225"/>
            <a:ext cx="4154974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8 000 + 600 + 20 + 1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74004AE-9707-2561-8789-29EBF81F7061}"/>
              </a:ext>
            </a:extLst>
          </p:cNvPr>
          <p:cNvSpPr/>
          <p:nvPr/>
        </p:nvSpPr>
        <p:spPr>
          <a:xfrm>
            <a:off x="7465861" y="3733414"/>
            <a:ext cx="4154974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4 000 + 400 + 40 + 4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7389A35A-D998-42D9-F4C2-177338832B97}"/>
              </a:ext>
            </a:extLst>
          </p:cNvPr>
          <p:cNvSpPr/>
          <p:nvPr/>
        </p:nvSpPr>
        <p:spPr>
          <a:xfrm>
            <a:off x="3641666" y="1207179"/>
            <a:ext cx="6107297" cy="742008"/>
          </a:xfrm>
          <a:prstGeom prst="roundRect">
            <a:avLst>
              <a:gd name="adj" fmla="val 31822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26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3 567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8D5E927-64BF-0F49-5E1F-D33FACA7515D}"/>
              </a:ext>
            </a:extLst>
          </p:cNvPr>
          <p:cNvSpPr txBox="1"/>
          <p:nvPr/>
        </p:nvSpPr>
        <p:spPr>
          <a:xfrm>
            <a:off x="5468147" y="1359170"/>
            <a:ext cx="1394001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3 000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28C8018-96B2-56DE-DB0D-C882F6DD7C9F}"/>
              </a:ext>
            </a:extLst>
          </p:cNvPr>
          <p:cNvSpPr txBox="1"/>
          <p:nvPr/>
        </p:nvSpPr>
        <p:spPr>
          <a:xfrm>
            <a:off x="6699713" y="1359170"/>
            <a:ext cx="102739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+ 500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B5F3557-5692-F423-F9A1-21C1FE1C2223}"/>
              </a:ext>
            </a:extLst>
          </p:cNvPr>
          <p:cNvSpPr txBox="1"/>
          <p:nvPr/>
        </p:nvSpPr>
        <p:spPr>
          <a:xfrm>
            <a:off x="7698570" y="1359170"/>
            <a:ext cx="82346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+ 60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6A87DE9-25BC-B4BB-8821-BF51222CEEEA}"/>
              </a:ext>
            </a:extLst>
          </p:cNvPr>
          <p:cNvSpPr txBox="1"/>
          <p:nvPr/>
        </p:nvSpPr>
        <p:spPr>
          <a:xfrm>
            <a:off x="8525957" y="1359170"/>
            <a:ext cx="82346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+ 7</a:t>
            </a:r>
          </a:p>
        </p:txBody>
      </p:sp>
    </p:spTree>
    <p:extLst>
      <p:ext uri="{BB962C8B-B14F-4D97-AF65-F5344CB8AC3E}">
        <p14:creationId xmlns:p14="http://schemas.microsoft.com/office/powerpoint/2010/main" val="3775785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A7F785B-54E8-9CB6-D44E-2B1C17F5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43718" b="7208"/>
          <a:stretch/>
        </p:blipFill>
        <p:spPr>
          <a:xfrm>
            <a:off x="502402" y="2663656"/>
            <a:ext cx="10116052" cy="2498629"/>
          </a:xfrm>
          <a:prstGeom prst="rect">
            <a:avLst/>
          </a:prstGeom>
        </p:spPr>
      </p:pic>
      <p:pic>
        <p:nvPicPr>
          <p:cNvPr id="5175" name="Picture 55">
            <a:extLst>
              <a:ext uri="{FF2B5EF4-FFF2-40B4-BE49-F238E27FC236}">
                <a16:creationId xmlns:a16="http://schemas.microsoft.com/office/drawing/2014/main" xmlns="" id="{8672D0EB-79E0-5370-AF2C-6D2DCD097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8" b="80952"/>
          <a:stretch/>
        </p:blipFill>
        <p:spPr bwMode="auto">
          <a:xfrm>
            <a:off x="502401" y="459779"/>
            <a:ext cx="6792227" cy="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C90872-E077-A071-7C73-9CE1EE95CEB3}"/>
              </a:ext>
            </a:extLst>
          </p:cNvPr>
          <p:cNvSpPr/>
          <p:nvPr/>
        </p:nvSpPr>
        <p:spPr>
          <a:xfrm>
            <a:off x="3588156" y="3426622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5 808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90F0020-3460-283D-3606-5B159F51E94F}"/>
              </a:ext>
            </a:extLst>
          </p:cNvPr>
          <p:cNvSpPr/>
          <p:nvPr/>
        </p:nvSpPr>
        <p:spPr>
          <a:xfrm>
            <a:off x="4330164" y="2798769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9 557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53AFEA0-449E-EC47-7ED0-FB228F65D305}"/>
              </a:ext>
            </a:extLst>
          </p:cNvPr>
          <p:cNvSpPr/>
          <p:nvPr/>
        </p:nvSpPr>
        <p:spPr>
          <a:xfrm>
            <a:off x="3759389" y="4054475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6 660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D982CD-CBD8-4A15-0034-BE7AC3B8E838}"/>
              </a:ext>
            </a:extLst>
          </p:cNvPr>
          <p:cNvSpPr/>
          <p:nvPr/>
        </p:nvSpPr>
        <p:spPr>
          <a:xfrm>
            <a:off x="2614270" y="4654978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4 004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A0B04C7-6A2B-8B05-7FE2-E6E6646C47D7}"/>
              </a:ext>
            </a:extLst>
          </p:cNvPr>
          <p:cNvSpPr/>
          <p:nvPr/>
        </p:nvSpPr>
        <p:spPr>
          <a:xfrm>
            <a:off x="10211529" y="2780189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3 681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2B5D95-7CFF-ABFA-7109-B6F7B9F7707A}"/>
              </a:ext>
            </a:extLst>
          </p:cNvPr>
          <p:cNvSpPr/>
          <p:nvPr/>
        </p:nvSpPr>
        <p:spPr>
          <a:xfrm>
            <a:off x="9239427" y="3400462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7 039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6620A6E-94F7-ED6D-9C73-80015E46B2AB}"/>
              </a:ext>
            </a:extLst>
          </p:cNvPr>
          <p:cNvSpPr/>
          <p:nvPr/>
        </p:nvSpPr>
        <p:spPr>
          <a:xfrm>
            <a:off x="8923668" y="4010031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9 100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D3C4FA3-B0F6-DEDC-14DC-D5C4F8349EFC}"/>
              </a:ext>
            </a:extLst>
          </p:cNvPr>
          <p:cNvSpPr/>
          <p:nvPr/>
        </p:nvSpPr>
        <p:spPr>
          <a:xfrm>
            <a:off x="8665679" y="4606224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7 020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10C41E47-03A2-DAB7-DBB5-94E65EE31D74}"/>
              </a:ext>
            </a:extLst>
          </p:cNvPr>
          <p:cNvSpPr/>
          <p:nvPr/>
        </p:nvSpPr>
        <p:spPr>
          <a:xfrm>
            <a:off x="3208828" y="1251729"/>
            <a:ext cx="6197670" cy="742008"/>
          </a:xfrm>
          <a:prstGeom prst="roundRect">
            <a:avLst>
              <a:gd name="adj" fmla="val 31822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6 000 + 400 + 80 + 2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26C1952-9129-5172-035E-E079401C65E3}"/>
              </a:ext>
            </a:extLst>
          </p:cNvPr>
          <p:cNvSpPr txBox="1"/>
          <p:nvPr/>
        </p:nvSpPr>
        <p:spPr>
          <a:xfrm>
            <a:off x="7641256" y="1351772"/>
            <a:ext cx="159817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6 482</a:t>
            </a:r>
          </a:p>
        </p:txBody>
      </p:sp>
    </p:spTree>
    <p:extLst>
      <p:ext uri="{BB962C8B-B14F-4D97-AF65-F5344CB8AC3E}">
        <p14:creationId xmlns:p14="http://schemas.microsoft.com/office/powerpoint/2010/main" val="4177700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40" grpId="0" animBg="1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3" name="Picture 69">
            <a:extLst>
              <a:ext uri="{FF2B5EF4-FFF2-40B4-BE49-F238E27FC236}">
                <a16:creationId xmlns:a16="http://schemas.microsoft.com/office/drawing/2014/main" xmlns="" id="{513FB26D-CE00-590E-5222-9924DACD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85548"/>
          <a:stretch>
            <a:fillRect/>
          </a:stretch>
        </p:blipFill>
        <p:spPr bwMode="auto">
          <a:xfrm>
            <a:off x="462158" y="403891"/>
            <a:ext cx="1852642" cy="8442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5FCCDEA-67A7-1277-20E4-77DCEE95D18F}"/>
              </a:ext>
            </a:extLst>
          </p:cNvPr>
          <p:cNvGrpSpPr>
            <a:grpSpLocks/>
          </p:cNvGrpSpPr>
          <p:nvPr/>
        </p:nvGrpSpPr>
        <p:grpSpPr bwMode="auto">
          <a:xfrm>
            <a:off x="2557193" y="601076"/>
            <a:ext cx="7937346" cy="684930"/>
            <a:chOff x="45047" y="3726080"/>
            <a:chExt cx="10587502" cy="9144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12A8554B-D0B4-CDD6-66B8-61128E37E5F1}"/>
                </a:ext>
              </a:extLst>
            </p:cNvPr>
            <p:cNvSpPr/>
            <p:nvPr/>
          </p:nvSpPr>
          <p:spPr>
            <a:xfrm>
              <a:off x="45047" y="3726080"/>
              <a:ext cx="10587502" cy="914400"/>
            </a:xfrm>
            <a:prstGeom prst="roundRect">
              <a:avLst>
                <a:gd name="adj" fmla="val 37720"/>
              </a:avLst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6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9" name="TextBox 14">
              <a:extLst>
                <a:ext uri="{FF2B5EF4-FFF2-40B4-BE49-F238E27FC236}">
                  <a16:creationId xmlns:a16="http://schemas.microsoft.com/office/drawing/2014/main" xmlns="" id="{ED9FAA2E-9ED1-A984-A3AD-0B60FEA2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3081604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69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8 551</a:t>
              </a:r>
              <a:endParaRPr lang="en-US" altLang="en-US" sz="26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C2E7789-3016-C8DD-5D39-A6AFC38AED38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1766954"/>
            <a:ext cx="6984604" cy="590991"/>
            <a:chOff x="4393977" y="7315200"/>
            <a:chExt cx="9326135" cy="788770"/>
          </a:xfrm>
        </p:grpSpPr>
        <p:sp>
          <p:nvSpPr>
            <p:cNvPr id="6194" name="TextBox 14">
              <a:extLst>
                <a:ext uri="{FF2B5EF4-FFF2-40B4-BE49-F238E27FC236}">
                  <a16:creationId xmlns:a16="http://schemas.microsoft.com/office/drawing/2014/main" xmlns="" id="{15053684-BF24-B036-5278-6C1E19079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9326135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chục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195" name="Group 27">
              <a:extLst>
                <a:ext uri="{FF2B5EF4-FFF2-40B4-BE49-F238E27FC236}">
                  <a16:creationId xmlns:a16="http://schemas.microsoft.com/office/drawing/2014/main" xmlns="" id="{AAF7987E-4014-5BC5-B923-47D831D2E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5071" y="7315200"/>
              <a:ext cx="800230" cy="788770"/>
              <a:chOff x="-2091072" y="3726080"/>
              <a:chExt cx="799589" cy="788770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5F573E95-29BD-76BD-BF9A-90F384BDB921}"/>
                  </a:ext>
                </a:extLst>
              </p:cNvPr>
              <p:cNvSpPr/>
              <p:nvPr/>
            </p:nvSpPr>
            <p:spPr>
              <a:xfrm>
                <a:off x="-2091072" y="3726080"/>
                <a:ext cx="799589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7" name="TextBox 14">
                <a:extLst>
                  <a:ext uri="{FF2B5EF4-FFF2-40B4-BE49-F238E27FC236}">
                    <a16:creationId xmlns:a16="http://schemas.microsoft.com/office/drawing/2014/main" xmlns="" id="{B0294B74-A99A-64FC-2756-F7527E018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0578" y="3815886"/>
                <a:ext cx="477353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C0C4085-D29C-65AF-BD07-893A715B2115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2505022"/>
            <a:ext cx="5840060" cy="590991"/>
            <a:chOff x="4393977" y="7315200"/>
            <a:chExt cx="7796675" cy="788770"/>
          </a:xfrm>
        </p:grpSpPr>
        <p:sp>
          <p:nvSpPr>
            <p:cNvPr id="6190" name="TextBox 14">
              <a:extLst>
                <a:ext uri="{FF2B5EF4-FFF2-40B4-BE49-F238E27FC236}">
                  <a16:creationId xmlns:a16="http://schemas.microsoft.com/office/drawing/2014/main" xmlns="" id="{5D0B521E-633A-E2CE-77BF-653DEDD91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7796675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1 nghìn 6 trăm 4 chục. </a:t>
              </a:r>
            </a:p>
          </p:txBody>
        </p:sp>
        <p:grpSp>
          <p:nvGrpSpPr>
            <p:cNvPr id="6191" name="Group 41">
              <a:extLst>
                <a:ext uri="{FF2B5EF4-FFF2-40B4-BE49-F238E27FC236}">
                  <a16:creationId xmlns:a16="http://schemas.microsoft.com/office/drawing/2014/main" xmlns="" id="{50B3E4DE-4951-BD35-1152-1313783AD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384" y="7315200"/>
              <a:ext cx="798516" cy="788770"/>
              <a:chOff x="-2100753" y="3726080"/>
              <a:chExt cx="797877" cy="788770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xmlns="" id="{CA8B4882-A42F-3DBF-FB79-B5D7284623F3}"/>
                  </a:ext>
                </a:extLst>
              </p:cNvPr>
              <p:cNvSpPr/>
              <p:nvPr/>
            </p:nvSpPr>
            <p:spPr>
              <a:xfrm>
                <a:off x="-2100753" y="3726080"/>
                <a:ext cx="797877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3" name="TextBox 14">
                <a:extLst>
                  <a:ext uri="{FF2B5EF4-FFF2-40B4-BE49-F238E27FC236}">
                    <a16:creationId xmlns:a16="http://schemas.microsoft.com/office/drawing/2014/main" xmlns="" id="{CD994BBD-AC62-39C6-519A-1F67B6A93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10988" y="3815886"/>
                <a:ext cx="477280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953E34D-6C58-2D64-999C-522218CE5ECF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3243090"/>
            <a:ext cx="6090129" cy="590990"/>
            <a:chOff x="4393977" y="7315200"/>
            <a:chExt cx="8131646" cy="788770"/>
          </a:xfrm>
        </p:grpSpPr>
        <p:sp>
          <p:nvSpPr>
            <p:cNvPr id="6186" name="TextBox 14">
              <a:extLst>
                <a:ext uri="{FF2B5EF4-FFF2-40B4-BE49-F238E27FC236}">
                  <a16:creationId xmlns:a16="http://schemas.microsoft.com/office/drawing/2014/main" xmlns="" id="{6DCAAC33-C356-2676-7B57-34EDFADF7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8131646" cy="6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8 nghìn 5 chục 3 đơn vị. </a:t>
              </a:r>
            </a:p>
          </p:txBody>
        </p:sp>
        <p:grpSp>
          <p:nvGrpSpPr>
            <p:cNvPr id="6187" name="Group 46">
              <a:extLst>
                <a:ext uri="{FF2B5EF4-FFF2-40B4-BE49-F238E27FC236}">
                  <a16:creationId xmlns:a16="http://schemas.microsoft.com/office/drawing/2014/main" xmlns="" id="{4D735886-CEBD-3D78-7B15-EE63D4D34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1405" y="7315200"/>
              <a:ext cx="800215" cy="788770"/>
              <a:chOff x="-2084744" y="3726080"/>
              <a:chExt cx="799575" cy="78877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xmlns="" id="{A0DBAA84-54DB-93CB-AC91-57FB69A2E408}"/>
                  </a:ext>
                </a:extLst>
              </p:cNvPr>
              <p:cNvSpPr/>
              <p:nvPr/>
            </p:nvSpPr>
            <p:spPr>
              <a:xfrm>
                <a:off x="-2084744" y="3726080"/>
                <a:ext cx="799575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9" name="TextBox 14">
                <a:extLst>
                  <a:ext uri="{FF2B5EF4-FFF2-40B4-BE49-F238E27FC236}">
                    <a16:creationId xmlns:a16="http://schemas.microsoft.com/office/drawing/2014/main" xmlns="" id="{D23AF3FA-FCBD-D9E3-51ED-7E56ACFAB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94545" y="3815887"/>
                <a:ext cx="477346" cy="67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9951861-553A-8A52-970C-03274D894A5E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3981157"/>
            <a:ext cx="5089855" cy="590991"/>
            <a:chOff x="4393977" y="7333786"/>
            <a:chExt cx="6794549" cy="788770"/>
          </a:xfrm>
        </p:grpSpPr>
        <p:sp>
          <p:nvSpPr>
            <p:cNvPr id="6182" name="TextBox 14">
              <a:extLst>
                <a:ext uri="{FF2B5EF4-FFF2-40B4-BE49-F238E27FC236}">
                  <a16:creationId xmlns:a16="http://schemas.microsoft.com/office/drawing/2014/main" xmlns="" id="{3238C5C5-C723-EE3E-2CAF-4CEEEFB8B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794549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2 nghìn 8 đơn vị. </a:t>
              </a:r>
            </a:p>
          </p:txBody>
        </p:sp>
        <p:grpSp>
          <p:nvGrpSpPr>
            <p:cNvPr id="6183" name="Group 51">
              <a:extLst>
                <a:ext uri="{FF2B5EF4-FFF2-40B4-BE49-F238E27FC236}">
                  <a16:creationId xmlns:a16="http://schemas.microsoft.com/office/drawing/2014/main" xmlns="" id="{40B1F43F-5838-A359-2083-049AE5D30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3548" y="7333786"/>
              <a:ext cx="800037" cy="788770"/>
              <a:chOff x="-2132564" y="3744666"/>
              <a:chExt cx="799397" cy="788770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xmlns="" id="{9F300EE9-A57E-DF55-FF76-0A864D570810}"/>
                  </a:ext>
                </a:extLst>
              </p:cNvPr>
              <p:cNvSpPr/>
              <p:nvPr/>
            </p:nvSpPr>
            <p:spPr>
              <a:xfrm>
                <a:off x="-2132564" y="3744666"/>
                <a:ext cx="799397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5" name="TextBox 14">
                <a:extLst>
                  <a:ext uri="{FF2B5EF4-FFF2-40B4-BE49-F238E27FC236}">
                    <a16:creationId xmlns:a16="http://schemas.microsoft.com/office/drawing/2014/main" xmlns="" id="{67542BDB-BC61-5508-E247-31EA1CF30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41993" y="3834472"/>
                <a:ext cx="477239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AF91EDB-FA61-C619-ADBB-2F19E229D710}"/>
              </a:ext>
            </a:extLst>
          </p:cNvPr>
          <p:cNvGrpSpPr>
            <a:grpSpLocks/>
          </p:cNvGrpSpPr>
          <p:nvPr/>
        </p:nvGrpSpPr>
        <p:grpSpPr bwMode="auto">
          <a:xfrm>
            <a:off x="3438855" y="4719225"/>
            <a:ext cx="4839786" cy="590991"/>
            <a:chOff x="4393977" y="7315200"/>
            <a:chExt cx="6461238" cy="788770"/>
          </a:xfrm>
        </p:grpSpPr>
        <p:sp>
          <p:nvSpPr>
            <p:cNvPr id="6178" name="TextBox 14">
              <a:extLst>
                <a:ext uri="{FF2B5EF4-FFF2-40B4-BE49-F238E27FC236}">
                  <a16:creationId xmlns:a16="http://schemas.microsoft.com/office/drawing/2014/main" xmlns="" id="{54FFE7B9-85E9-716A-0D6F-AC2A0D6A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461238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179" name="Group 56">
              <a:extLst>
                <a:ext uri="{FF2B5EF4-FFF2-40B4-BE49-F238E27FC236}">
                  <a16:creationId xmlns:a16="http://schemas.microsoft.com/office/drawing/2014/main" xmlns="" id="{66A70241-2684-C604-0FB1-CE853CDB1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6166" y="7315200"/>
              <a:ext cx="798512" cy="788770"/>
              <a:chOff x="-2149931" y="3726080"/>
              <a:chExt cx="797873" cy="788770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xmlns="" id="{98F92057-FAA4-9FD7-77E6-25F42EAD48C1}"/>
                  </a:ext>
                </a:extLst>
              </p:cNvPr>
              <p:cNvSpPr/>
              <p:nvPr/>
            </p:nvSpPr>
            <p:spPr>
              <a:xfrm>
                <a:off x="-2149931" y="3726080"/>
                <a:ext cx="797873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1" name="TextBox 14">
                <a:extLst>
                  <a:ext uri="{FF2B5EF4-FFF2-40B4-BE49-F238E27FC236}">
                    <a16:creationId xmlns:a16="http://schemas.microsoft.com/office/drawing/2014/main" xmlns="" id="{87215F61-CBFA-CFCB-F33A-CB0795931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59984" y="3815886"/>
                <a:ext cx="477276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4CBDD31-8C65-C6ED-5CFA-54FDDF3DF397}"/>
              </a:ext>
            </a:extLst>
          </p:cNvPr>
          <p:cNvGrpSpPr>
            <a:grpSpLocks/>
          </p:cNvGrpSpPr>
          <p:nvPr/>
        </p:nvGrpSpPr>
        <p:grpSpPr bwMode="auto">
          <a:xfrm>
            <a:off x="3438855" y="5457292"/>
            <a:ext cx="4859022" cy="590990"/>
            <a:chOff x="4393977" y="7315200"/>
            <a:chExt cx="6486590" cy="788770"/>
          </a:xfrm>
        </p:grpSpPr>
        <p:sp>
          <p:nvSpPr>
            <p:cNvPr id="6174" name="TextBox 14">
              <a:extLst>
                <a:ext uri="{FF2B5EF4-FFF2-40B4-BE49-F238E27FC236}">
                  <a16:creationId xmlns:a16="http://schemas.microsoft.com/office/drawing/2014/main" xmlns="" id="{AF283D03-F8E5-7826-06D0-E901B0925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486590" cy="6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3 nghìn 6 chục. </a:t>
              </a:r>
            </a:p>
          </p:txBody>
        </p:sp>
        <p:grpSp>
          <p:nvGrpSpPr>
            <p:cNvPr id="6175" name="Group 61">
              <a:extLst>
                <a:ext uri="{FF2B5EF4-FFF2-40B4-BE49-F238E27FC236}">
                  <a16:creationId xmlns:a16="http://schemas.microsoft.com/office/drawing/2014/main" xmlns="" id="{B85F5138-EC82-CA1B-FCA5-2124A8391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5003" y="7315200"/>
              <a:ext cx="800059" cy="788770"/>
              <a:chOff x="-2161086" y="3726080"/>
              <a:chExt cx="799419" cy="788770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xmlns="" id="{D3C9AE7E-C5A2-AB24-D32D-6FBC3873115E}"/>
                  </a:ext>
                </a:extLst>
              </p:cNvPr>
              <p:cNvSpPr/>
              <p:nvPr/>
            </p:nvSpPr>
            <p:spPr>
              <a:xfrm>
                <a:off x="-2161086" y="3726080"/>
                <a:ext cx="799419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TextBox 14">
                <a:extLst>
                  <a:ext uri="{FF2B5EF4-FFF2-40B4-BE49-F238E27FC236}">
                    <a16:creationId xmlns:a16="http://schemas.microsoft.com/office/drawing/2014/main" xmlns="" id="{73553DAA-A3CB-5EC0-7311-6B2F52A71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70394" y="3815887"/>
                <a:ext cx="477253" cy="67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50E656F9-215F-4D28-C7FB-5FB7313D71CC}"/>
              </a:ext>
            </a:extLst>
          </p:cNvPr>
          <p:cNvGrpSpPr>
            <a:grpSpLocks/>
          </p:cNvGrpSpPr>
          <p:nvPr/>
        </p:nvGrpSpPr>
        <p:grpSpPr bwMode="auto">
          <a:xfrm>
            <a:off x="4081512" y="1764578"/>
            <a:ext cx="1007007" cy="597561"/>
            <a:chOff x="409617" y="3726080"/>
            <a:chExt cx="1343329" cy="797539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2634B5D3-C2A6-E98E-A1D1-F01043811E2B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3" name="TextBox 14">
              <a:extLst>
                <a:ext uri="{FF2B5EF4-FFF2-40B4-BE49-F238E27FC236}">
                  <a16:creationId xmlns:a16="http://schemas.microsoft.com/office/drawing/2014/main" xmlns="" id="{97402DBF-2E77-98EF-8B1F-EED85D77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7 239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A7983AD-23DB-C1B3-BF23-8B6F7EDDCE9B}"/>
              </a:ext>
            </a:extLst>
          </p:cNvPr>
          <p:cNvGrpSpPr>
            <a:grpSpLocks/>
          </p:cNvGrpSpPr>
          <p:nvPr/>
        </p:nvGrpSpPr>
        <p:grpSpPr bwMode="auto">
          <a:xfrm>
            <a:off x="4076547" y="2503122"/>
            <a:ext cx="1007007" cy="597561"/>
            <a:chOff x="409617" y="3726080"/>
            <a:chExt cx="1343329" cy="79753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xmlns="" id="{6CD6319A-C7E2-34AD-82E5-48C4B61B383A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1" name="TextBox 14">
              <a:extLst>
                <a:ext uri="{FF2B5EF4-FFF2-40B4-BE49-F238E27FC236}">
                  <a16:creationId xmlns:a16="http://schemas.microsoft.com/office/drawing/2014/main" xmlns="" id="{A7892FB2-5E28-C90B-3205-FB797646F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1 640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49FC0FB-F5C4-78E3-6296-10C57D3306C8}"/>
              </a:ext>
            </a:extLst>
          </p:cNvPr>
          <p:cNvGrpSpPr>
            <a:grpSpLocks/>
          </p:cNvGrpSpPr>
          <p:nvPr/>
        </p:nvGrpSpPr>
        <p:grpSpPr bwMode="auto">
          <a:xfrm>
            <a:off x="4076547" y="3241665"/>
            <a:ext cx="1007007" cy="597561"/>
            <a:chOff x="409617" y="3726080"/>
            <a:chExt cx="1343329" cy="797539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87E91D27-8712-04CC-9C93-AB96A5EC97CF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9" name="TextBox 14">
              <a:extLst>
                <a:ext uri="{FF2B5EF4-FFF2-40B4-BE49-F238E27FC236}">
                  <a16:creationId xmlns:a16="http://schemas.microsoft.com/office/drawing/2014/main" xmlns="" id="{300AB717-DE46-CA02-AD63-737858EF8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8 053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CAFBA5F-2A21-4008-65DE-DF3689D254B9}"/>
              </a:ext>
            </a:extLst>
          </p:cNvPr>
          <p:cNvGrpSpPr>
            <a:grpSpLocks/>
          </p:cNvGrpSpPr>
          <p:nvPr/>
        </p:nvGrpSpPr>
        <p:grpSpPr bwMode="auto">
          <a:xfrm>
            <a:off x="4064393" y="3980209"/>
            <a:ext cx="1007007" cy="597561"/>
            <a:chOff x="409617" y="3726080"/>
            <a:chExt cx="1343329" cy="797539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D253487B-F406-A009-5AED-92C4981A237A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7" name="TextBox 14">
              <a:extLst>
                <a:ext uri="{FF2B5EF4-FFF2-40B4-BE49-F238E27FC236}">
                  <a16:creationId xmlns:a16="http://schemas.microsoft.com/office/drawing/2014/main" xmlns="" id="{76E10827-4434-4F98-ACA7-06D312A54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2 008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FC8D994-DF4C-6462-298E-B3FE9AB2023B}"/>
              </a:ext>
            </a:extLst>
          </p:cNvPr>
          <p:cNvGrpSpPr>
            <a:grpSpLocks/>
          </p:cNvGrpSpPr>
          <p:nvPr/>
        </p:nvGrpSpPr>
        <p:grpSpPr bwMode="auto">
          <a:xfrm>
            <a:off x="4064393" y="4718753"/>
            <a:ext cx="1007007" cy="597561"/>
            <a:chOff x="409617" y="3726080"/>
            <a:chExt cx="1343329" cy="797539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xmlns="" id="{7858780B-CAE2-7D58-8246-D94C55CAA091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5" name="TextBox 14">
              <a:extLst>
                <a:ext uri="{FF2B5EF4-FFF2-40B4-BE49-F238E27FC236}">
                  <a16:creationId xmlns:a16="http://schemas.microsoft.com/office/drawing/2014/main" xmlns="" id="{499EC175-D690-7C8A-25D5-4F607CE7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6 700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CDA19B7C-5B32-E46F-3329-2CF6D64F1115}"/>
              </a:ext>
            </a:extLst>
          </p:cNvPr>
          <p:cNvGrpSpPr>
            <a:grpSpLocks/>
          </p:cNvGrpSpPr>
          <p:nvPr/>
        </p:nvGrpSpPr>
        <p:grpSpPr bwMode="auto">
          <a:xfrm>
            <a:off x="4025090" y="5457295"/>
            <a:ext cx="1007007" cy="597561"/>
            <a:chOff x="409617" y="3726080"/>
            <a:chExt cx="1343329" cy="79753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xmlns="" id="{3418A7CF-D66C-64CD-2C19-1ABB7F05239B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3" name="TextBox 14">
              <a:extLst>
                <a:ext uri="{FF2B5EF4-FFF2-40B4-BE49-F238E27FC236}">
                  <a16:creationId xmlns:a16="http://schemas.microsoft.com/office/drawing/2014/main" xmlns="" id="{A4710D69-F37E-CDC5-C1A8-10EAFEF67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3 060</a:t>
              </a:r>
            </a:p>
          </p:txBody>
        </p:sp>
      </p:grp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F07118C0-8471-9962-2477-25727922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813" y="668439"/>
            <a:ext cx="2114681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634D2F90-8770-F916-2F8C-EDC2571B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478" y="684205"/>
            <a:ext cx="1229824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F0E6BAEE-2DFD-D645-D9EF-29CF7F61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564" y="684205"/>
            <a:ext cx="118974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116644C5-DC49-94B1-EB9F-EE4ED4D1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454" y="684205"/>
            <a:ext cx="1443024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04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>
            <a:extLst>
              <a:ext uri="{FF2B5EF4-FFF2-40B4-BE49-F238E27FC236}">
                <a16:creationId xmlns:a16="http://schemas.microsoft.com/office/drawing/2014/main" xmlns="" id="{C2C983A3-6323-4B83-9CFE-796FA3951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3" t="25610" r="1969" b="15854"/>
          <a:stretch/>
        </p:blipFill>
        <p:spPr bwMode="auto">
          <a:xfrm>
            <a:off x="7629364" y="2023064"/>
            <a:ext cx="4159526" cy="302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iểu 3D 1" descr="The Earth">
            <a:extLst>
              <a:ext uri="{FF2B5EF4-FFF2-40B4-BE49-F238E27FC236}">
                <a16:creationId xmlns:a16="http://schemas.microsoft.com/office/drawing/2014/main" xmlns:mc="http://schemas.openxmlformats.org/markup-compatibility/2006" xmlns="" id="{E4E02535-325F-7556-E472-87117F8137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528" y="2435714"/>
            <a:ext cx="2268832" cy="228116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2D11E82D-C0F9-F996-9F5C-398B8509F864}"/>
              </a:ext>
            </a:extLst>
          </p:cNvPr>
          <p:cNvSpPr/>
          <p:nvPr/>
        </p:nvSpPr>
        <p:spPr>
          <a:xfrm>
            <a:off x="1301487" y="460968"/>
            <a:ext cx="2739722" cy="799086"/>
          </a:xfrm>
          <a:prstGeom prst="roundRect">
            <a:avLst>
              <a:gd name="adj" fmla="val 28721"/>
            </a:avLst>
          </a:prstGeom>
          <a:gradFill flip="none" rotWithShape="1">
            <a:gsLst>
              <a:gs pos="0">
                <a:srgbClr val="F6882E"/>
              </a:gs>
              <a:gs pos="82000">
                <a:schemeClr val="bg1"/>
              </a:gs>
              <a:gs pos="17000">
                <a:schemeClr val="bg1"/>
              </a:gs>
              <a:gs pos="100000">
                <a:srgbClr val="F6882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1F9A277-53B3-F6F5-4C45-954AB39440A7}"/>
              </a:ext>
            </a:extLst>
          </p:cNvPr>
          <p:cNvSpPr txBox="1"/>
          <p:nvPr/>
        </p:nvSpPr>
        <p:spPr>
          <a:xfrm>
            <a:off x="4041208" y="403891"/>
            <a:ext cx="7591313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bay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56A629E-ED1E-4D7C-7157-386E1851A555}"/>
              </a:ext>
            </a:extLst>
          </p:cNvPr>
          <p:cNvSpPr txBox="1"/>
          <p:nvPr/>
        </p:nvSpPr>
        <p:spPr>
          <a:xfrm>
            <a:off x="559479" y="1887906"/>
            <a:ext cx="7077615" cy="331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thống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2 666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trụ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2020.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buýt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kg.</a:t>
            </a:r>
          </a:p>
        </p:txBody>
      </p:sp>
    </p:spTree>
    <p:extLst>
      <p:ext uri="{BB962C8B-B14F-4D97-AF65-F5344CB8AC3E}">
        <p14:creationId xmlns:p14="http://schemas.microsoft.com/office/powerpoint/2010/main" val="19018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mph" presetSubtype="128" repeatCount="indefinite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9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293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3</cp:revision>
  <dcterms:created xsi:type="dcterms:W3CDTF">2023-01-06T09:06:51Z</dcterms:created>
  <dcterms:modified xsi:type="dcterms:W3CDTF">2023-01-12T23:26:28Z</dcterms:modified>
</cp:coreProperties>
</file>