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theme/themeOverride3.xml" ContentType="application/vnd.openxmlformats-officedocument.themeOverr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57" r:id="rId2"/>
  </p:sldMasterIdLst>
  <p:notesMasterIdLst>
    <p:notesMasterId r:id="rId12"/>
  </p:notesMasterIdLst>
  <p:handoutMasterIdLst>
    <p:handoutMasterId r:id="rId13"/>
  </p:handoutMasterIdLst>
  <p:sldIdLst>
    <p:sldId id="500" r:id="rId3"/>
    <p:sldId id="415" r:id="rId4"/>
    <p:sldId id="370" r:id="rId5"/>
    <p:sldId id="496" r:id="rId6"/>
    <p:sldId id="498" r:id="rId7"/>
    <p:sldId id="322" r:id="rId8"/>
    <p:sldId id="431" r:id="rId9"/>
    <p:sldId id="418" r:id="rId10"/>
    <p:sldId id="497" r:id="rId11"/>
  </p:sldIdLst>
  <p:sldSz cx="9144000" cy="5143500" type="screen16x9"/>
  <p:notesSz cx="6858000" cy="9144000"/>
  <p:custDataLst>
    <p:tags r:id="rId14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103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CCFF"/>
    <a:srgbClr val="33CCFF"/>
    <a:srgbClr val="0099CC"/>
    <a:srgbClr val="F1CF15"/>
    <a:srgbClr val="F6D857"/>
    <a:srgbClr val="F6E471"/>
    <a:srgbClr val="A7CD6B"/>
    <a:srgbClr val="E98954"/>
    <a:srgbClr val="2AB5E1"/>
    <a:srgbClr val="EA7EA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933" autoAdjust="0"/>
    <p:restoredTop sz="94667" autoAdjust="0"/>
  </p:normalViewPr>
  <p:slideViewPr>
    <p:cSldViewPr>
      <p:cViewPr varScale="1">
        <p:scale>
          <a:sx n="93" d="100"/>
          <a:sy n="93" d="100"/>
        </p:scale>
        <p:origin x="-876" y="-96"/>
      </p:cViewPr>
      <p:guideLst>
        <p:guide orient="horz" pos="103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86" d="100"/>
          <a:sy n="86" d="100"/>
        </p:scale>
        <p:origin x="-3810" y="-9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handoutMaster" Target="handoutMasters/handoutMaster1.xml"/><Relationship Id="rId18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notesMaster" Target="notesMasters/notesMaster1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presProps" Target="pres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ags" Target="tags/tag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 dirty="0">
              <a:latin typeface="inpin heiti" charset="-122"/>
              <a:ea typeface="inpin heiti" charset="-122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353A075-29DF-4CAE-8BA7-CDA0ED456C88}" type="datetimeFigureOut">
              <a:rPr lang="zh-CN" altLang="en-US" smtClean="0">
                <a:latin typeface="inpin heiti" charset="-122"/>
                <a:ea typeface="inpin heiti" charset="-122"/>
              </a:rPr>
              <a:t>2023/1/13</a:t>
            </a:fld>
            <a:endParaRPr lang="zh-CN" altLang="en-US" dirty="0">
              <a:latin typeface="inpin heiti" charset="-122"/>
              <a:ea typeface="inpin heiti" charset="-122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 dirty="0">
              <a:latin typeface="inpin heiti" charset="-122"/>
              <a:ea typeface="inpin heiti" charset="-122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E3924EE-29F1-4E68-A53A-86CBCBDF827A}" type="slidenum">
              <a:rPr lang="zh-CN" altLang="en-US" smtClean="0">
                <a:latin typeface="inpin heiti" charset="-122"/>
                <a:ea typeface="inpin heiti" charset="-122"/>
              </a:rPr>
              <a:t>‹#›</a:t>
            </a:fld>
            <a:endParaRPr lang="zh-CN" altLang="en-US" dirty="0">
              <a:latin typeface="inpin heiti" charset="-122"/>
              <a:ea typeface="inpin heiti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b="0" i="0">
                <a:latin typeface="inpin heiti" charset="-122"/>
                <a:ea typeface="inpin heiti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b="0" i="0">
                <a:latin typeface="inpin heiti" charset="-122"/>
                <a:ea typeface="inpin heiti" charset="-122"/>
              </a:defRPr>
            </a:lvl1pPr>
          </a:lstStyle>
          <a:p>
            <a:fld id="{6A2B73EA-EE91-4E33-A9C1-8BF5DD7139A2}" type="datetimeFigureOut">
              <a:rPr lang="zh-CN" altLang="en-US" smtClean="0"/>
              <a:t>2023/1/13</a:t>
            </a:fld>
            <a:endParaRPr lang="zh-CN" altLang="en-US" dirty="0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 dirty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 b="0" i="0">
                <a:latin typeface="inpin heiti" charset="-122"/>
                <a:ea typeface="inpin heiti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b="0" i="0">
                <a:latin typeface="inpin heiti" charset="-122"/>
                <a:ea typeface="inpin heiti" charset="-122"/>
              </a:defRPr>
            </a:lvl1pPr>
          </a:lstStyle>
          <a:p>
            <a:fld id="{7392B679-AE23-4750-8FB0-6513430B8953}" type="slidenum">
              <a:rPr lang="zh-CN" altLang="en-US" smtClean="0"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3982695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b="0" i="0" kern="1200">
        <a:solidFill>
          <a:schemeClr val="tx1"/>
        </a:solidFill>
        <a:latin typeface="inpin heiti" charset="-122"/>
        <a:ea typeface="inpin heiti" charset="-122"/>
        <a:cs typeface="+mn-cs"/>
      </a:defRPr>
    </a:lvl1pPr>
    <a:lvl2pPr marL="457200" algn="l" defTabSz="914400" rtl="0" eaLnBrk="1" latinLnBrk="0" hangingPunct="1">
      <a:defRPr sz="1200" b="0" i="0" kern="1200">
        <a:solidFill>
          <a:schemeClr val="tx1"/>
        </a:solidFill>
        <a:latin typeface="inpin heiti" charset="-122"/>
        <a:ea typeface="inpin heiti" charset="-122"/>
        <a:cs typeface="+mn-cs"/>
      </a:defRPr>
    </a:lvl2pPr>
    <a:lvl3pPr marL="914400" algn="l" defTabSz="914400" rtl="0" eaLnBrk="1" latinLnBrk="0" hangingPunct="1">
      <a:defRPr sz="1200" b="0" i="0" kern="1200">
        <a:solidFill>
          <a:schemeClr val="tx1"/>
        </a:solidFill>
        <a:latin typeface="inpin heiti" charset="-122"/>
        <a:ea typeface="inpin heiti" charset="-122"/>
        <a:cs typeface="+mn-cs"/>
      </a:defRPr>
    </a:lvl3pPr>
    <a:lvl4pPr marL="1371600" algn="l" defTabSz="914400" rtl="0" eaLnBrk="1" latinLnBrk="0" hangingPunct="1">
      <a:defRPr sz="1200" b="0" i="0" kern="1200">
        <a:solidFill>
          <a:schemeClr val="tx1"/>
        </a:solidFill>
        <a:latin typeface="inpin heiti" charset="-122"/>
        <a:ea typeface="inpin heiti" charset="-122"/>
        <a:cs typeface="+mn-cs"/>
      </a:defRPr>
    </a:lvl4pPr>
    <a:lvl5pPr marL="1828800" algn="l" defTabSz="914400" rtl="0" eaLnBrk="1" latinLnBrk="0" hangingPunct="1">
      <a:defRPr sz="1200" b="0" i="0" kern="1200">
        <a:solidFill>
          <a:schemeClr val="tx1"/>
        </a:solidFill>
        <a:latin typeface="inpin heiti" charset="-122"/>
        <a:ea typeface="inpin heiti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849D3E0-124D-4DFF-AE99-4EA4CC201DB4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6474763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92B679-AE23-4750-8FB0-6513430B8953}" type="slidenum">
              <a:rPr lang="zh-CN" altLang="en-US" smtClean="0"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5634697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92B679-AE23-4750-8FB0-6513430B8953}" type="slidenum">
              <a:rPr lang="zh-CN" altLang="en-US" smtClean="0"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7345918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92B679-AE23-4750-8FB0-6513430B8953}" type="slidenum">
              <a:rPr lang="zh-CN" altLang="en-US" smtClean="0"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867797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92B679-AE23-4750-8FB0-6513430B8953}" type="slidenum">
              <a:rPr lang="zh-CN" altLang="en-US" smtClean="0"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001366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>
          <a:blip r:embed="rId2" cstate="screen"/>
          <a:stretch>
            <a:fillRect/>
          </a:stretch>
        </p:blipFill>
        <p:spPr>
          <a:xfrm>
            <a:off x="0" y="-33129"/>
            <a:ext cx="9144000" cy="5176629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 userDrawn="1"/>
        </p:nvPicPr>
        <p:blipFill>
          <a:blip r:embed="rId3" cstate="screen"/>
          <a:stretch>
            <a:fillRect/>
          </a:stretch>
        </p:blipFill>
        <p:spPr>
          <a:xfrm rot="21197718">
            <a:off x="-785719" y="-79535"/>
            <a:ext cx="10715436" cy="5357718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 userDrawn="1"/>
        </p:nvPicPr>
        <p:blipFill>
          <a:blip r:embed="rId4" cstate="screen"/>
          <a:stretch>
            <a:fillRect/>
          </a:stretch>
        </p:blipFill>
        <p:spPr>
          <a:xfrm>
            <a:off x="7571851" y="483518"/>
            <a:ext cx="1307595" cy="601397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 userDrawn="1"/>
        </p:nvPicPr>
        <p:blipFill>
          <a:blip r:embed="rId5" cstate="screen"/>
          <a:stretch>
            <a:fillRect/>
          </a:stretch>
        </p:blipFill>
        <p:spPr>
          <a:xfrm>
            <a:off x="-61912" y="44268"/>
            <a:ext cx="1901121" cy="787111"/>
          </a:xfrm>
          <a:prstGeom prst="rect">
            <a:avLst/>
          </a:prstGeom>
        </p:spPr>
      </p:pic>
    </p:spTree>
  </p:cSld>
  <p:clrMapOvr>
    <a:masterClrMapping/>
  </p:clrMapOvr>
  <p:transition spd="slow" advTm="5000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2" y="1200152"/>
            <a:ext cx="4038600" cy="3394472"/>
          </a:xfrm>
        </p:spPr>
        <p:txBody>
          <a:bodyPr/>
          <a:lstStyle>
            <a:lvl1pPr>
              <a:defRPr sz="2849"/>
            </a:lvl1pPr>
            <a:lvl2pPr>
              <a:defRPr sz="2399"/>
            </a:lvl2pPr>
            <a:lvl3pPr>
              <a:defRPr sz="2024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1" y="1200152"/>
            <a:ext cx="4038600" cy="3394472"/>
          </a:xfrm>
        </p:spPr>
        <p:txBody>
          <a:bodyPr/>
          <a:lstStyle>
            <a:lvl1pPr>
              <a:defRPr sz="2849"/>
            </a:lvl1pPr>
            <a:lvl2pPr>
              <a:defRPr sz="2399"/>
            </a:lvl2pPr>
            <a:lvl3pPr>
              <a:defRPr sz="2024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3311C9F-D64E-4824-A709-CF61DE4E0BDD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1/13/2023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78801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1" y="1151336"/>
            <a:ext cx="4040188" cy="479822"/>
          </a:xfrm>
        </p:spPr>
        <p:txBody>
          <a:bodyPr anchor="b"/>
          <a:lstStyle>
            <a:lvl1pPr marL="0" indent="0">
              <a:buNone/>
              <a:defRPr sz="2399" b="1"/>
            </a:lvl1pPr>
            <a:lvl2pPr marL="457097" indent="0">
              <a:buNone/>
              <a:defRPr sz="2024" b="1"/>
            </a:lvl2pPr>
            <a:lvl3pPr marL="914195" indent="0">
              <a:buNone/>
              <a:defRPr sz="1800" b="1"/>
            </a:lvl3pPr>
            <a:lvl4pPr marL="1371291" indent="0">
              <a:buNone/>
              <a:defRPr sz="1650" b="1"/>
            </a:lvl4pPr>
            <a:lvl5pPr marL="1828388" indent="0">
              <a:buNone/>
              <a:defRPr sz="1650" b="1"/>
            </a:lvl5pPr>
            <a:lvl6pPr marL="2285486" indent="0">
              <a:buNone/>
              <a:defRPr sz="1650" b="1"/>
            </a:lvl6pPr>
            <a:lvl7pPr marL="2742583" indent="0">
              <a:buNone/>
              <a:defRPr sz="1650" b="1"/>
            </a:lvl7pPr>
            <a:lvl8pPr marL="3199680" indent="0">
              <a:buNone/>
              <a:defRPr sz="1650" b="1"/>
            </a:lvl8pPr>
            <a:lvl9pPr marL="3656777" indent="0">
              <a:buNone/>
              <a:defRPr sz="165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1" y="1631158"/>
            <a:ext cx="4040188" cy="2963466"/>
          </a:xfrm>
        </p:spPr>
        <p:txBody>
          <a:bodyPr/>
          <a:lstStyle>
            <a:lvl1pPr>
              <a:defRPr sz="2399"/>
            </a:lvl1pPr>
            <a:lvl2pPr>
              <a:defRPr sz="2024"/>
            </a:lvl2pPr>
            <a:lvl3pPr>
              <a:defRPr sz="1800"/>
            </a:lvl3pPr>
            <a:lvl4pPr>
              <a:defRPr sz="1650"/>
            </a:lvl4pPr>
            <a:lvl5pPr>
              <a:defRPr sz="1650"/>
            </a:lvl5pPr>
            <a:lvl6pPr>
              <a:defRPr sz="1650"/>
            </a:lvl6pPr>
            <a:lvl7pPr>
              <a:defRPr sz="1650"/>
            </a:lvl7pPr>
            <a:lvl8pPr>
              <a:defRPr sz="1650"/>
            </a:lvl8pPr>
            <a:lvl9pPr>
              <a:defRPr sz="16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0" y="1151336"/>
            <a:ext cx="4041775" cy="479822"/>
          </a:xfrm>
        </p:spPr>
        <p:txBody>
          <a:bodyPr anchor="b"/>
          <a:lstStyle>
            <a:lvl1pPr marL="0" indent="0">
              <a:buNone/>
              <a:defRPr sz="2399" b="1"/>
            </a:lvl1pPr>
            <a:lvl2pPr marL="457097" indent="0">
              <a:buNone/>
              <a:defRPr sz="2024" b="1"/>
            </a:lvl2pPr>
            <a:lvl3pPr marL="914195" indent="0">
              <a:buNone/>
              <a:defRPr sz="1800" b="1"/>
            </a:lvl3pPr>
            <a:lvl4pPr marL="1371291" indent="0">
              <a:buNone/>
              <a:defRPr sz="1650" b="1"/>
            </a:lvl4pPr>
            <a:lvl5pPr marL="1828388" indent="0">
              <a:buNone/>
              <a:defRPr sz="1650" b="1"/>
            </a:lvl5pPr>
            <a:lvl6pPr marL="2285486" indent="0">
              <a:buNone/>
              <a:defRPr sz="1650" b="1"/>
            </a:lvl6pPr>
            <a:lvl7pPr marL="2742583" indent="0">
              <a:buNone/>
              <a:defRPr sz="1650" b="1"/>
            </a:lvl7pPr>
            <a:lvl8pPr marL="3199680" indent="0">
              <a:buNone/>
              <a:defRPr sz="1650" b="1"/>
            </a:lvl8pPr>
            <a:lvl9pPr marL="3656777" indent="0">
              <a:buNone/>
              <a:defRPr sz="165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0" y="1631158"/>
            <a:ext cx="4041775" cy="2963466"/>
          </a:xfrm>
        </p:spPr>
        <p:txBody>
          <a:bodyPr/>
          <a:lstStyle>
            <a:lvl1pPr>
              <a:defRPr sz="2399"/>
            </a:lvl1pPr>
            <a:lvl2pPr>
              <a:defRPr sz="2024"/>
            </a:lvl2pPr>
            <a:lvl3pPr>
              <a:defRPr sz="1800"/>
            </a:lvl3pPr>
            <a:lvl4pPr>
              <a:defRPr sz="1650"/>
            </a:lvl4pPr>
            <a:lvl5pPr>
              <a:defRPr sz="1650"/>
            </a:lvl5pPr>
            <a:lvl6pPr>
              <a:defRPr sz="1650"/>
            </a:lvl6pPr>
            <a:lvl7pPr>
              <a:defRPr sz="1650"/>
            </a:lvl7pPr>
            <a:lvl8pPr>
              <a:defRPr sz="1650"/>
            </a:lvl8pPr>
            <a:lvl9pPr>
              <a:defRPr sz="16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A4318BD-B3C6-4D4B-B871-C29490A2E55A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1/13/2023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503318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14CAFC4-799C-4CDE-B92B-8C262F06CF3E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1/13/2023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445909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圆角矩形 4"/>
          <p:cNvSpPr/>
          <p:nvPr userDrawn="1"/>
        </p:nvSpPr>
        <p:spPr>
          <a:xfrm>
            <a:off x="854725" y="773443"/>
            <a:ext cx="7434551" cy="32168"/>
          </a:xfrm>
          <a:prstGeom prst="roundRect">
            <a:avLst>
              <a:gd name="adj" fmla="val 50000"/>
            </a:avLst>
          </a:prstGeom>
          <a:gradFill>
            <a:gsLst>
              <a:gs pos="0">
                <a:schemeClr val="bg1">
                  <a:lumMod val="75000"/>
                </a:schemeClr>
              </a:gs>
              <a:gs pos="100000">
                <a:schemeClr val="bg1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61" tIns="34280" rIns="68561" bIns="34280" rtlCol="0" anchor="ctr"/>
          <a:lstStyle/>
          <a:p>
            <a:pPr marL="0" marR="0" lvl="0" indent="0" algn="ctr" defTabSz="6856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35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圆角矩形 5"/>
          <p:cNvSpPr/>
          <p:nvPr userDrawn="1"/>
        </p:nvSpPr>
        <p:spPr>
          <a:xfrm>
            <a:off x="4425043" y="4838924"/>
            <a:ext cx="293917" cy="16508"/>
          </a:xfrm>
          <a:prstGeom prst="roundRect">
            <a:avLst>
              <a:gd name="adj" fmla="val 50000"/>
            </a:avLst>
          </a:prstGeom>
          <a:gradFill>
            <a:gsLst>
              <a:gs pos="0">
                <a:schemeClr val="bg1">
                  <a:lumMod val="75000"/>
                </a:schemeClr>
              </a:gs>
              <a:gs pos="100000">
                <a:schemeClr val="bg1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61" tIns="34280" rIns="68561" bIns="34280" rtlCol="0" anchor="ctr"/>
          <a:lstStyle/>
          <a:p>
            <a:pPr marL="0" marR="0" lvl="0" indent="0" algn="ctr" defTabSz="6856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35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E729073-8FFE-4F18-B513-07581FC6638E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1/13/2023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3505201" y="4797171"/>
            <a:ext cx="2133600" cy="273844"/>
          </a:xfrm>
        </p:spPr>
        <p:txBody>
          <a:bodyPr/>
          <a:lstStyle>
            <a:lvl1pPr algn="ctr">
              <a:defRPr>
                <a:latin typeface="ITC Avant Garde Std Bk" panose="020B0502020202020204" pitchFamily="34" charset="0"/>
              </a:defRPr>
            </a:lvl1pPr>
          </a:lstStyle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428809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1831264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04788"/>
            <a:ext cx="3008313" cy="871538"/>
          </a:xfrm>
        </p:spPr>
        <p:txBody>
          <a:bodyPr anchor="b"/>
          <a:lstStyle>
            <a:lvl1pPr algn="l">
              <a:defRPr sz="2024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1" y="204791"/>
            <a:ext cx="5111750" cy="4389835"/>
          </a:xfrm>
        </p:spPr>
        <p:txBody>
          <a:bodyPr/>
          <a:lstStyle>
            <a:lvl1pPr>
              <a:defRPr sz="3224"/>
            </a:lvl1pPr>
            <a:lvl2pPr>
              <a:defRPr sz="2849"/>
            </a:lvl2pPr>
            <a:lvl3pPr>
              <a:defRPr sz="2399"/>
            </a:lvl3pPr>
            <a:lvl4pPr>
              <a:defRPr sz="2024"/>
            </a:lvl4pPr>
            <a:lvl5pPr>
              <a:defRPr sz="2024"/>
            </a:lvl5pPr>
            <a:lvl6pPr>
              <a:defRPr sz="2024"/>
            </a:lvl6pPr>
            <a:lvl7pPr>
              <a:defRPr sz="2024"/>
            </a:lvl7pPr>
            <a:lvl8pPr>
              <a:defRPr sz="2024"/>
            </a:lvl8pPr>
            <a:lvl9pPr>
              <a:defRPr sz="2024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076329"/>
            <a:ext cx="3008313" cy="3518297"/>
          </a:xfrm>
        </p:spPr>
        <p:txBody>
          <a:bodyPr/>
          <a:lstStyle>
            <a:lvl1pPr marL="0" indent="0">
              <a:buNone/>
              <a:defRPr sz="1425"/>
            </a:lvl1pPr>
            <a:lvl2pPr marL="457097" indent="0">
              <a:buNone/>
              <a:defRPr sz="1200"/>
            </a:lvl2pPr>
            <a:lvl3pPr marL="914195" indent="0">
              <a:buNone/>
              <a:defRPr sz="1050"/>
            </a:lvl3pPr>
            <a:lvl4pPr marL="1371291" indent="0">
              <a:buNone/>
              <a:defRPr sz="900"/>
            </a:lvl4pPr>
            <a:lvl5pPr marL="1828388" indent="0">
              <a:buNone/>
              <a:defRPr sz="900"/>
            </a:lvl5pPr>
            <a:lvl6pPr marL="2285486" indent="0">
              <a:buNone/>
              <a:defRPr sz="900"/>
            </a:lvl6pPr>
            <a:lvl7pPr marL="2742583" indent="0">
              <a:buNone/>
              <a:defRPr sz="900"/>
            </a:lvl7pPr>
            <a:lvl8pPr marL="3199680" indent="0">
              <a:buNone/>
              <a:defRPr sz="900"/>
            </a:lvl8pPr>
            <a:lvl9pPr marL="3656777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3C7FCF6-76BD-4495-B08F-4C059D2BA31F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1/13/2023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540987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2"/>
            <a:ext cx="5486400" cy="425054"/>
          </a:xfrm>
        </p:spPr>
        <p:txBody>
          <a:bodyPr anchor="b"/>
          <a:lstStyle>
            <a:lvl1pPr algn="l">
              <a:defRPr sz="2024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3"/>
            <a:ext cx="5486400" cy="3086100"/>
          </a:xfrm>
        </p:spPr>
        <p:txBody>
          <a:bodyPr/>
          <a:lstStyle>
            <a:lvl1pPr marL="0" indent="0">
              <a:buNone/>
              <a:defRPr sz="3224"/>
            </a:lvl1pPr>
            <a:lvl2pPr marL="457097" indent="0">
              <a:buNone/>
              <a:defRPr sz="2849"/>
            </a:lvl2pPr>
            <a:lvl3pPr marL="914195" indent="0">
              <a:buNone/>
              <a:defRPr sz="2399"/>
            </a:lvl3pPr>
            <a:lvl4pPr marL="1371291" indent="0">
              <a:buNone/>
              <a:defRPr sz="2024"/>
            </a:lvl4pPr>
            <a:lvl5pPr marL="1828388" indent="0">
              <a:buNone/>
              <a:defRPr sz="2024"/>
            </a:lvl5pPr>
            <a:lvl6pPr marL="2285486" indent="0">
              <a:buNone/>
              <a:defRPr sz="2024"/>
            </a:lvl6pPr>
            <a:lvl7pPr marL="2742583" indent="0">
              <a:buNone/>
              <a:defRPr sz="2024"/>
            </a:lvl7pPr>
            <a:lvl8pPr marL="3199680" indent="0">
              <a:buNone/>
              <a:defRPr sz="2024"/>
            </a:lvl8pPr>
            <a:lvl9pPr marL="3656777" indent="0">
              <a:buNone/>
              <a:defRPr sz="2024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6"/>
            <a:ext cx="5486400" cy="603647"/>
          </a:xfrm>
        </p:spPr>
        <p:txBody>
          <a:bodyPr/>
          <a:lstStyle>
            <a:lvl1pPr marL="0" indent="0">
              <a:buNone/>
              <a:defRPr sz="1425"/>
            </a:lvl1pPr>
            <a:lvl2pPr marL="457097" indent="0">
              <a:buNone/>
              <a:defRPr sz="1200"/>
            </a:lvl2pPr>
            <a:lvl3pPr marL="914195" indent="0">
              <a:buNone/>
              <a:defRPr sz="1050"/>
            </a:lvl3pPr>
            <a:lvl4pPr marL="1371291" indent="0">
              <a:buNone/>
              <a:defRPr sz="900"/>
            </a:lvl4pPr>
            <a:lvl5pPr marL="1828388" indent="0">
              <a:buNone/>
              <a:defRPr sz="900"/>
            </a:lvl5pPr>
            <a:lvl6pPr marL="2285486" indent="0">
              <a:buNone/>
              <a:defRPr sz="900"/>
            </a:lvl6pPr>
            <a:lvl7pPr marL="2742583" indent="0">
              <a:buNone/>
              <a:defRPr sz="900"/>
            </a:lvl7pPr>
            <a:lvl8pPr marL="3199680" indent="0">
              <a:buNone/>
              <a:defRPr sz="900"/>
            </a:lvl8pPr>
            <a:lvl9pPr marL="3656777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257577C-F53D-4BB9-9408-EB84DEB3CD80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1/13/2023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011869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7D58058-BD14-4845-947D-4A9B79A00D09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1/13/2023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587936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1" y="205980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2" y="205980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8ECB469-C949-4E3F-B0CB-0C15DA7B7F92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1/13/2023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674505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540890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 advTm="5000">
    <p:fade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61080406"/>
      </p:ext>
    </p:extLst>
  </p:cSld>
  <p:clrMapOvr>
    <a:masterClrMapping/>
  </p:clrMapOvr>
  <p:transition spd="slow" advTm="5000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 advTm="5000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2023/1/13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 spd="slow" advTm="5000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2023/1/13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 spd="slow" advTm="5000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413013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2" y="1597822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2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09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19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2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38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4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58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96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67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06E9206-D2D6-4057-92D4-39C87A03E66D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1/13/2023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26303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052E9E1-D97D-4C90-BB96-FA1ED58B786F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1/13/2023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79015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5" y="3305177"/>
            <a:ext cx="7772400" cy="1021556"/>
          </a:xfrm>
        </p:spPr>
        <p:txBody>
          <a:bodyPr anchor="t"/>
          <a:lstStyle>
            <a:lvl1pPr algn="l">
              <a:defRPr sz="4049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5" y="2180036"/>
            <a:ext cx="7772400" cy="1125140"/>
          </a:xfrm>
        </p:spPr>
        <p:txBody>
          <a:bodyPr anchor="b"/>
          <a:lstStyle>
            <a:lvl1pPr marL="0" indent="0">
              <a:buNone/>
              <a:defRPr sz="2024">
                <a:solidFill>
                  <a:schemeClr val="tx1">
                    <a:tint val="75000"/>
                  </a:schemeClr>
                </a:solidFill>
              </a:defRPr>
            </a:lvl1pPr>
            <a:lvl2pPr marL="45709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195" indent="0">
              <a:buNone/>
              <a:defRPr sz="1650">
                <a:solidFill>
                  <a:schemeClr val="tx1">
                    <a:tint val="75000"/>
                  </a:schemeClr>
                </a:solidFill>
              </a:defRPr>
            </a:lvl3pPr>
            <a:lvl4pPr marL="1371291" indent="0">
              <a:buNone/>
              <a:defRPr sz="1425">
                <a:solidFill>
                  <a:schemeClr val="tx1">
                    <a:tint val="75000"/>
                  </a:schemeClr>
                </a:solidFill>
              </a:defRPr>
            </a:lvl4pPr>
            <a:lvl5pPr marL="1828388" indent="0">
              <a:buNone/>
              <a:defRPr sz="1425">
                <a:solidFill>
                  <a:schemeClr val="tx1">
                    <a:tint val="75000"/>
                  </a:schemeClr>
                </a:solidFill>
              </a:defRPr>
            </a:lvl5pPr>
            <a:lvl6pPr marL="2285486" indent="0">
              <a:buNone/>
              <a:defRPr sz="1425">
                <a:solidFill>
                  <a:schemeClr val="tx1">
                    <a:tint val="75000"/>
                  </a:schemeClr>
                </a:solidFill>
              </a:defRPr>
            </a:lvl6pPr>
            <a:lvl7pPr marL="2742583" indent="0">
              <a:buNone/>
              <a:defRPr sz="1425">
                <a:solidFill>
                  <a:schemeClr val="tx1">
                    <a:tint val="75000"/>
                  </a:schemeClr>
                </a:solidFill>
              </a:defRPr>
            </a:lvl7pPr>
            <a:lvl8pPr marL="3199680" indent="0">
              <a:buNone/>
              <a:defRPr sz="1425">
                <a:solidFill>
                  <a:schemeClr val="tx1">
                    <a:tint val="75000"/>
                  </a:schemeClr>
                </a:solidFill>
              </a:defRPr>
            </a:lvl8pPr>
            <a:lvl9pPr marL="3656777" indent="0">
              <a:buNone/>
              <a:defRPr sz="1425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14779EE-1E16-4CC5-A459-C716090F6017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1/13/2023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9619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.xml"/><Relationship Id="rId13" Type="http://schemas.openxmlformats.org/officeDocument/2006/relationships/slideLayout" Target="../slideLayouts/slideLayout19.xml"/><Relationship Id="rId3" Type="http://schemas.openxmlformats.org/officeDocument/2006/relationships/slideLayout" Target="../slideLayouts/slideLayout9.xml"/><Relationship Id="rId7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8.xml"/><Relationship Id="rId2" Type="http://schemas.openxmlformats.org/officeDocument/2006/relationships/slideLayout" Target="../slideLayouts/slideLayout8.xml"/><Relationship Id="rId16" Type="http://schemas.openxmlformats.org/officeDocument/2006/relationships/image" Target="../media/image7.jpg"/><Relationship Id="rId1" Type="http://schemas.openxmlformats.org/officeDocument/2006/relationships/slideLayout" Target="../slideLayouts/slideLayout7.xml"/><Relationship Id="rId6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1.xml"/><Relationship Id="rId15" Type="http://schemas.openxmlformats.org/officeDocument/2006/relationships/theme" Target="../theme/theme2.xml"/><Relationship Id="rId10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0.xml"/><Relationship Id="rId9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8" cstate="screen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0" i="0">
                <a:solidFill>
                  <a:schemeClr val="tx1">
                    <a:tint val="75000"/>
                  </a:schemeClr>
                </a:solidFill>
                <a:latin typeface="inpin heiti" charset="-122"/>
                <a:ea typeface="inpin heiti" charset="-122"/>
              </a:defRPr>
            </a:lvl1pPr>
          </a:lstStyle>
          <a:p>
            <a:fld id="{530820CF-B880-4189-942D-D702A7CBA730}" type="datetimeFigureOut">
              <a:rPr lang="zh-CN" altLang="en-US" smtClean="0"/>
              <a:t>2023/1/13</a:t>
            </a:fld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0" i="0">
                <a:solidFill>
                  <a:schemeClr val="tx1">
                    <a:tint val="75000"/>
                  </a:schemeClr>
                </a:solidFill>
                <a:latin typeface="inpin heiti" charset="-122"/>
                <a:ea typeface="inpin heiti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0" i="0">
                <a:solidFill>
                  <a:schemeClr val="tx1">
                    <a:tint val="75000"/>
                  </a:schemeClr>
                </a:solidFill>
                <a:latin typeface="inpin heiti" charset="-122"/>
                <a:ea typeface="inpin heiti" charset="-122"/>
              </a:defRPr>
            </a:lvl1pPr>
          </a:lstStyle>
          <a:p>
            <a:fld id="{0C913308-F349-4B6D-A68A-DD1791B4A57B}" type="slidenum">
              <a:rPr lang="zh-CN" altLang="en-US" smtClean="0"/>
              <a:t>‹#›</a:t>
            </a:fld>
            <a:endParaRPr lang="zh-CN" altLang="en-US" dirty="0"/>
          </a:p>
        </p:txBody>
      </p:sp>
      <p:pic>
        <p:nvPicPr>
          <p:cNvPr id="12" name="图片 11"/>
          <p:cNvPicPr>
            <a:picLocks noChangeAspect="1"/>
          </p:cNvPicPr>
          <p:nvPr userDrawn="1"/>
        </p:nvPicPr>
        <p:blipFill rotWithShape="1">
          <a:blip r:embed="rId9" cstate="screen"/>
          <a:srcRect/>
          <a:stretch>
            <a:fillRect/>
          </a:stretch>
        </p:blipFill>
        <p:spPr>
          <a:xfrm>
            <a:off x="5523091" y="3407339"/>
            <a:ext cx="3620909" cy="1737750"/>
          </a:xfrm>
          <a:prstGeom prst="rect">
            <a:avLst/>
          </a:prstGeom>
        </p:spPr>
      </p:pic>
      <p:sp>
        <p:nvSpPr>
          <p:cNvPr id="7" name="矩形 6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b="0" i="0" dirty="0">
              <a:latin typeface="inpin heiti" charset="-122"/>
              <a:ea typeface="inpin heiti" charset="-122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72" r:id="rId6"/>
  </p:sldLayoutIdLst>
  <p:transition spd="slow" advTm="5000">
    <p:fade/>
  </p:transition>
  <p:txStyles>
    <p:titleStyle>
      <a:lvl1pPr algn="ctr" defTabSz="914400" rtl="0" eaLnBrk="1" latinLnBrk="0" hangingPunct="1">
        <a:spcBef>
          <a:spcPct val="0"/>
        </a:spcBef>
        <a:buNone/>
        <a:defRPr sz="4400" b="0" i="0" kern="1200">
          <a:solidFill>
            <a:schemeClr val="tx1"/>
          </a:solidFill>
          <a:latin typeface="inpin heiti" charset="-122"/>
          <a:ea typeface="inpin heiti" charset="-122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b="0" i="0" kern="1200">
          <a:solidFill>
            <a:schemeClr val="tx1"/>
          </a:solidFill>
          <a:latin typeface="inpin heiti" charset="-122"/>
          <a:ea typeface="inpin heiti" charset="-122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b="0" i="0" kern="1200">
          <a:solidFill>
            <a:schemeClr val="tx1"/>
          </a:solidFill>
          <a:latin typeface="inpin heiti" charset="-122"/>
          <a:ea typeface="inpin heiti" charset="-122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b="0" i="0" kern="1200">
          <a:solidFill>
            <a:schemeClr val="tx1"/>
          </a:solidFill>
          <a:latin typeface="inpin heiti" charset="-122"/>
          <a:ea typeface="inpin heiti" charset="-122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b="0" i="0" kern="1200">
          <a:solidFill>
            <a:schemeClr val="tx1"/>
          </a:solidFill>
          <a:latin typeface="inpin heiti" charset="-122"/>
          <a:ea typeface="inpin heiti" charset="-122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b="0" i="0" kern="1200">
          <a:solidFill>
            <a:schemeClr val="tx1"/>
          </a:solidFill>
          <a:latin typeface="inpin heiti" charset="-122"/>
          <a:ea typeface="inpin heiti" charset="-122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6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1" y="205980"/>
            <a:ext cx="8229600" cy="857250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1" y="1200152"/>
            <a:ext cx="8229600" cy="3394472"/>
          </a:xfrm>
          <a:prstGeom prst="rect">
            <a:avLst/>
          </a:prstGeom>
        </p:spPr>
        <p:txBody>
          <a:bodyPr vert="horz" lIns="91436" tIns="45718" rIns="91436" bIns="45718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1" y="4767265"/>
            <a:ext cx="2133600" cy="273844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9196EC2F-0988-4314-AD4B-24FF16D7B45E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1/13/2023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2" y="4767265"/>
            <a:ext cx="2895600" cy="273844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1" y="4767265"/>
            <a:ext cx="2133600" cy="273844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57910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8" r:id="rId1"/>
    <p:sldLayoutId id="2147483659" r:id="rId2"/>
    <p:sldLayoutId id="2147483660" r:id="rId3"/>
    <p:sldLayoutId id="2147483661" r:id="rId4"/>
    <p:sldLayoutId id="2147483662" r:id="rId5"/>
    <p:sldLayoutId id="2147483663" r:id="rId6"/>
    <p:sldLayoutId id="2147483664" r:id="rId7"/>
    <p:sldLayoutId id="2147483665" r:id="rId8"/>
    <p:sldLayoutId id="2147483666" r:id="rId9"/>
    <p:sldLayoutId id="2147483667" r:id="rId10"/>
    <p:sldLayoutId id="2147483668" r:id="rId11"/>
    <p:sldLayoutId id="2147483669" r:id="rId12"/>
    <p:sldLayoutId id="2147483670" r:id="rId13"/>
    <p:sldLayoutId id="2147483671" r:id="rId14"/>
  </p:sldLayoutIdLst>
  <p:hf hdr="0" ftr="0" dt="0"/>
  <p:txStyles>
    <p:titleStyle>
      <a:lvl1pPr algn="ctr" defTabSz="914195" rtl="0" eaLnBrk="1" latinLnBrk="0" hangingPunct="1">
        <a:spcBef>
          <a:spcPct val="0"/>
        </a:spcBef>
        <a:buNone/>
        <a:defRPr sz="4424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824" indent="-342824" algn="l" defTabSz="914195" rtl="0" eaLnBrk="1" latinLnBrk="0" hangingPunct="1">
        <a:spcBef>
          <a:spcPct val="20000"/>
        </a:spcBef>
        <a:buFont typeface="Arial" pitchFamily="34" charset="0"/>
        <a:buChar char="•"/>
        <a:defRPr sz="3224" kern="1200">
          <a:solidFill>
            <a:schemeClr val="tx1"/>
          </a:solidFill>
          <a:latin typeface="+mn-lt"/>
          <a:ea typeface="+mn-ea"/>
          <a:cs typeface="+mn-cs"/>
        </a:defRPr>
      </a:lvl1pPr>
      <a:lvl2pPr marL="742783" indent="-285686" algn="l" defTabSz="914195" rtl="0" eaLnBrk="1" latinLnBrk="0" hangingPunct="1">
        <a:spcBef>
          <a:spcPct val="20000"/>
        </a:spcBef>
        <a:buFont typeface="Arial" pitchFamily="34" charset="0"/>
        <a:buChar char="–"/>
        <a:defRPr sz="2849" kern="1200">
          <a:solidFill>
            <a:schemeClr val="tx1"/>
          </a:solidFill>
          <a:latin typeface="+mn-lt"/>
          <a:ea typeface="+mn-ea"/>
          <a:cs typeface="+mn-cs"/>
        </a:defRPr>
      </a:lvl2pPr>
      <a:lvl3pPr marL="1142743" indent="-228548" algn="l" defTabSz="914195" rtl="0" eaLnBrk="1" latinLnBrk="0" hangingPunct="1">
        <a:spcBef>
          <a:spcPct val="20000"/>
        </a:spcBef>
        <a:buFont typeface="Arial" pitchFamily="34" charset="0"/>
        <a:buChar char="•"/>
        <a:defRPr sz="2399" kern="1200">
          <a:solidFill>
            <a:schemeClr val="tx1"/>
          </a:solidFill>
          <a:latin typeface="+mn-lt"/>
          <a:ea typeface="+mn-ea"/>
          <a:cs typeface="+mn-cs"/>
        </a:defRPr>
      </a:lvl3pPr>
      <a:lvl4pPr marL="1599840" indent="-228548" algn="l" defTabSz="914195" rtl="0" eaLnBrk="1" latinLnBrk="0" hangingPunct="1">
        <a:spcBef>
          <a:spcPct val="20000"/>
        </a:spcBef>
        <a:buFont typeface="Arial" pitchFamily="34" charset="0"/>
        <a:buChar char="–"/>
        <a:defRPr sz="2024" kern="1200">
          <a:solidFill>
            <a:schemeClr val="tx1"/>
          </a:solidFill>
          <a:latin typeface="+mn-lt"/>
          <a:ea typeface="+mn-ea"/>
          <a:cs typeface="+mn-cs"/>
        </a:defRPr>
      </a:lvl4pPr>
      <a:lvl5pPr marL="2056937" indent="-228548" algn="l" defTabSz="914195" rtl="0" eaLnBrk="1" latinLnBrk="0" hangingPunct="1">
        <a:spcBef>
          <a:spcPct val="20000"/>
        </a:spcBef>
        <a:buFont typeface="Arial" pitchFamily="34" charset="0"/>
        <a:buChar char="»"/>
        <a:defRPr sz="2024" kern="1200">
          <a:solidFill>
            <a:schemeClr val="tx1"/>
          </a:solidFill>
          <a:latin typeface="+mn-lt"/>
          <a:ea typeface="+mn-ea"/>
          <a:cs typeface="+mn-cs"/>
        </a:defRPr>
      </a:lvl5pPr>
      <a:lvl6pPr marL="2514034" indent="-228548" algn="l" defTabSz="914195" rtl="0" eaLnBrk="1" latinLnBrk="0" hangingPunct="1">
        <a:spcBef>
          <a:spcPct val="20000"/>
        </a:spcBef>
        <a:buFont typeface="Arial" pitchFamily="34" charset="0"/>
        <a:buChar char="•"/>
        <a:defRPr sz="2024" kern="1200">
          <a:solidFill>
            <a:schemeClr val="tx1"/>
          </a:solidFill>
          <a:latin typeface="+mn-lt"/>
          <a:ea typeface="+mn-ea"/>
          <a:cs typeface="+mn-cs"/>
        </a:defRPr>
      </a:lvl6pPr>
      <a:lvl7pPr marL="2971132" indent="-228548" algn="l" defTabSz="914195" rtl="0" eaLnBrk="1" latinLnBrk="0" hangingPunct="1">
        <a:spcBef>
          <a:spcPct val="20000"/>
        </a:spcBef>
        <a:buFont typeface="Arial" pitchFamily="34" charset="0"/>
        <a:buChar char="•"/>
        <a:defRPr sz="2024" kern="1200">
          <a:solidFill>
            <a:schemeClr val="tx1"/>
          </a:solidFill>
          <a:latin typeface="+mn-lt"/>
          <a:ea typeface="+mn-ea"/>
          <a:cs typeface="+mn-cs"/>
        </a:defRPr>
      </a:lvl7pPr>
      <a:lvl8pPr marL="3428229" indent="-228548" algn="l" defTabSz="914195" rtl="0" eaLnBrk="1" latinLnBrk="0" hangingPunct="1">
        <a:spcBef>
          <a:spcPct val="20000"/>
        </a:spcBef>
        <a:buFont typeface="Arial" pitchFamily="34" charset="0"/>
        <a:buChar char="•"/>
        <a:defRPr sz="2024" kern="1200">
          <a:solidFill>
            <a:schemeClr val="tx1"/>
          </a:solidFill>
          <a:latin typeface="+mn-lt"/>
          <a:ea typeface="+mn-ea"/>
          <a:cs typeface="+mn-cs"/>
        </a:defRPr>
      </a:lvl8pPr>
      <a:lvl9pPr marL="3885326" indent="-228548" algn="l" defTabSz="914195" rtl="0" eaLnBrk="1" latinLnBrk="0" hangingPunct="1">
        <a:spcBef>
          <a:spcPct val="20000"/>
        </a:spcBef>
        <a:buFont typeface="Arial" pitchFamily="34" charset="0"/>
        <a:buChar char="•"/>
        <a:defRPr sz="2024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19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097" algn="l" defTabSz="91419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195" algn="l" defTabSz="91419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291" algn="l" defTabSz="91419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388" algn="l" defTabSz="91419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486" algn="l" defTabSz="91419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583" algn="l" defTabSz="91419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680" algn="l" defTabSz="91419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777" algn="l" defTabSz="91419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microsoft.com/office/2007/relationships/hdphoto" Target="../media/hdphoto1.wdp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1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7" Type="http://schemas.openxmlformats.org/officeDocument/2006/relationships/image" Target="../media/image18.png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2.xml"/><Relationship Id="rId6" Type="http://schemas.microsoft.com/office/2007/relationships/hdphoto" Target="../media/hdphoto2.wdp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19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3.jpe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0.xml"/><Relationship Id="rId6" Type="http://schemas.openxmlformats.org/officeDocument/2006/relationships/image" Target="../media/image5.png"/><Relationship Id="rId5" Type="http://schemas.openxmlformats.org/officeDocument/2006/relationships/image" Target="../media/image12.png"/><Relationship Id="rId4" Type="http://schemas.openxmlformats.org/officeDocument/2006/relationships/image" Target="../media/image4.png"/><Relationship Id="rId9" Type="http://schemas.openxmlformats.org/officeDocument/2006/relationships/image" Target="../media/image21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notesSlide" Target="../notesSlides/notesSlide3.xml"/><Relationship Id="rId7" Type="http://schemas.openxmlformats.org/officeDocument/2006/relationships/image" Target="../media/image5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3.xml"/><Relationship Id="rId6" Type="http://schemas.openxmlformats.org/officeDocument/2006/relationships/image" Target="../media/image12.png"/><Relationship Id="rId5" Type="http://schemas.openxmlformats.org/officeDocument/2006/relationships/image" Target="../media/image4.png"/><Relationship Id="rId10" Type="http://schemas.openxmlformats.org/officeDocument/2006/relationships/image" Target="../media/image21.png"/><Relationship Id="rId4" Type="http://schemas.openxmlformats.org/officeDocument/2006/relationships/image" Target="../media/image3.jpeg"/><Relationship Id="rId9" Type="http://schemas.openxmlformats.org/officeDocument/2006/relationships/image" Target="../media/image2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3.jpeg"/><Relationship Id="rId7" Type="http://schemas.openxmlformats.org/officeDocument/2006/relationships/image" Target="../media/image2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3.jpe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12.png"/><Relationship Id="rId10" Type="http://schemas.openxmlformats.org/officeDocument/2006/relationships/image" Target="../media/image24.png"/><Relationship Id="rId4" Type="http://schemas.openxmlformats.org/officeDocument/2006/relationships/image" Target="../media/image4.png"/><Relationship Id="rId9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Nhóm 21">
            <a:extLst>
              <a:ext uri="{FF2B5EF4-FFF2-40B4-BE49-F238E27FC236}">
                <a16:creationId xmlns:a16="http://schemas.microsoft.com/office/drawing/2014/main" xmlns="" id="{8323581E-9856-ACB1-55AC-0DD27AA1F194}"/>
              </a:ext>
            </a:extLst>
          </p:cNvPr>
          <p:cNvGrpSpPr/>
          <p:nvPr/>
        </p:nvGrpSpPr>
        <p:grpSpPr>
          <a:xfrm>
            <a:off x="590842" y="1711234"/>
            <a:ext cx="7919508" cy="1364655"/>
            <a:chOff x="5395119" y="3904156"/>
            <a:chExt cx="7750289" cy="1508760"/>
          </a:xfrm>
        </p:grpSpPr>
        <p:sp>
          <p:nvSpPr>
            <p:cNvPr id="10" name="Rectangle: Rounded Corners 8">
              <a:extLst>
                <a:ext uri="{FF2B5EF4-FFF2-40B4-BE49-F238E27FC236}">
                  <a16:creationId xmlns:a16="http://schemas.microsoft.com/office/drawing/2014/main" xmlns="" id="{E114C02D-075B-BBFE-578A-20762FBA8D2F}"/>
                </a:ext>
              </a:extLst>
            </p:cNvPr>
            <p:cNvSpPr/>
            <p:nvPr userDrawn="1"/>
          </p:nvSpPr>
          <p:spPr>
            <a:xfrm>
              <a:off x="5395119" y="3904156"/>
              <a:ext cx="7597889" cy="1356360"/>
            </a:xfrm>
            <a:prstGeom prst="roundRect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: Rounded Corners 8">
              <a:extLst>
                <a:ext uri="{FF2B5EF4-FFF2-40B4-BE49-F238E27FC236}">
                  <a16:creationId xmlns:a16="http://schemas.microsoft.com/office/drawing/2014/main" xmlns="" id="{54786FF4-3440-7392-6BE0-ADF2FFED118C}"/>
                </a:ext>
              </a:extLst>
            </p:cNvPr>
            <p:cNvSpPr/>
            <p:nvPr userDrawn="1"/>
          </p:nvSpPr>
          <p:spPr>
            <a:xfrm>
              <a:off x="5547519" y="4056556"/>
              <a:ext cx="7597889" cy="1356360"/>
            </a:xfrm>
            <a:prstGeom prst="round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" name="Nhóm 10">
            <a:extLst>
              <a:ext uri="{FF2B5EF4-FFF2-40B4-BE49-F238E27FC236}">
                <a16:creationId xmlns:a16="http://schemas.microsoft.com/office/drawing/2014/main" xmlns="" id="{0C945CCD-B735-91CA-F486-32899F0965E0}"/>
              </a:ext>
            </a:extLst>
          </p:cNvPr>
          <p:cNvGrpSpPr/>
          <p:nvPr/>
        </p:nvGrpSpPr>
        <p:grpSpPr>
          <a:xfrm>
            <a:off x="0" y="-39799"/>
            <a:ext cx="9144000" cy="1474912"/>
            <a:chOff x="-198120" y="-1143000"/>
            <a:chExt cx="12694920" cy="3657600"/>
          </a:xfrm>
        </p:grpSpPr>
        <p:sp>
          <p:nvSpPr>
            <p:cNvPr id="4" name="Rectangle 12">
              <a:extLst>
                <a:ext uri="{FF2B5EF4-FFF2-40B4-BE49-F238E27FC236}">
                  <a16:creationId xmlns:a16="http://schemas.microsoft.com/office/drawing/2014/main" xmlns="" id="{55BFA75F-037E-B890-AB63-D3AE7DC9C41C}"/>
                </a:ext>
              </a:extLst>
            </p:cNvPr>
            <p:cNvSpPr/>
            <p:nvPr userDrawn="1"/>
          </p:nvSpPr>
          <p:spPr>
            <a:xfrm>
              <a:off x="-198120" y="-533400"/>
              <a:ext cx="12694920" cy="304800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Rectangle 13">
              <a:extLst>
                <a:ext uri="{FF2B5EF4-FFF2-40B4-BE49-F238E27FC236}">
                  <a16:creationId xmlns:a16="http://schemas.microsoft.com/office/drawing/2014/main" xmlns="" id="{FEE8E0A4-257F-65DD-D495-C3233E4C3A3A}"/>
                </a:ext>
              </a:extLst>
            </p:cNvPr>
            <p:cNvSpPr/>
            <p:nvPr userDrawn="1"/>
          </p:nvSpPr>
          <p:spPr>
            <a:xfrm>
              <a:off x="-198120" y="-838200"/>
              <a:ext cx="12694920" cy="3048000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ectangle 14">
              <a:extLst>
                <a:ext uri="{FF2B5EF4-FFF2-40B4-BE49-F238E27FC236}">
                  <a16:creationId xmlns:a16="http://schemas.microsoft.com/office/drawing/2014/main" xmlns="" id="{78FAD5B2-AAAB-27C5-A33D-8C23E97CF886}"/>
                </a:ext>
              </a:extLst>
            </p:cNvPr>
            <p:cNvSpPr/>
            <p:nvPr userDrawn="1"/>
          </p:nvSpPr>
          <p:spPr>
            <a:xfrm>
              <a:off x="-198120" y="-1143000"/>
              <a:ext cx="12694920" cy="3048000"/>
            </a:xfrm>
            <a:prstGeom prst="rect">
              <a:avLst/>
            </a:prstGeom>
            <a:solidFill>
              <a:srgbClr val="F36A1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7" name="Picture 6" descr="A group of children's toys&#10;&#10;Description automatically generated with low confidence">
            <a:extLst>
              <a:ext uri="{FF2B5EF4-FFF2-40B4-BE49-F238E27FC236}">
                <a16:creationId xmlns:a16="http://schemas.microsoft.com/office/drawing/2014/main" xmlns="" id="{C9156996-CE34-5902-A0D8-F399CA9A43D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9012" y="3612525"/>
            <a:ext cx="4160600" cy="1651859"/>
          </a:xfrm>
          <a:prstGeom prst="rect">
            <a:avLst/>
          </a:prstGeom>
        </p:spPr>
      </p:pic>
      <p:pic>
        <p:nvPicPr>
          <p:cNvPr id="8" name="Picture 2">
            <a:extLst>
              <a:ext uri="{FF2B5EF4-FFF2-40B4-BE49-F238E27FC236}">
                <a16:creationId xmlns:a16="http://schemas.microsoft.com/office/drawing/2014/main" xmlns="" id="{A5AD831D-3C9A-53B3-02C4-1434D0EEF6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889" b="98000" l="1404" r="96348">
                        <a14:foregroundMark x1="7022" y1="45333" x2="11236" y2="41778"/>
                        <a14:foregroundMark x1="2809" y1="46444" x2="2809" y2="46444"/>
                        <a14:foregroundMark x1="22753" y1="50444" x2="25281" y2="52444"/>
                        <a14:foregroundMark x1="60955" y1="22889" x2="64045" y2="20000"/>
                        <a14:foregroundMark x1="50562" y1="15111" x2="54494" y2="9111"/>
                        <a14:foregroundMark x1="64607" y1="5111" x2="68258" y2="4667"/>
                        <a14:foregroundMark x1="62360" y1="34000" x2="68820" y2="41111"/>
                        <a14:foregroundMark x1="67416" y1="34444" x2="85955" y2="27556"/>
                        <a14:foregroundMark x1="58427" y1="38444" x2="62921" y2="35556"/>
                        <a14:foregroundMark x1="71629" y1="36444" x2="72753" y2="41778"/>
                        <a14:foregroundMark x1="78652" y1="52889" x2="80618" y2="56667"/>
                        <a14:foregroundMark x1="84831" y1="51111" x2="94101" y2="53778"/>
                        <a14:foregroundMark x1="91854" y1="51778" x2="94944" y2="51333"/>
                        <a14:foregroundMark x1="62360" y1="73778" x2="85674" y2="93333"/>
                        <a14:foregroundMark x1="25562" y1="62889" x2="28933" y2="71111"/>
                        <a14:foregroundMark x1="3652" y1="86222" x2="14045" y2="80889"/>
                        <a14:foregroundMark x1="95787" y1="69111" x2="97191" y2="80222"/>
                        <a14:foregroundMark x1="97191" y1="80222" x2="93258" y2="90889"/>
                        <a14:foregroundMark x1="93258" y1="90889" x2="90730" y2="76889"/>
                        <a14:foregroundMark x1="90730" y1="76889" x2="91854" y2="70444"/>
                        <a14:foregroundMark x1="19663" y1="91556" x2="22753" y2="87333"/>
                        <a14:foregroundMark x1="21910" y1="93111" x2="42135" y2="98000"/>
                        <a14:foregroundMark x1="42135" y1="98000" x2="57584" y2="93778"/>
                        <a14:foregroundMark x1="66292" y1="48889" x2="66573" y2="30667"/>
                        <a14:foregroundMark x1="66573" y1="30667" x2="71348" y2="18889"/>
                        <a14:foregroundMark x1="71348" y1="18889" x2="63764" y2="12222"/>
                        <a14:foregroundMark x1="54494" y1="26444" x2="48034" y2="11111"/>
                        <a14:foregroundMark x1="48034" y1="11111" x2="70225" y2="3333"/>
                        <a14:foregroundMark x1="70225" y1="3333" x2="72472" y2="17778"/>
                        <a14:foregroundMark x1="72472" y1="17778" x2="66292" y2="22667"/>
                        <a14:foregroundMark x1="1685" y1="61778" x2="24438" y2="64000"/>
                        <a14:foregroundMark x1="21067" y1="63556" x2="25281" y2="75556"/>
                        <a14:foregroundMark x1="25281" y1="75556" x2="25281" y2="75556"/>
                        <a14:foregroundMark x1="27809" y1="62000" x2="34551" y2="66667"/>
                        <a14:foregroundMark x1="5337" y1="85556" x2="10393" y2="88667"/>
                        <a14:foregroundMark x1="20506" y1="90889" x2="25281" y2="91778"/>
                        <a14:foregroundMark x1="10955" y1="88667" x2="9831" y2="88444"/>
                        <a14:foregroundMark x1="2247" y1="88000" x2="8427" y2="88667"/>
                        <a14:foregroundMark x1="3090" y1="87333" x2="3371" y2="85333"/>
                        <a14:foregroundMark x1="10112" y1="89333" x2="12360" y2="88667"/>
                        <a14:foregroundMark x1="2247" y1="86667" x2="4494" y2="85556"/>
                        <a14:foregroundMark x1="2247" y1="86222" x2="6180" y2="84889"/>
                        <a14:foregroundMark x1="79775" y1="59333" x2="92978" y2="54667"/>
                        <a14:foregroundMark x1="92978" y1="54667" x2="89607" y2="51778"/>
                        <a14:foregroundMark x1="93258" y1="54000" x2="94944" y2="50889"/>
                        <a14:foregroundMark x1="94944" y1="54667" x2="96348" y2="51778"/>
                        <a14:foregroundMark x1="95787" y1="51111" x2="95506" y2="50889"/>
                        <a14:foregroundMark x1="72191" y1="19333" x2="71910" y2="24222"/>
                        <a14:foregroundMark x1="88483" y1="28000" x2="85674" y2="24667"/>
                        <a14:foregroundMark x1="88764" y1="26000" x2="88764" y2="26000"/>
                        <a14:foregroundMark x1="88764" y1="24667" x2="88764" y2="24667"/>
                        <a14:foregroundMark x1="11517" y1="52000" x2="14607" y2="56000"/>
                        <a14:foregroundMark x1="82303" y1="24222" x2="82303" y2="2422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41" y="3274453"/>
            <a:ext cx="1455051" cy="18663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Hộp Văn bản 2">
            <a:extLst>
              <a:ext uri="{FF2B5EF4-FFF2-40B4-BE49-F238E27FC236}">
                <a16:creationId xmlns:a16="http://schemas.microsoft.com/office/drawing/2014/main" xmlns="" id="{5A8348B3-CB2D-E2EF-972D-EB623E0AF026}"/>
              </a:ext>
            </a:extLst>
          </p:cNvPr>
          <p:cNvSpPr txBox="1"/>
          <p:nvPr/>
        </p:nvSpPr>
        <p:spPr>
          <a:xfrm>
            <a:off x="905568" y="1944831"/>
            <a:ext cx="7314168" cy="615533"/>
          </a:xfrm>
          <a:prstGeom prst="rect">
            <a:avLst/>
          </a:prstGeom>
          <a:noFill/>
        </p:spPr>
        <p:txBody>
          <a:bodyPr wrap="square" lIns="91420" tIns="45710" rIns="91420" bIns="45710" rtlCol="0">
            <a:spAutoFit/>
          </a:bodyPr>
          <a:lstStyle/>
          <a:p>
            <a:pPr algn="ctr"/>
            <a:r>
              <a:rPr lang="en-US" sz="3400" b="1" dirty="0" err="1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Tên</a:t>
            </a:r>
            <a:r>
              <a:rPr lang="en-US" sz="3400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400" b="1" dirty="0" err="1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bài</a:t>
            </a:r>
            <a:r>
              <a:rPr lang="en-US" sz="34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: </a:t>
            </a:r>
            <a:r>
              <a:rPr lang="en-US" sz="3400" b="1" dirty="0" err="1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Viết</a:t>
            </a:r>
            <a:r>
              <a:rPr lang="en-US" sz="34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400" b="1" dirty="0" err="1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Buổi</a:t>
            </a:r>
            <a:r>
              <a:rPr lang="en-US" sz="34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400" b="1" dirty="0" err="1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sáng</a:t>
            </a:r>
            <a:endParaRPr lang="en-US" sz="3400" b="1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endParaRPr>
          </a:p>
        </p:txBody>
      </p:sp>
      <p:sp>
        <p:nvSpPr>
          <p:cNvPr id="15" name="TextBox 7">
            <a:extLst>
              <a:ext uri="{FF2B5EF4-FFF2-40B4-BE49-F238E27FC236}">
                <a16:creationId xmlns="" xmlns:a16="http://schemas.microsoft.com/office/drawing/2014/main" id="{6DC882CD-F5C9-CB7F-C1D8-8794B4476DB3}"/>
              </a:ext>
            </a:extLst>
          </p:cNvPr>
          <p:cNvSpPr txBox="1"/>
          <p:nvPr/>
        </p:nvSpPr>
        <p:spPr>
          <a:xfrm>
            <a:off x="119952" y="-14215"/>
            <a:ext cx="9024048" cy="1215699"/>
          </a:xfrm>
          <a:prstGeom prst="rect">
            <a:avLst/>
          </a:prstGeom>
          <a:noFill/>
        </p:spPr>
        <p:txBody>
          <a:bodyPr wrap="square" lIns="91420" tIns="45710" rIns="91420" bIns="4571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914196">
              <a:spcBef>
                <a:spcPts val="600"/>
              </a:spcBef>
              <a:defRPr/>
            </a:pPr>
            <a:r>
              <a:rPr lang="vi-VN" altLang="en-US" sz="3400" b="1" i="1" dirty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TRƯỜNG TIỂU HỌC ÁI MỘ A</a:t>
            </a:r>
            <a:endParaRPr lang="en-US" altLang="en-US" sz="3400" b="1" i="1" dirty="0">
              <a:solidFill>
                <a:srgbClr val="002060"/>
              </a:solidFill>
              <a:latin typeface="+mj-lt"/>
              <a:cs typeface="Times New Roman" panose="02020603050405020304" pitchFamily="18" charset="0"/>
            </a:endParaRPr>
          </a:p>
          <a:p>
            <a:pPr algn="ctr" defTabSz="914196">
              <a:spcBef>
                <a:spcPts val="600"/>
              </a:spcBef>
              <a:defRPr/>
            </a:pPr>
            <a:r>
              <a:rPr lang="vi-VN" altLang="en-US" sz="3400" b="1" i="1" dirty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Bài giảng điện tử </a:t>
            </a:r>
            <a:r>
              <a:rPr lang="en-US" altLang="en-US" sz="34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Tiếng</a:t>
            </a:r>
            <a:r>
              <a:rPr lang="en-US" altLang="en-US" sz="34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4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Việt</a:t>
            </a:r>
            <a:r>
              <a:rPr lang="en-US" altLang="en-US" sz="34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4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altLang="en-US" sz="34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4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3 </a:t>
            </a:r>
            <a:endParaRPr lang="en-US" altLang="en-US" sz="3400" b="1" i="1" dirty="0">
              <a:solidFill>
                <a:srgbClr val="002060"/>
              </a:solidFill>
              <a:latin typeface="+mj-lt"/>
              <a:cs typeface="Times New Roman" panose="02020603050405020304" pitchFamily="18" charset="0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517800"/>
            <a:ext cx="957492" cy="1271225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283775" y="856532"/>
            <a:ext cx="958568" cy="888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359245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0" y="2386643"/>
            <a:ext cx="9144000" cy="274191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4788024" y="2460035"/>
            <a:ext cx="3550608" cy="2613430"/>
          </a:xfrm>
          <a:prstGeom prst="rect">
            <a:avLst/>
          </a:prstGeom>
        </p:spPr>
      </p:pic>
      <p:grpSp>
        <p:nvGrpSpPr>
          <p:cNvPr id="8" name="组合 4"/>
          <p:cNvGrpSpPr/>
          <p:nvPr/>
        </p:nvGrpSpPr>
        <p:grpSpPr>
          <a:xfrm>
            <a:off x="-540568" y="-328807"/>
            <a:ext cx="5213131" cy="4808241"/>
            <a:chOff x="1001374" y="-370703"/>
            <a:chExt cx="6695744" cy="6175701"/>
          </a:xfrm>
        </p:grpSpPr>
        <p:pic>
          <p:nvPicPr>
            <p:cNvPr id="9" name="图片 5"/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993" r="4333" b="1429"/>
            <a:stretch>
              <a:fillRect/>
            </a:stretch>
          </p:blipFill>
          <p:spPr>
            <a:xfrm>
              <a:off x="1001374" y="-370703"/>
              <a:ext cx="6695744" cy="6175701"/>
            </a:xfrm>
            <a:prstGeom prst="rect">
              <a:avLst/>
            </a:prstGeom>
          </p:spPr>
        </p:pic>
        <p:sp>
          <p:nvSpPr>
            <p:cNvPr id="10" name="椭圆 6"/>
            <p:cNvSpPr/>
            <p:nvPr/>
          </p:nvSpPr>
          <p:spPr>
            <a:xfrm>
              <a:off x="2516995" y="893874"/>
              <a:ext cx="3649026" cy="364902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1" name="文本框 109"/>
          <p:cNvSpPr txBox="1"/>
          <p:nvPr/>
        </p:nvSpPr>
        <p:spPr>
          <a:xfrm>
            <a:off x="191483" y="2075314"/>
            <a:ext cx="358840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400" b="1" dirty="0" err="1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Khởi</a:t>
            </a:r>
            <a:r>
              <a:rPr lang="en-US" altLang="zh-CN" sz="4400" b="1" dirty="0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4400" b="1" dirty="0" err="1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động</a:t>
            </a:r>
            <a:endParaRPr lang="zh-CN" altLang="en-US" sz="4400" b="1" dirty="0">
              <a:pattFill prst="ltDnDiag">
                <a:fgClr>
                  <a:srgbClr val="00B0F0"/>
                </a:fgClr>
                <a:bgClr>
                  <a:srgbClr val="0070C0"/>
                </a:bgClr>
              </a:pattFill>
              <a:effectLst>
                <a:outerShdw dist="38100" dir="2700000" sx="101000" sy="101000" algn="tl" rotWithShape="0">
                  <a:srgbClr val="0070C0"/>
                </a:outerShdw>
              </a:effectLst>
              <a:latin typeface="Times New Roman" panose="02020603050405020304" pitchFamily="18" charset="0"/>
              <a:ea typeface="Arial-Rounded" panose="020B0500000000000000" pitchFamily="34" charset="-93"/>
              <a:cs typeface="Times New Roman" panose="02020603050405020304" pitchFamily="18" charset="0"/>
              <a:sym typeface="+mn-lt"/>
            </a:endParaRPr>
          </a:p>
        </p:txBody>
      </p:sp>
      <p:sp>
        <p:nvSpPr>
          <p:cNvPr id="12" name="文本框 41"/>
          <p:cNvSpPr txBox="1"/>
          <p:nvPr/>
        </p:nvSpPr>
        <p:spPr>
          <a:xfrm>
            <a:off x="1480222" y="996320"/>
            <a:ext cx="101092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1600" b="1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algn="tl" rotWithShape="0">
                    <a:srgbClr val="0070C0"/>
                  </a:outerShdw>
                </a:effectLst>
              </a:defRPr>
            </a:lvl1pPr>
          </a:lstStyle>
          <a:p>
            <a:r>
              <a:rPr lang="en-US" altLang="zh-CN" sz="54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1</a:t>
            </a:r>
            <a:endParaRPr lang="zh-CN" altLang="en-US" sz="5400" dirty="0"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矩形 92">
            <a:extLst>
              <a:ext uri="{FF2B5EF4-FFF2-40B4-BE49-F238E27FC236}">
                <a16:creationId xmlns="" xmlns:a16="http://schemas.microsoft.com/office/drawing/2014/main" id="{B5428219-03CF-F4FD-A80D-7F54932FE0AC}"/>
              </a:ext>
            </a:extLst>
          </p:cNvPr>
          <p:cNvSpPr/>
          <p:nvPr/>
        </p:nvSpPr>
        <p:spPr>
          <a:xfrm>
            <a:off x="3038976" y="900010"/>
            <a:ext cx="2931519" cy="485775"/>
          </a:xfrm>
          <a:prstGeom prst="rect">
            <a:avLst/>
          </a:prstGeom>
          <a:solidFill>
            <a:srgbClr val="7DD7C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defRPr/>
            </a:pPr>
            <a:endParaRPr lang="zh-CN" altLang="en-US" sz="1350">
              <a:solidFill>
                <a:srgbClr val="FFFFFF"/>
              </a:solidFill>
              <a:latin typeface="Arial" panose="020B0604020202020204"/>
              <a:ea typeface="黑体" panose="02010609060101010101" pitchFamily="49" charset="-122"/>
            </a:endParaRPr>
          </a:p>
        </p:txBody>
      </p:sp>
      <p:pic>
        <p:nvPicPr>
          <p:cNvPr id="28" name="图片 27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 rot="371831">
            <a:off x="-430294" y="1507155"/>
            <a:ext cx="3731754" cy="5278627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D5601BA0-C422-293F-9C79-5053D518426E}"/>
              </a:ext>
            </a:extLst>
          </p:cNvPr>
          <p:cNvSpPr txBox="1"/>
          <p:nvPr/>
        </p:nvSpPr>
        <p:spPr>
          <a:xfrm>
            <a:off x="2123728" y="869980"/>
            <a:ext cx="4520127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378">
              <a:buClr>
                <a:srgbClr val="000000"/>
              </a:buClr>
              <a:defRPr/>
            </a:pPr>
            <a:r>
              <a:rPr lang="en-US" sz="3300" b="1" kern="0" dirty="0"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NGHE - VIẾT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2E64B276-FE78-DD24-8E39-5CCF629DE6B0}"/>
              </a:ext>
            </a:extLst>
          </p:cNvPr>
          <p:cNvSpPr txBox="1"/>
          <p:nvPr/>
        </p:nvSpPr>
        <p:spPr>
          <a:xfrm>
            <a:off x="3517126" y="1540614"/>
            <a:ext cx="197522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914378">
              <a:buClr>
                <a:srgbClr val="000000"/>
              </a:buClr>
              <a:defRPr/>
            </a:pPr>
            <a:r>
              <a:rPr lang="en-US" sz="3600" b="1" kern="0" dirty="0" err="1">
                <a:solidFill>
                  <a:srgbClr val="17479D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Bầu</a:t>
            </a:r>
            <a:r>
              <a:rPr lang="en-US" sz="3600" b="1" kern="0" dirty="0">
                <a:solidFill>
                  <a:srgbClr val="17479D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 </a:t>
            </a:r>
            <a:r>
              <a:rPr lang="en-US" sz="3600" b="1" kern="0" dirty="0" err="1">
                <a:solidFill>
                  <a:srgbClr val="17479D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trời</a:t>
            </a:r>
            <a:endParaRPr lang="x-none" sz="3600" b="1" kern="0" dirty="0">
              <a:solidFill>
                <a:srgbClr val="17479D"/>
              </a:solidFill>
              <a:latin typeface="Arial" panose="020B0604020202020204" pitchFamily="34" charset="0"/>
              <a:cs typeface="Arial" panose="020B0604020202020204" pitchFamily="34" charset="0"/>
              <a:sym typeface="Arial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72A7CFCF-FBBC-42EE-CEF3-74F86BA80C77}"/>
              </a:ext>
            </a:extLst>
          </p:cNvPr>
          <p:cNvSpPr txBox="1"/>
          <p:nvPr/>
        </p:nvSpPr>
        <p:spPr>
          <a:xfrm>
            <a:off x="3445759" y="2386528"/>
            <a:ext cx="4093175" cy="6690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defTabSz="914378">
              <a:lnSpc>
                <a:spcPct val="150000"/>
              </a:lnSpc>
              <a:buClr>
                <a:srgbClr val="000000"/>
              </a:buClr>
              <a:defRPr/>
            </a:pPr>
            <a:r>
              <a:rPr lang="vi-VN" sz="2800" b="1" kern="0" dirty="0"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Nghe - viết</a:t>
            </a:r>
            <a:r>
              <a:rPr lang="en-US" sz="2800" b="1" kern="0" dirty="0"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: 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Buổi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sáng</a:t>
            </a:r>
            <a:r>
              <a:rPr 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  <a:endParaRPr lang="vi-VN" sz="2800" kern="0" dirty="0">
              <a:latin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="" xmlns:a16="http://schemas.microsoft.com/office/drawing/2014/main" id="{063B9B7B-7DAD-A23A-5A16-93BA7F534D0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8597" y="2678780"/>
            <a:ext cx="304770" cy="2880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="" xmlns:a16="http://schemas.microsoft.com/office/drawing/2014/main" id="{633CA9E0-C777-CE0F-5E65-9B574380D53A}"/>
              </a:ext>
            </a:extLst>
          </p:cNvPr>
          <p:cNvPicPr>
            <a:picLocks noChangeAspect="1"/>
          </p:cNvPicPr>
          <p:nvPr/>
        </p:nvPicPr>
        <p:blipFill>
          <a:blip r:embed="rId5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50000"/>
                    </a14:imgEffect>
                    <a14:imgEffect>
                      <a14:colorTemperature colorTemp="4700"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2485" y="3322475"/>
            <a:ext cx="350882" cy="350882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45BA8D0A-749F-7123-8B29-94380D7B83C9}"/>
              </a:ext>
            </a:extLst>
          </p:cNvPr>
          <p:cNvSpPr txBox="1"/>
          <p:nvPr/>
        </p:nvSpPr>
        <p:spPr>
          <a:xfrm>
            <a:off x="3445760" y="3052741"/>
            <a:ext cx="3096344" cy="6690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defTabSz="914378">
              <a:lnSpc>
                <a:spcPct val="150000"/>
              </a:lnSpc>
              <a:buClr>
                <a:srgbClr val="000000"/>
              </a:buClr>
              <a:defRPr/>
            </a:pPr>
            <a:r>
              <a:rPr lang="vi-VN" sz="2800" b="1" kern="0" dirty="0"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Bài tập</a:t>
            </a:r>
            <a:r>
              <a:rPr lang="en-US" sz="2800" b="1" kern="0" dirty="0"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800" b="1" kern="0" dirty="0" err="1"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tự</a:t>
            </a:r>
            <a:r>
              <a:rPr lang="en-US" sz="2800" b="1" kern="0" dirty="0"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800" b="1" kern="0" dirty="0" err="1"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chọn</a:t>
            </a:r>
            <a:endParaRPr lang="vi-VN" sz="2800" kern="0" dirty="0">
              <a:latin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="" xmlns:a16="http://schemas.microsoft.com/office/drawing/2014/main" id="{1299EDD3-2E5B-A9D4-351E-35BE97F72F5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415200" y="1385785"/>
            <a:ext cx="1900832" cy="133529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1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10">
            <a:extLst>
              <a:ext uri="{FF2B5EF4-FFF2-40B4-BE49-F238E27FC236}">
                <a16:creationId xmlns="" xmlns:a16="http://schemas.microsoft.com/office/drawing/2014/main" id="{84C0791A-6676-4043-BBF1-DD2993D19C98}"/>
              </a:ext>
            </a:extLst>
          </p:cNvPr>
          <p:cNvSpPr/>
          <p:nvPr/>
        </p:nvSpPr>
        <p:spPr>
          <a:xfrm flipV="1">
            <a:off x="1654" y="780587"/>
            <a:ext cx="9140694" cy="34281"/>
          </a:xfrm>
          <a:prstGeom prst="rect">
            <a:avLst/>
          </a:prstGeom>
          <a:solidFill>
            <a:srgbClr val="75B24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663"/>
            <a:endParaRPr lang="zh-CN" altLang="en-US">
              <a:solidFill>
                <a:srgbClr val="FFFFFF"/>
              </a:solidFill>
              <a:latin typeface=""/>
              <a:ea typeface="字魂35号-经典雅黑" panose="00000500000000000000" pitchFamily="2" charset="-122"/>
              <a:sym typeface=""/>
            </a:endParaRPr>
          </a:p>
        </p:txBody>
      </p:sp>
      <p:cxnSp>
        <p:nvCxnSpPr>
          <p:cNvPr id="20" name="30">
            <a:extLst>
              <a:ext uri="{FF2B5EF4-FFF2-40B4-BE49-F238E27FC236}">
                <a16:creationId xmlns="" xmlns:a16="http://schemas.microsoft.com/office/drawing/2014/main" id="{F5229C80-1FED-4B9B-A731-14A567100433}"/>
              </a:ext>
            </a:extLst>
          </p:cNvPr>
          <p:cNvCxnSpPr/>
          <p:nvPr/>
        </p:nvCxnSpPr>
        <p:spPr>
          <a:xfrm>
            <a:off x="1147655" y="2228970"/>
            <a:ext cx="2915588" cy="1"/>
          </a:xfrm>
          <a:prstGeom prst="line">
            <a:avLst/>
          </a:prstGeom>
          <a:ln w="1270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31">
            <a:extLst>
              <a:ext uri="{FF2B5EF4-FFF2-40B4-BE49-F238E27FC236}">
                <a16:creationId xmlns="" xmlns:a16="http://schemas.microsoft.com/office/drawing/2014/main" id="{97CEFCB1-9421-4B34-BE4F-D64631E6410E}"/>
              </a:ext>
            </a:extLst>
          </p:cNvPr>
          <p:cNvCxnSpPr/>
          <p:nvPr/>
        </p:nvCxnSpPr>
        <p:spPr>
          <a:xfrm>
            <a:off x="1147655" y="3519017"/>
            <a:ext cx="2915588" cy="1"/>
          </a:xfrm>
          <a:prstGeom prst="line">
            <a:avLst/>
          </a:prstGeom>
          <a:ln w="1270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5B79A955-0B94-4C1A-AA94-40097E326C63}"/>
              </a:ext>
            </a:extLst>
          </p:cNvPr>
          <p:cNvSpPr txBox="1"/>
          <p:nvPr/>
        </p:nvSpPr>
        <p:spPr>
          <a:xfrm>
            <a:off x="797931" y="285374"/>
            <a:ext cx="1778659" cy="5062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defTabSz="914378">
              <a:lnSpc>
                <a:spcPct val="150000"/>
              </a:lnSpc>
              <a:buClr>
                <a:srgbClr val="000000"/>
              </a:buClr>
              <a:defRPr/>
            </a:pPr>
            <a:r>
              <a:rPr lang="vi-VN" sz="2000" b="1" kern="0" dirty="0">
                <a:solidFill>
                  <a:srgbClr val="FFAB40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Nghe - viết</a:t>
            </a:r>
            <a:r>
              <a:rPr lang="en-US" sz="2000" b="1" kern="0" dirty="0">
                <a:solidFill>
                  <a:srgbClr val="FFAB40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:</a:t>
            </a:r>
            <a:endParaRPr lang="vi-VN" sz="2000" kern="0" dirty="0">
              <a:solidFill>
                <a:srgbClr val="FFAB40">
                  <a:lumMod val="75000"/>
                </a:srgbClr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F588C807-45E2-42C8-BDF5-8751CB18B05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161" y="430397"/>
            <a:ext cx="304770" cy="288000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="" xmlns:a16="http://schemas.microsoft.com/office/drawing/2014/main" id="{E7EFB401-891D-4647-B490-34145F7430AF}"/>
              </a:ext>
            </a:extLst>
          </p:cNvPr>
          <p:cNvSpPr/>
          <p:nvPr/>
        </p:nvSpPr>
        <p:spPr>
          <a:xfrm>
            <a:off x="2184588" y="301824"/>
            <a:ext cx="1636987" cy="5078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685800"/>
            <a:r>
              <a:rPr lang="en-US" sz="27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Buổi</a:t>
            </a:r>
            <a:r>
              <a:rPr lang="en-US" sz="27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sáng</a:t>
            </a:r>
            <a:endParaRPr lang="vi-VN" sz="27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="" xmlns:a16="http://schemas.microsoft.com/office/drawing/2014/main" id="{DFBBB642-A876-4822-97FD-52225FE88405}"/>
              </a:ext>
            </a:extLst>
          </p:cNvPr>
          <p:cNvSpPr/>
          <p:nvPr/>
        </p:nvSpPr>
        <p:spPr>
          <a:xfrm>
            <a:off x="559810" y="1137740"/>
            <a:ext cx="3135086" cy="18928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685800"/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Biển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giấu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mặt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trời</a:t>
            </a:r>
            <a:endParaRPr lang="en-US" sz="24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defTabSz="685800"/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Sáng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mới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thả</a:t>
            </a:r>
            <a:endParaRPr lang="en-US" sz="24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defTabSz="685800"/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cầu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lửa</a:t>
            </a:r>
            <a:endParaRPr lang="en-US" sz="24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defTabSz="685800"/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Bay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sóng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xanh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vi-VN" sz="24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defTabSz="685800"/>
            <a:endParaRPr lang="vi-VN" sz="2100" dirty="0">
              <a:solidFill>
                <a:srgbClr val="000000"/>
              </a:solidFill>
              <a:latin typeface="Arial-Rounded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7E111227-F543-4096-941F-4C8D9F5E5F6D}"/>
              </a:ext>
            </a:extLst>
          </p:cNvPr>
          <p:cNvSpPr txBox="1"/>
          <p:nvPr/>
        </p:nvSpPr>
        <p:spPr>
          <a:xfrm>
            <a:off x="3328856" y="1137740"/>
            <a:ext cx="346759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>
              <a:defRPr/>
            </a:pP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ea typeface="Arial-Rounded"/>
                <a:cs typeface="Times New Roman" panose="02020603050405020304" pitchFamily="18" charset="0"/>
              </a:rPr>
              <a:t>Cỏ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ea typeface="Arial-Rounded"/>
                <a:cs typeface="Times New Roman" panose="02020603050405020304" pitchFamily="18" charset="0"/>
              </a:rPr>
              <a:t> non </a:t>
            </a: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ea typeface="Arial-Rounded"/>
                <a:cs typeface="Times New Roman" panose="02020603050405020304" pitchFamily="18" charset="0"/>
              </a:rPr>
              <a:t>sương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ea typeface="Arial-Rounded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ea typeface="Arial-Rounded"/>
                <a:cs typeface="Times New Roman" panose="02020603050405020304" pitchFamily="18" charset="0"/>
              </a:rPr>
              <a:t>đêm</a:t>
            </a:r>
            <a:endParaRPr lang="en-US" sz="2400" dirty="0">
              <a:solidFill>
                <a:prstClr val="black"/>
              </a:solidFill>
              <a:latin typeface="Times New Roman" panose="02020603050405020304" pitchFamily="18" charset="0"/>
              <a:ea typeface="Arial-Rounded"/>
              <a:cs typeface="Times New Roman" panose="02020603050405020304" pitchFamily="18" charset="0"/>
            </a:endParaRPr>
          </a:p>
          <a:p>
            <a:pPr defTabSz="685800">
              <a:defRPr/>
            </a:pP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Trổ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đầy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lưỡi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mác</a:t>
            </a:r>
            <a:endParaRPr lang="en-US" sz="24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defTabSz="685800">
              <a:defRPr/>
            </a:pP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Nắng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sợi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mềm</a:t>
            </a:r>
            <a:endParaRPr lang="en-US" sz="24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defTabSz="685800">
              <a:defRPr/>
            </a:pP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Xâu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từng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chuỗi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ngọc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4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000CBB11-E331-4F4B-92EF-DF501CF1AC4E}"/>
              </a:ext>
            </a:extLst>
          </p:cNvPr>
          <p:cNvSpPr txBox="1"/>
          <p:nvPr/>
        </p:nvSpPr>
        <p:spPr>
          <a:xfrm>
            <a:off x="559810" y="3052605"/>
            <a:ext cx="313508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>
              <a:defRPr/>
            </a:pP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ea typeface="Arial-Rounded"/>
                <a:cs typeface="Times New Roman" panose="02020603050405020304" pitchFamily="18" charset="0"/>
              </a:rPr>
              <a:t>Trời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ea typeface="Arial-Rounded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ea typeface="Arial-Rounded"/>
                <a:cs typeface="Times New Roman" panose="02020603050405020304" pitchFamily="18" charset="0"/>
              </a:rPr>
              <a:t>như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ea typeface="Arial-Rounded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ea typeface="Arial-Rounded"/>
                <a:cs typeface="Times New Roman" panose="02020603050405020304" pitchFamily="18" charset="0"/>
              </a:rPr>
              <a:t>lồng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ea typeface="Arial-Rounded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ea typeface="Arial-Rounded"/>
                <a:cs typeface="Times New Roman" panose="02020603050405020304" pitchFamily="18" charset="0"/>
              </a:rPr>
              <a:t>bàn</a:t>
            </a:r>
            <a:endParaRPr lang="en-US" sz="2400" dirty="0">
              <a:solidFill>
                <a:prstClr val="black"/>
              </a:solidFill>
              <a:latin typeface="Times New Roman" panose="02020603050405020304" pitchFamily="18" charset="0"/>
              <a:ea typeface="Arial-Rounded"/>
              <a:cs typeface="Times New Roman" panose="02020603050405020304" pitchFamily="18" charset="0"/>
            </a:endParaRPr>
          </a:p>
          <a:p>
            <a:pPr defTabSz="685800">
              <a:defRPr/>
            </a:pP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Úp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lúa</a:t>
            </a:r>
            <a:endParaRPr lang="en-US" sz="24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defTabSz="685800">
              <a:defRPr/>
            </a:pP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Nhốt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bầy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chim</a:t>
            </a:r>
            <a:endParaRPr lang="en-US" sz="24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defTabSz="685800">
              <a:defRPr/>
            </a:pP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Đang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còn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mê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ngủ</a:t>
            </a:r>
            <a:endParaRPr lang="en-US" sz="24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1DA44E08-CBAF-F26D-CC87-B4EF464224A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22645" y="912703"/>
            <a:ext cx="2707242" cy="238162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6" name="TextBox 15">
            <a:extLst>
              <a:ext uri="{FF2B5EF4-FFF2-40B4-BE49-F238E27FC236}">
                <a16:creationId xmlns="" xmlns:a16="http://schemas.microsoft.com/office/drawing/2014/main" id="{5DAA049F-D079-C613-2031-484A1FE3D8F5}"/>
              </a:ext>
            </a:extLst>
          </p:cNvPr>
          <p:cNvSpPr txBox="1"/>
          <p:nvPr/>
        </p:nvSpPr>
        <p:spPr>
          <a:xfrm>
            <a:off x="3328856" y="3097204"/>
            <a:ext cx="346759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>
              <a:defRPr/>
            </a:pP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Đất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vươn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vai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thở</a:t>
            </a:r>
            <a:endParaRPr lang="en-US" sz="24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defTabSz="685800">
              <a:defRPr/>
            </a:pP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khói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la </a:t>
            </a: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đà</a:t>
            </a:r>
            <a:endParaRPr lang="en-US" sz="24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defTabSz="685800">
              <a:defRPr/>
            </a:pP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Trời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hừng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bếp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lửa</a:t>
            </a:r>
            <a:endParaRPr lang="en-US" sz="24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defTabSz="685800">
              <a:defRPr/>
            </a:pP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Xóm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làng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ra.</a:t>
            </a:r>
            <a:endParaRPr lang="en-US" sz="24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10641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 advTm="1000">
        <p14:warp dir="in"/>
      </p:transition>
    </mc:Choice>
    <mc:Fallback xmlns="">
      <p:transition spd="slow" advTm="1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0" y="-33129"/>
            <a:ext cx="9144000" cy="5176629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 rot="21197718">
            <a:off x="-785719" y="-79535"/>
            <a:ext cx="10715436" cy="5357718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>
            <a:off x="0" y="2386643"/>
            <a:ext cx="9144000" cy="2741910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6" cstate="screen"/>
          <a:stretch>
            <a:fillRect/>
          </a:stretch>
        </p:blipFill>
        <p:spPr>
          <a:xfrm>
            <a:off x="7571851" y="483518"/>
            <a:ext cx="1307595" cy="601397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/>
        </p:nvPicPr>
        <p:blipFill>
          <a:blip r:embed="rId7" cstate="screen"/>
          <a:stretch>
            <a:fillRect/>
          </a:stretch>
        </p:blipFill>
        <p:spPr>
          <a:xfrm>
            <a:off x="-61912" y="44268"/>
            <a:ext cx="1901121" cy="787111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/>
        </p:nvPicPr>
        <p:blipFill>
          <a:blip r:embed="rId8" cstate="screen"/>
          <a:stretch>
            <a:fillRect/>
          </a:stretch>
        </p:blipFill>
        <p:spPr>
          <a:xfrm>
            <a:off x="6171155" y="2861134"/>
            <a:ext cx="2289840" cy="2289840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/>
        </p:nvPicPr>
        <p:blipFill>
          <a:blip r:embed="rId9" cstate="screen"/>
          <a:stretch>
            <a:fillRect/>
          </a:stretch>
        </p:blipFill>
        <p:spPr>
          <a:xfrm rot="371831">
            <a:off x="575119" y="1440446"/>
            <a:ext cx="3387938" cy="4792294"/>
          </a:xfrm>
          <a:prstGeom prst="rect">
            <a:avLst/>
          </a:prstGeom>
        </p:spPr>
      </p:pic>
      <p:sp>
        <p:nvSpPr>
          <p:cNvPr id="25" name="TextBox 24">
            <a:extLst>
              <a:ext uri="{FF2B5EF4-FFF2-40B4-BE49-F238E27FC236}">
                <a16:creationId xmlns="" xmlns:a16="http://schemas.microsoft.com/office/drawing/2014/main" id="{7B74609F-6F0D-8731-6464-DB26DBDADD31}"/>
              </a:ext>
            </a:extLst>
          </p:cNvPr>
          <p:cNvSpPr txBox="1"/>
          <p:nvPr/>
        </p:nvSpPr>
        <p:spPr>
          <a:xfrm>
            <a:off x="1839209" y="1563638"/>
            <a:ext cx="571658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378">
              <a:lnSpc>
                <a:spcPct val="150000"/>
              </a:lnSpc>
              <a:buClr>
                <a:srgbClr val="000000"/>
              </a:buClr>
              <a:defRPr/>
            </a:pPr>
            <a:r>
              <a:rPr lang="vi-VN" sz="3200" b="1" kern="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Học sinh </a:t>
            </a:r>
            <a:r>
              <a:rPr lang="en-US" sz="3200" b="1" kern="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luyện</a:t>
            </a:r>
            <a:r>
              <a:rPr lang="en-US" sz="3200" b="1" kern="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3200" b="1" kern="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viết</a:t>
            </a:r>
            <a:r>
              <a:rPr lang="en-US" sz="3200" b="1" kern="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3200" b="1" kern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từ</a:t>
            </a:r>
            <a:r>
              <a:rPr lang="en-US" sz="3200" b="1" ker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3200" b="1" kern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khó :</a:t>
            </a:r>
          </a:p>
          <a:p>
            <a:pPr algn="ctr" defTabSz="914378">
              <a:lnSpc>
                <a:spcPct val="150000"/>
              </a:lnSpc>
              <a:buClr>
                <a:srgbClr val="000000"/>
              </a:buClr>
              <a:defRPr/>
            </a:pPr>
            <a:r>
              <a:rPr lang="en-US" sz="3200" b="1" kern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Sóng xanh, đồng lúa, úp lên</a:t>
            </a:r>
            <a:endParaRPr lang="en-US" sz="3200" b="1" kern="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="" xmlns:a16="http://schemas.microsoft.com/office/drawing/2014/main" id="{73134B1E-26EC-C5E4-A082-334AF9D1DDAA}"/>
              </a:ext>
            </a:extLst>
          </p:cNvPr>
          <p:cNvSpPr txBox="1"/>
          <p:nvPr/>
        </p:nvSpPr>
        <p:spPr>
          <a:xfrm>
            <a:off x="2311935" y="915566"/>
            <a:ext cx="4520127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378">
              <a:buClr>
                <a:srgbClr val="000000"/>
              </a:buClr>
              <a:defRPr/>
            </a:pPr>
            <a:r>
              <a:rPr lang="en-US" sz="4200" b="1" kern="0" dirty="0"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TỪ KHÓ</a:t>
            </a:r>
          </a:p>
        </p:txBody>
      </p:sp>
    </p:spTree>
    <p:extLst>
      <p:ext uri="{BB962C8B-B14F-4D97-AF65-F5344CB8AC3E}">
        <p14:creationId xmlns:p14="http://schemas.microsoft.com/office/powerpoint/2010/main" val="99688637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0" y="-33129"/>
            <a:ext cx="9144000" cy="5176629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 rot="21197718">
            <a:off x="-785719" y="-79535"/>
            <a:ext cx="10715436" cy="5357718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6" cstate="screen"/>
          <a:stretch>
            <a:fillRect/>
          </a:stretch>
        </p:blipFill>
        <p:spPr>
          <a:xfrm>
            <a:off x="0" y="2386643"/>
            <a:ext cx="9144000" cy="2741910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7" cstate="screen"/>
          <a:stretch>
            <a:fillRect/>
          </a:stretch>
        </p:blipFill>
        <p:spPr>
          <a:xfrm>
            <a:off x="7571851" y="483518"/>
            <a:ext cx="1307595" cy="601397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/>
        </p:nvPicPr>
        <p:blipFill>
          <a:blip r:embed="rId8" cstate="screen"/>
          <a:stretch>
            <a:fillRect/>
          </a:stretch>
        </p:blipFill>
        <p:spPr>
          <a:xfrm>
            <a:off x="-61912" y="44268"/>
            <a:ext cx="1901121" cy="787111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/>
        </p:nvPicPr>
        <p:blipFill>
          <a:blip r:embed="rId9" cstate="screen"/>
          <a:stretch>
            <a:fillRect/>
          </a:stretch>
        </p:blipFill>
        <p:spPr>
          <a:xfrm>
            <a:off x="6171155" y="2861134"/>
            <a:ext cx="2289840" cy="2289840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/>
        </p:nvPicPr>
        <p:blipFill>
          <a:blip r:embed="rId10" cstate="screen"/>
          <a:stretch>
            <a:fillRect/>
          </a:stretch>
        </p:blipFill>
        <p:spPr>
          <a:xfrm rot="371831">
            <a:off x="617966" y="1444470"/>
            <a:ext cx="3387938" cy="4792294"/>
          </a:xfrm>
          <a:prstGeom prst="rect">
            <a:avLst/>
          </a:prstGeom>
        </p:spPr>
      </p:pic>
      <p:sp>
        <p:nvSpPr>
          <p:cNvPr id="25" name="TextBox 24">
            <a:extLst>
              <a:ext uri="{FF2B5EF4-FFF2-40B4-BE49-F238E27FC236}">
                <a16:creationId xmlns="" xmlns:a16="http://schemas.microsoft.com/office/drawing/2014/main" id="{7B74609F-6F0D-8731-6464-DB26DBDADD31}"/>
              </a:ext>
            </a:extLst>
          </p:cNvPr>
          <p:cNvSpPr txBox="1"/>
          <p:nvPr/>
        </p:nvSpPr>
        <p:spPr>
          <a:xfrm>
            <a:off x="1839209" y="2133107"/>
            <a:ext cx="5716589" cy="7514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378">
              <a:lnSpc>
                <a:spcPct val="150000"/>
              </a:lnSpc>
              <a:buClr>
                <a:srgbClr val="000000"/>
              </a:buClr>
              <a:defRPr/>
            </a:pPr>
            <a:r>
              <a:rPr lang="vi-VN" sz="3200" b="1" kern="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Học sinh viết bài vào vở ô li</a:t>
            </a:r>
            <a:endParaRPr lang="en-US" sz="3200" b="1" kern="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="" xmlns:a16="http://schemas.microsoft.com/office/drawing/2014/main" id="{73134B1E-26EC-C5E4-A082-334AF9D1DDAA}"/>
              </a:ext>
            </a:extLst>
          </p:cNvPr>
          <p:cNvSpPr txBox="1"/>
          <p:nvPr/>
        </p:nvSpPr>
        <p:spPr>
          <a:xfrm>
            <a:off x="2311935" y="1402130"/>
            <a:ext cx="4520127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378">
              <a:buClr>
                <a:srgbClr val="000000"/>
              </a:buClr>
              <a:defRPr/>
            </a:pPr>
            <a:r>
              <a:rPr lang="vi-VN" sz="4200" b="1" kern="0" dirty="0"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VIẾT BÀI</a:t>
            </a:r>
            <a:endParaRPr lang="en-US" sz="4200" b="1" kern="0" dirty="0">
              <a:latin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65016C06-3B31-AFA0-DFD4-CB88B0E93D33}"/>
              </a:ext>
            </a:extLst>
          </p:cNvPr>
          <p:cNvSpPr txBox="1"/>
          <p:nvPr/>
        </p:nvSpPr>
        <p:spPr>
          <a:xfrm>
            <a:off x="1485640" y="1065130"/>
            <a:ext cx="64778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defTabSz="685800">
              <a:lnSpc>
                <a:spcPct val="150000"/>
              </a:lnSpc>
            </a:pPr>
            <a:r>
              <a:rPr lang="en-US" sz="2400" b="1" dirty="0" err="1">
                <a:solidFill>
                  <a:srgbClr val="17479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US" sz="2400" b="1" dirty="0">
                <a:solidFill>
                  <a:srgbClr val="17479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chuyền</a:t>
            </a:r>
            <a:r>
              <a:rPr lang="en-US" sz="2400" b="1" dirty="0">
                <a:solidFill>
                  <a:srgbClr val="17479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hay </a:t>
            </a:r>
            <a:r>
              <a:rPr lang="en-US" sz="24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truyền</a:t>
            </a:r>
            <a:r>
              <a:rPr lang="en-US" sz="2400" b="1" dirty="0">
                <a:solidFill>
                  <a:srgbClr val="17479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17479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thay</a:t>
            </a:r>
            <a:r>
              <a:rPr lang="en-US" sz="2400" b="1" dirty="0">
                <a:solidFill>
                  <a:srgbClr val="17479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17479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400" b="1" dirty="0">
                <a:solidFill>
                  <a:srgbClr val="17479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ô </a:t>
            </a:r>
            <a:r>
              <a:rPr lang="en-US" sz="2400" b="1" dirty="0" err="1">
                <a:solidFill>
                  <a:srgbClr val="17479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vuông</a:t>
            </a:r>
            <a:endParaRPr lang="vi-VN" sz="2400" b="1" dirty="0">
              <a:solidFill>
                <a:srgbClr val="17479D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46219EF2-4B86-4C88-2467-3C87D01EB55B}"/>
              </a:ext>
            </a:extLst>
          </p:cNvPr>
          <p:cNvSpPr txBox="1"/>
          <p:nvPr/>
        </p:nvSpPr>
        <p:spPr>
          <a:xfrm>
            <a:off x="425684" y="2066511"/>
            <a:ext cx="1809782" cy="461665"/>
          </a:xfrm>
          <a:prstGeom prst="rect">
            <a:avLst/>
          </a:prstGeom>
          <a:solidFill>
            <a:srgbClr val="66CCFF"/>
          </a:solidFill>
          <a:ln>
            <a:solidFill>
              <a:srgbClr val="002060"/>
            </a:solidFill>
          </a:ln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defTabSz="685800"/>
            <a:r>
              <a:rPr lang="en-US" sz="24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truyền</a:t>
            </a:r>
            <a:r>
              <a:rPr lang="en-US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tin</a:t>
            </a:r>
            <a:endParaRPr lang="vi-VN" sz="24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7" name="Group 6">
            <a:extLst>
              <a:ext uri="{FF2B5EF4-FFF2-40B4-BE49-F238E27FC236}">
                <a16:creationId xmlns="" xmlns:a16="http://schemas.microsoft.com/office/drawing/2014/main" id="{19D91536-6BC1-DD1A-0F9A-3F2F77C18B9D}"/>
              </a:ext>
            </a:extLst>
          </p:cNvPr>
          <p:cNvGrpSpPr/>
          <p:nvPr/>
        </p:nvGrpSpPr>
        <p:grpSpPr>
          <a:xfrm>
            <a:off x="489455" y="2093216"/>
            <a:ext cx="1030094" cy="384994"/>
            <a:chOff x="7507111" y="3083713"/>
            <a:chExt cx="417689" cy="330073"/>
          </a:xfrm>
        </p:grpSpPr>
        <p:sp>
          <p:nvSpPr>
            <p:cNvPr id="8" name="Rectangle 7">
              <a:extLst>
                <a:ext uri="{FF2B5EF4-FFF2-40B4-BE49-F238E27FC236}">
                  <a16:creationId xmlns="" xmlns:a16="http://schemas.microsoft.com/office/drawing/2014/main" id="{216CB9AD-F9F3-9567-E121-EA4E9EFDD3A8}"/>
                </a:ext>
              </a:extLst>
            </p:cNvPr>
            <p:cNvSpPr/>
            <p:nvPr/>
          </p:nvSpPr>
          <p:spPr>
            <a:xfrm>
              <a:off x="7507111" y="3083716"/>
              <a:ext cx="417689" cy="330070"/>
            </a:xfrm>
            <a:prstGeom prst="rect">
              <a:avLst/>
            </a:prstGeom>
            <a:solidFill>
              <a:srgbClr val="FC7D77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/>
              <a:endParaRPr lang="en-US" sz="240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cxnSp>
          <p:nvCxnSpPr>
            <p:cNvPr id="9" name="Straight Connector 8">
              <a:extLst>
                <a:ext uri="{FF2B5EF4-FFF2-40B4-BE49-F238E27FC236}">
                  <a16:creationId xmlns="" xmlns:a16="http://schemas.microsoft.com/office/drawing/2014/main" id="{3C7D6323-C94B-686B-0174-41CD3332BC16}"/>
                </a:ext>
              </a:extLst>
            </p:cNvPr>
            <p:cNvCxnSpPr>
              <a:cxnSpLocks/>
              <a:stCxn id="8" idx="0"/>
              <a:endCxn id="8" idx="1"/>
            </p:cNvCxnSpPr>
            <p:nvPr/>
          </p:nvCxnSpPr>
          <p:spPr>
            <a:xfrm flipH="1">
              <a:off x="7507111" y="3083716"/>
              <a:ext cx="208845" cy="165035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0" name="Straight Connector 9">
              <a:extLst>
                <a:ext uri="{FF2B5EF4-FFF2-40B4-BE49-F238E27FC236}">
                  <a16:creationId xmlns="" xmlns:a16="http://schemas.microsoft.com/office/drawing/2014/main" id="{AF395F58-4CD2-CA39-3104-F6AAA2D4CC94}"/>
                </a:ext>
              </a:extLst>
            </p:cNvPr>
            <p:cNvCxnSpPr>
              <a:cxnSpLocks/>
              <a:stCxn id="8" idx="3"/>
              <a:endCxn id="8" idx="2"/>
            </p:cNvCxnSpPr>
            <p:nvPr/>
          </p:nvCxnSpPr>
          <p:spPr>
            <a:xfrm flipH="1">
              <a:off x="7715956" y="3248752"/>
              <a:ext cx="208844" cy="165034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="" xmlns:a16="http://schemas.microsoft.com/office/drawing/2014/main" id="{36741D60-D0C0-C57B-4221-FEEE1AF86DF4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7507111" y="3083713"/>
              <a:ext cx="354406" cy="33007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2" name="TextBox 11">
            <a:extLst>
              <a:ext uri="{FF2B5EF4-FFF2-40B4-BE49-F238E27FC236}">
                <a16:creationId xmlns="" xmlns:a16="http://schemas.microsoft.com/office/drawing/2014/main" id="{068368DB-1AF9-3820-3C23-7EA360940484}"/>
              </a:ext>
            </a:extLst>
          </p:cNvPr>
          <p:cNvSpPr txBox="1"/>
          <p:nvPr/>
        </p:nvSpPr>
        <p:spPr>
          <a:xfrm>
            <a:off x="2587134" y="2055711"/>
            <a:ext cx="2024075" cy="461665"/>
          </a:xfrm>
          <a:prstGeom prst="rect">
            <a:avLst/>
          </a:prstGeom>
          <a:solidFill>
            <a:srgbClr val="66CCFF"/>
          </a:solidFill>
          <a:ln>
            <a:solidFill>
              <a:srgbClr val="002060"/>
            </a:solidFill>
          </a:ln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defTabSz="685800"/>
            <a:r>
              <a:rPr lang="en-US" sz="24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chuyền</a:t>
            </a:r>
            <a:r>
              <a:rPr lang="en-US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cành</a:t>
            </a:r>
            <a:endParaRPr lang="vi-VN" sz="24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3" name="Group 12">
            <a:extLst>
              <a:ext uri="{FF2B5EF4-FFF2-40B4-BE49-F238E27FC236}">
                <a16:creationId xmlns="" xmlns:a16="http://schemas.microsoft.com/office/drawing/2014/main" id="{938B25F1-ADCF-EE7F-2C25-8CE433CE79B4}"/>
              </a:ext>
            </a:extLst>
          </p:cNvPr>
          <p:cNvGrpSpPr/>
          <p:nvPr/>
        </p:nvGrpSpPr>
        <p:grpSpPr>
          <a:xfrm>
            <a:off x="2616981" y="2093215"/>
            <a:ext cx="1149077" cy="402312"/>
            <a:chOff x="7507111" y="3083713"/>
            <a:chExt cx="417689" cy="330073"/>
          </a:xfrm>
        </p:grpSpPr>
        <p:sp>
          <p:nvSpPr>
            <p:cNvPr id="14" name="Rectangle 13">
              <a:extLst>
                <a:ext uri="{FF2B5EF4-FFF2-40B4-BE49-F238E27FC236}">
                  <a16:creationId xmlns="" xmlns:a16="http://schemas.microsoft.com/office/drawing/2014/main" id="{816A3D7D-2769-E31A-94E9-51B0DBF68D62}"/>
                </a:ext>
              </a:extLst>
            </p:cNvPr>
            <p:cNvSpPr/>
            <p:nvPr/>
          </p:nvSpPr>
          <p:spPr>
            <a:xfrm>
              <a:off x="7507111" y="3083716"/>
              <a:ext cx="417689" cy="330070"/>
            </a:xfrm>
            <a:prstGeom prst="rect">
              <a:avLst/>
            </a:prstGeom>
            <a:solidFill>
              <a:srgbClr val="FC7D77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/>
              <a:endParaRPr lang="en-US" sz="240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cxnSp>
          <p:nvCxnSpPr>
            <p:cNvPr id="15" name="Straight Connector 14">
              <a:extLst>
                <a:ext uri="{FF2B5EF4-FFF2-40B4-BE49-F238E27FC236}">
                  <a16:creationId xmlns="" xmlns:a16="http://schemas.microsoft.com/office/drawing/2014/main" id="{4C59FD8C-F9CA-6B2C-4AA9-E018905953F9}"/>
                </a:ext>
              </a:extLst>
            </p:cNvPr>
            <p:cNvCxnSpPr>
              <a:cxnSpLocks/>
              <a:stCxn id="14" idx="0"/>
              <a:endCxn id="14" idx="1"/>
            </p:cNvCxnSpPr>
            <p:nvPr/>
          </p:nvCxnSpPr>
          <p:spPr>
            <a:xfrm flipH="1">
              <a:off x="7507111" y="3083716"/>
              <a:ext cx="208845" cy="165035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="" xmlns:a16="http://schemas.microsoft.com/office/drawing/2014/main" id="{5175C39F-9B1A-AB9C-B01F-4E6A03D633C4}"/>
                </a:ext>
              </a:extLst>
            </p:cNvPr>
            <p:cNvCxnSpPr>
              <a:cxnSpLocks/>
              <a:stCxn id="14" idx="3"/>
              <a:endCxn id="14" idx="2"/>
            </p:cNvCxnSpPr>
            <p:nvPr/>
          </p:nvCxnSpPr>
          <p:spPr>
            <a:xfrm flipH="1">
              <a:off x="7715956" y="3248752"/>
              <a:ext cx="208844" cy="165034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7" name="Straight Connector 16">
              <a:extLst>
                <a:ext uri="{FF2B5EF4-FFF2-40B4-BE49-F238E27FC236}">
                  <a16:creationId xmlns="" xmlns:a16="http://schemas.microsoft.com/office/drawing/2014/main" id="{BD4257D9-CD5E-C2D4-034A-9F9F9799756D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7507111" y="3083713"/>
              <a:ext cx="354406" cy="33007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8" name="TextBox 17">
            <a:extLst>
              <a:ext uri="{FF2B5EF4-FFF2-40B4-BE49-F238E27FC236}">
                <a16:creationId xmlns="" xmlns:a16="http://schemas.microsoft.com/office/drawing/2014/main" id="{ABB60BB5-4188-A39E-2E4E-8D1FFB11BC5A}"/>
              </a:ext>
            </a:extLst>
          </p:cNvPr>
          <p:cNvSpPr txBox="1"/>
          <p:nvPr/>
        </p:nvSpPr>
        <p:spPr>
          <a:xfrm>
            <a:off x="4818899" y="2019435"/>
            <a:ext cx="2006689" cy="461665"/>
          </a:xfrm>
          <a:prstGeom prst="rect">
            <a:avLst/>
          </a:prstGeom>
          <a:solidFill>
            <a:srgbClr val="66CCFF"/>
          </a:solidFill>
          <a:ln>
            <a:solidFill>
              <a:srgbClr val="002060"/>
            </a:solidFill>
          </a:ln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defTabSz="685800"/>
            <a:r>
              <a:rPr lang="en-US" sz="24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truyền</a:t>
            </a:r>
            <a:r>
              <a:rPr lang="en-US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endParaRPr lang="vi-VN" sz="24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9" name="Group 18">
            <a:extLst>
              <a:ext uri="{FF2B5EF4-FFF2-40B4-BE49-F238E27FC236}">
                <a16:creationId xmlns="" xmlns:a16="http://schemas.microsoft.com/office/drawing/2014/main" id="{01E83D40-3829-BEA2-BB5A-09A4EBA77569}"/>
              </a:ext>
            </a:extLst>
          </p:cNvPr>
          <p:cNvGrpSpPr/>
          <p:nvPr/>
        </p:nvGrpSpPr>
        <p:grpSpPr>
          <a:xfrm>
            <a:off x="4818899" y="2059374"/>
            <a:ext cx="1035391" cy="402312"/>
            <a:chOff x="7507111" y="3083713"/>
            <a:chExt cx="417689" cy="330073"/>
          </a:xfrm>
        </p:grpSpPr>
        <p:sp>
          <p:nvSpPr>
            <p:cNvPr id="20" name="Rectangle 19">
              <a:extLst>
                <a:ext uri="{FF2B5EF4-FFF2-40B4-BE49-F238E27FC236}">
                  <a16:creationId xmlns="" xmlns:a16="http://schemas.microsoft.com/office/drawing/2014/main" id="{0D04D274-6A26-4E8F-7499-C18EEC21BDCE}"/>
                </a:ext>
              </a:extLst>
            </p:cNvPr>
            <p:cNvSpPr/>
            <p:nvPr/>
          </p:nvSpPr>
          <p:spPr>
            <a:xfrm>
              <a:off x="7507111" y="3083716"/>
              <a:ext cx="417689" cy="330070"/>
            </a:xfrm>
            <a:prstGeom prst="rect">
              <a:avLst/>
            </a:prstGeom>
            <a:solidFill>
              <a:srgbClr val="FC7D77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/>
              <a:endParaRPr lang="en-US" sz="240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cxnSp>
          <p:nvCxnSpPr>
            <p:cNvPr id="21" name="Straight Connector 20">
              <a:extLst>
                <a:ext uri="{FF2B5EF4-FFF2-40B4-BE49-F238E27FC236}">
                  <a16:creationId xmlns="" xmlns:a16="http://schemas.microsoft.com/office/drawing/2014/main" id="{7A50114F-E258-5C6F-D087-27273F4310D9}"/>
                </a:ext>
              </a:extLst>
            </p:cNvPr>
            <p:cNvCxnSpPr>
              <a:cxnSpLocks/>
              <a:stCxn id="20" idx="0"/>
              <a:endCxn id="20" idx="1"/>
            </p:cNvCxnSpPr>
            <p:nvPr/>
          </p:nvCxnSpPr>
          <p:spPr>
            <a:xfrm flipH="1">
              <a:off x="7507111" y="3083716"/>
              <a:ext cx="208845" cy="165035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2" name="Straight Connector 21">
              <a:extLst>
                <a:ext uri="{FF2B5EF4-FFF2-40B4-BE49-F238E27FC236}">
                  <a16:creationId xmlns="" xmlns:a16="http://schemas.microsoft.com/office/drawing/2014/main" id="{31BA6F4B-9654-CE39-970B-587CE8F05D1E}"/>
                </a:ext>
              </a:extLst>
            </p:cNvPr>
            <p:cNvCxnSpPr>
              <a:cxnSpLocks/>
              <a:stCxn id="20" idx="3"/>
              <a:endCxn id="20" idx="2"/>
            </p:cNvCxnSpPr>
            <p:nvPr/>
          </p:nvCxnSpPr>
          <p:spPr>
            <a:xfrm flipH="1">
              <a:off x="7715956" y="3248752"/>
              <a:ext cx="208844" cy="165034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3" name="Straight Connector 22">
              <a:extLst>
                <a:ext uri="{FF2B5EF4-FFF2-40B4-BE49-F238E27FC236}">
                  <a16:creationId xmlns="" xmlns:a16="http://schemas.microsoft.com/office/drawing/2014/main" id="{E14B279E-1D7D-1B58-5373-BDDF01F1C5CF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7507111" y="3083713"/>
              <a:ext cx="354406" cy="33007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24" name="TextBox 23">
            <a:extLst>
              <a:ext uri="{FF2B5EF4-FFF2-40B4-BE49-F238E27FC236}">
                <a16:creationId xmlns="" xmlns:a16="http://schemas.microsoft.com/office/drawing/2014/main" id="{DFA7D2D9-ECB7-EAC9-152D-0037B4639010}"/>
              </a:ext>
            </a:extLst>
          </p:cNvPr>
          <p:cNvSpPr txBox="1"/>
          <p:nvPr/>
        </p:nvSpPr>
        <p:spPr>
          <a:xfrm>
            <a:off x="6891435" y="2002909"/>
            <a:ext cx="2006689" cy="461665"/>
          </a:xfrm>
          <a:prstGeom prst="rect">
            <a:avLst/>
          </a:prstGeom>
          <a:solidFill>
            <a:srgbClr val="66CCFF"/>
          </a:solidFill>
          <a:ln>
            <a:solidFill>
              <a:srgbClr val="002060"/>
            </a:solidFill>
          </a:ln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defTabSz="685800"/>
            <a:r>
              <a:rPr lang="en-US" sz="24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chơi</a:t>
            </a:r>
            <a:r>
              <a:rPr lang="en-US" sz="2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chuyền</a:t>
            </a:r>
            <a:endParaRPr lang="vi-VN" sz="24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5" name="Group 24">
            <a:extLst>
              <a:ext uri="{FF2B5EF4-FFF2-40B4-BE49-F238E27FC236}">
                <a16:creationId xmlns="" xmlns:a16="http://schemas.microsoft.com/office/drawing/2014/main" id="{0F00F021-3C3F-EFDB-6EEE-1C687221624C}"/>
              </a:ext>
            </a:extLst>
          </p:cNvPr>
          <p:cNvGrpSpPr/>
          <p:nvPr/>
        </p:nvGrpSpPr>
        <p:grpSpPr>
          <a:xfrm>
            <a:off x="7654490" y="2037007"/>
            <a:ext cx="1152128" cy="402312"/>
            <a:chOff x="7507111" y="3083713"/>
            <a:chExt cx="417689" cy="330073"/>
          </a:xfrm>
        </p:grpSpPr>
        <p:sp>
          <p:nvSpPr>
            <p:cNvPr id="26" name="Rectangle 25">
              <a:extLst>
                <a:ext uri="{FF2B5EF4-FFF2-40B4-BE49-F238E27FC236}">
                  <a16:creationId xmlns="" xmlns:a16="http://schemas.microsoft.com/office/drawing/2014/main" id="{E7D3053F-B611-8D65-2A9F-E431E9380351}"/>
                </a:ext>
              </a:extLst>
            </p:cNvPr>
            <p:cNvSpPr/>
            <p:nvPr/>
          </p:nvSpPr>
          <p:spPr>
            <a:xfrm>
              <a:off x="7507111" y="3083716"/>
              <a:ext cx="417689" cy="330070"/>
            </a:xfrm>
            <a:prstGeom prst="rect">
              <a:avLst/>
            </a:prstGeom>
            <a:solidFill>
              <a:srgbClr val="FC7D77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/>
              <a:endParaRPr lang="en-US" sz="240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cxnSp>
          <p:nvCxnSpPr>
            <p:cNvPr id="27" name="Straight Connector 26">
              <a:extLst>
                <a:ext uri="{FF2B5EF4-FFF2-40B4-BE49-F238E27FC236}">
                  <a16:creationId xmlns="" xmlns:a16="http://schemas.microsoft.com/office/drawing/2014/main" id="{79990742-658B-6950-D6B5-6C4F6AE39C8F}"/>
                </a:ext>
              </a:extLst>
            </p:cNvPr>
            <p:cNvCxnSpPr>
              <a:cxnSpLocks/>
              <a:stCxn id="26" idx="0"/>
              <a:endCxn id="26" idx="1"/>
            </p:cNvCxnSpPr>
            <p:nvPr/>
          </p:nvCxnSpPr>
          <p:spPr>
            <a:xfrm flipH="1">
              <a:off x="7507111" y="3083716"/>
              <a:ext cx="208845" cy="165035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8" name="Straight Connector 27">
              <a:extLst>
                <a:ext uri="{FF2B5EF4-FFF2-40B4-BE49-F238E27FC236}">
                  <a16:creationId xmlns="" xmlns:a16="http://schemas.microsoft.com/office/drawing/2014/main" id="{84678C57-CA24-C7B2-9AEC-427A46E06142}"/>
                </a:ext>
              </a:extLst>
            </p:cNvPr>
            <p:cNvCxnSpPr>
              <a:cxnSpLocks/>
              <a:stCxn id="26" idx="3"/>
              <a:endCxn id="26" idx="2"/>
            </p:cNvCxnSpPr>
            <p:nvPr/>
          </p:nvCxnSpPr>
          <p:spPr>
            <a:xfrm flipH="1">
              <a:off x="7715956" y="3248752"/>
              <a:ext cx="208844" cy="165034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9" name="Straight Connector 28">
              <a:extLst>
                <a:ext uri="{FF2B5EF4-FFF2-40B4-BE49-F238E27FC236}">
                  <a16:creationId xmlns="" xmlns:a16="http://schemas.microsoft.com/office/drawing/2014/main" id="{E04C42FA-DB07-E3A4-8986-EE3D7F634D72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7507111" y="3083713"/>
              <a:ext cx="354406" cy="33007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30" name="TextBox 29">
            <a:extLst>
              <a:ext uri="{FF2B5EF4-FFF2-40B4-BE49-F238E27FC236}">
                <a16:creationId xmlns="" xmlns:a16="http://schemas.microsoft.com/office/drawing/2014/main" id="{0F4CB508-185E-B74B-12EE-C9F4555D97CF}"/>
              </a:ext>
            </a:extLst>
          </p:cNvPr>
          <p:cNvSpPr txBox="1"/>
          <p:nvPr/>
        </p:nvSpPr>
        <p:spPr>
          <a:xfrm>
            <a:off x="465345" y="2963992"/>
            <a:ext cx="1839029" cy="461665"/>
          </a:xfrm>
          <a:prstGeom prst="rect">
            <a:avLst/>
          </a:prstGeom>
          <a:solidFill>
            <a:srgbClr val="66CCFF"/>
          </a:solidFill>
          <a:ln>
            <a:solidFill>
              <a:srgbClr val="002060"/>
            </a:solidFill>
          </a:ln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defTabSz="685800"/>
            <a:r>
              <a:rPr lang="en-US" sz="24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dây</a:t>
            </a:r>
            <a:r>
              <a:rPr lang="en-US" sz="2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chuyền</a:t>
            </a:r>
            <a:endParaRPr lang="vi-VN" sz="24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31" name="Group 30">
            <a:extLst>
              <a:ext uri="{FF2B5EF4-FFF2-40B4-BE49-F238E27FC236}">
                <a16:creationId xmlns="" xmlns:a16="http://schemas.microsoft.com/office/drawing/2014/main" id="{2A105025-6463-2E21-9933-A3D7BBBE19CB}"/>
              </a:ext>
            </a:extLst>
          </p:cNvPr>
          <p:cNvGrpSpPr/>
          <p:nvPr/>
        </p:nvGrpSpPr>
        <p:grpSpPr>
          <a:xfrm>
            <a:off x="1122716" y="2963988"/>
            <a:ext cx="1099333" cy="402312"/>
            <a:chOff x="7507111" y="3083713"/>
            <a:chExt cx="417689" cy="330073"/>
          </a:xfrm>
        </p:grpSpPr>
        <p:sp>
          <p:nvSpPr>
            <p:cNvPr id="32" name="Rectangle 31">
              <a:extLst>
                <a:ext uri="{FF2B5EF4-FFF2-40B4-BE49-F238E27FC236}">
                  <a16:creationId xmlns="" xmlns:a16="http://schemas.microsoft.com/office/drawing/2014/main" id="{3F5B1050-965E-FBBC-B795-1B9D23B6628E}"/>
                </a:ext>
              </a:extLst>
            </p:cNvPr>
            <p:cNvSpPr/>
            <p:nvPr/>
          </p:nvSpPr>
          <p:spPr>
            <a:xfrm>
              <a:off x="7507111" y="3083716"/>
              <a:ext cx="417689" cy="330070"/>
            </a:xfrm>
            <a:prstGeom prst="rect">
              <a:avLst/>
            </a:prstGeom>
            <a:solidFill>
              <a:srgbClr val="FC7D77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/>
              <a:endParaRPr lang="en-US" sz="240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cxnSp>
          <p:nvCxnSpPr>
            <p:cNvPr id="33" name="Straight Connector 32">
              <a:extLst>
                <a:ext uri="{FF2B5EF4-FFF2-40B4-BE49-F238E27FC236}">
                  <a16:creationId xmlns="" xmlns:a16="http://schemas.microsoft.com/office/drawing/2014/main" id="{80110534-62CC-F859-3E8A-8FDBED71D96A}"/>
                </a:ext>
              </a:extLst>
            </p:cNvPr>
            <p:cNvCxnSpPr>
              <a:cxnSpLocks/>
              <a:stCxn id="32" idx="0"/>
              <a:endCxn id="32" idx="1"/>
            </p:cNvCxnSpPr>
            <p:nvPr/>
          </p:nvCxnSpPr>
          <p:spPr>
            <a:xfrm flipH="1">
              <a:off x="7507111" y="3083716"/>
              <a:ext cx="208845" cy="165035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4" name="Straight Connector 33">
              <a:extLst>
                <a:ext uri="{FF2B5EF4-FFF2-40B4-BE49-F238E27FC236}">
                  <a16:creationId xmlns="" xmlns:a16="http://schemas.microsoft.com/office/drawing/2014/main" id="{F6520BFE-A6BB-CD8A-0083-7B8A8EC579C4}"/>
                </a:ext>
              </a:extLst>
            </p:cNvPr>
            <p:cNvCxnSpPr>
              <a:cxnSpLocks/>
              <a:stCxn id="32" idx="3"/>
              <a:endCxn id="32" idx="2"/>
            </p:cNvCxnSpPr>
            <p:nvPr/>
          </p:nvCxnSpPr>
          <p:spPr>
            <a:xfrm flipH="1">
              <a:off x="7715956" y="3248752"/>
              <a:ext cx="208844" cy="165034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5" name="Straight Connector 34">
              <a:extLst>
                <a:ext uri="{FF2B5EF4-FFF2-40B4-BE49-F238E27FC236}">
                  <a16:creationId xmlns="" xmlns:a16="http://schemas.microsoft.com/office/drawing/2014/main" id="{4169DDD2-3942-2294-7B3C-2F98FF782562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7507111" y="3083713"/>
              <a:ext cx="354406" cy="33007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36" name="TextBox 35">
            <a:extLst>
              <a:ext uri="{FF2B5EF4-FFF2-40B4-BE49-F238E27FC236}">
                <a16:creationId xmlns="" xmlns:a16="http://schemas.microsoft.com/office/drawing/2014/main" id="{F593CF45-73CA-F20B-D733-E2F3BB2512C0}"/>
              </a:ext>
            </a:extLst>
          </p:cNvPr>
          <p:cNvSpPr txBox="1"/>
          <p:nvPr/>
        </p:nvSpPr>
        <p:spPr>
          <a:xfrm>
            <a:off x="2700756" y="2938644"/>
            <a:ext cx="1985088" cy="461665"/>
          </a:xfrm>
          <a:prstGeom prst="rect">
            <a:avLst/>
          </a:prstGeom>
          <a:solidFill>
            <a:srgbClr val="66CCFF"/>
          </a:solidFill>
          <a:ln>
            <a:solidFill>
              <a:srgbClr val="002060"/>
            </a:solidFill>
          </a:ln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defTabSz="685800"/>
            <a:r>
              <a:rPr lang="en-US" sz="24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truyền</a:t>
            </a:r>
            <a:r>
              <a:rPr lang="en-US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thống</a:t>
            </a:r>
            <a:endParaRPr lang="vi-VN" sz="24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37" name="Group 36">
            <a:extLst>
              <a:ext uri="{FF2B5EF4-FFF2-40B4-BE49-F238E27FC236}">
                <a16:creationId xmlns="" xmlns:a16="http://schemas.microsoft.com/office/drawing/2014/main" id="{21FB2DE4-04DB-EE17-2534-A596C5CF9611}"/>
              </a:ext>
            </a:extLst>
          </p:cNvPr>
          <p:cNvGrpSpPr/>
          <p:nvPr/>
        </p:nvGrpSpPr>
        <p:grpSpPr>
          <a:xfrm>
            <a:off x="2664854" y="2963992"/>
            <a:ext cx="1037044" cy="402312"/>
            <a:chOff x="7507111" y="3083713"/>
            <a:chExt cx="417689" cy="330073"/>
          </a:xfrm>
        </p:grpSpPr>
        <p:sp>
          <p:nvSpPr>
            <p:cNvPr id="38" name="Rectangle 37">
              <a:extLst>
                <a:ext uri="{FF2B5EF4-FFF2-40B4-BE49-F238E27FC236}">
                  <a16:creationId xmlns="" xmlns:a16="http://schemas.microsoft.com/office/drawing/2014/main" id="{3931399F-72A8-D103-8279-E04F4A438091}"/>
                </a:ext>
              </a:extLst>
            </p:cNvPr>
            <p:cNvSpPr/>
            <p:nvPr/>
          </p:nvSpPr>
          <p:spPr>
            <a:xfrm>
              <a:off x="7507111" y="3083716"/>
              <a:ext cx="417689" cy="330070"/>
            </a:xfrm>
            <a:prstGeom prst="rect">
              <a:avLst/>
            </a:prstGeom>
            <a:solidFill>
              <a:srgbClr val="FC7D77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/>
              <a:endParaRPr lang="en-US" sz="240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cxnSp>
          <p:nvCxnSpPr>
            <p:cNvPr id="39" name="Straight Connector 38">
              <a:extLst>
                <a:ext uri="{FF2B5EF4-FFF2-40B4-BE49-F238E27FC236}">
                  <a16:creationId xmlns="" xmlns:a16="http://schemas.microsoft.com/office/drawing/2014/main" id="{33BD2CD6-B8F6-B4D1-3211-6DEC6DBBCC5A}"/>
                </a:ext>
              </a:extLst>
            </p:cNvPr>
            <p:cNvCxnSpPr>
              <a:cxnSpLocks/>
              <a:stCxn id="38" idx="0"/>
              <a:endCxn id="38" idx="1"/>
            </p:cNvCxnSpPr>
            <p:nvPr/>
          </p:nvCxnSpPr>
          <p:spPr>
            <a:xfrm flipH="1">
              <a:off x="7507111" y="3083716"/>
              <a:ext cx="208845" cy="165035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0" name="Straight Connector 39">
              <a:extLst>
                <a:ext uri="{FF2B5EF4-FFF2-40B4-BE49-F238E27FC236}">
                  <a16:creationId xmlns="" xmlns:a16="http://schemas.microsoft.com/office/drawing/2014/main" id="{1C99418B-EE80-213E-E706-C4AA43BDE600}"/>
                </a:ext>
              </a:extLst>
            </p:cNvPr>
            <p:cNvCxnSpPr>
              <a:cxnSpLocks/>
              <a:stCxn id="38" idx="3"/>
              <a:endCxn id="38" idx="2"/>
            </p:cNvCxnSpPr>
            <p:nvPr/>
          </p:nvCxnSpPr>
          <p:spPr>
            <a:xfrm flipH="1">
              <a:off x="7715956" y="3248752"/>
              <a:ext cx="208844" cy="165034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1" name="Straight Connector 40">
              <a:extLst>
                <a:ext uri="{FF2B5EF4-FFF2-40B4-BE49-F238E27FC236}">
                  <a16:creationId xmlns="" xmlns:a16="http://schemas.microsoft.com/office/drawing/2014/main" id="{4638C11A-5996-48C6-F03D-74E882D4B870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7507111" y="3083713"/>
              <a:ext cx="354406" cy="33007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42" name="TextBox 41">
            <a:extLst>
              <a:ext uri="{FF2B5EF4-FFF2-40B4-BE49-F238E27FC236}">
                <a16:creationId xmlns="" xmlns:a16="http://schemas.microsoft.com/office/drawing/2014/main" id="{0436A410-39CB-09AB-BD1D-687E07835EA1}"/>
              </a:ext>
            </a:extLst>
          </p:cNvPr>
          <p:cNvSpPr txBox="1"/>
          <p:nvPr/>
        </p:nvSpPr>
        <p:spPr>
          <a:xfrm>
            <a:off x="4719173" y="2907091"/>
            <a:ext cx="2120269" cy="461665"/>
          </a:xfrm>
          <a:prstGeom prst="rect">
            <a:avLst/>
          </a:prstGeom>
          <a:solidFill>
            <a:srgbClr val="66CCFF"/>
          </a:solidFill>
          <a:ln>
            <a:solidFill>
              <a:srgbClr val="002060"/>
            </a:solidFill>
          </a:ln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defTabSz="685800"/>
            <a:r>
              <a:rPr lang="en-US" sz="24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bóng</a:t>
            </a:r>
            <a:r>
              <a:rPr lang="en-US" sz="2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chuyền</a:t>
            </a:r>
            <a:endParaRPr lang="vi-VN" sz="24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43" name="Group 42">
            <a:extLst>
              <a:ext uri="{FF2B5EF4-FFF2-40B4-BE49-F238E27FC236}">
                <a16:creationId xmlns="" xmlns:a16="http://schemas.microsoft.com/office/drawing/2014/main" id="{C26E35DF-6EF5-D0DE-90E9-8812FA247816}"/>
              </a:ext>
            </a:extLst>
          </p:cNvPr>
          <p:cNvGrpSpPr/>
          <p:nvPr/>
        </p:nvGrpSpPr>
        <p:grpSpPr>
          <a:xfrm>
            <a:off x="5575860" y="2944895"/>
            <a:ext cx="1152884" cy="402312"/>
            <a:chOff x="7507111" y="3083713"/>
            <a:chExt cx="417689" cy="330073"/>
          </a:xfrm>
        </p:grpSpPr>
        <p:sp>
          <p:nvSpPr>
            <p:cNvPr id="44" name="Rectangle 43">
              <a:extLst>
                <a:ext uri="{FF2B5EF4-FFF2-40B4-BE49-F238E27FC236}">
                  <a16:creationId xmlns="" xmlns:a16="http://schemas.microsoft.com/office/drawing/2014/main" id="{17D474CA-4662-9899-3361-6812FED5327A}"/>
                </a:ext>
              </a:extLst>
            </p:cNvPr>
            <p:cNvSpPr/>
            <p:nvPr/>
          </p:nvSpPr>
          <p:spPr>
            <a:xfrm>
              <a:off x="7507111" y="3083716"/>
              <a:ext cx="417689" cy="330070"/>
            </a:xfrm>
            <a:prstGeom prst="rect">
              <a:avLst/>
            </a:prstGeom>
            <a:solidFill>
              <a:srgbClr val="FC7D77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/>
              <a:endParaRPr lang="en-US" sz="240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cxnSp>
          <p:nvCxnSpPr>
            <p:cNvPr id="45" name="Straight Connector 44">
              <a:extLst>
                <a:ext uri="{FF2B5EF4-FFF2-40B4-BE49-F238E27FC236}">
                  <a16:creationId xmlns="" xmlns:a16="http://schemas.microsoft.com/office/drawing/2014/main" id="{A310FFBF-E4C0-B77F-477D-BDCD1157E7BC}"/>
                </a:ext>
              </a:extLst>
            </p:cNvPr>
            <p:cNvCxnSpPr>
              <a:cxnSpLocks/>
              <a:stCxn id="44" idx="0"/>
              <a:endCxn id="44" idx="1"/>
            </p:cNvCxnSpPr>
            <p:nvPr/>
          </p:nvCxnSpPr>
          <p:spPr>
            <a:xfrm flipH="1">
              <a:off x="7507111" y="3083716"/>
              <a:ext cx="208845" cy="165035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6" name="Straight Connector 45">
              <a:extLst>
                <a:ext uri="{FF2B5EF4-FFF2-40B4-BE49-F238E27FC236}">
                  <a16:creationId xmlns="" xmlns:a16="http://schemas.microsoft.com/office/drawing/2014/main" id="{EC595E50-F6C1-1EE9-A0D6-50FC60341A30}"/>
                </a:ext>
              </a:extLst>
            </p:cNvPr>
            <p:cNvCxnSpPr>
              <a:cxnSpLocks/>
              <a:stCxn id="44" idx="3"/>
              <a:endCxn id="44" idx="2"/>
            </p:cNvCxnSpPr>
            <p:nvPr/>
          </p:nvCxnSpPr>
          <p:spPr>
            <a:xfrm flipH="1">
              <a:off x="7715956" y="3248752"/>
              <a:ext cx="208844" cy="165034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7" name="Straight Connector 46">
              <a:extLst>
                <a:ext uri="{FF2B5EF4-FFF2-40B4-BE49-F238E27FC236}">
                  <a16:creationId xmlns="" xmlns:a16="http://schemas.microsoft.com/office/drawing/2014/main" id="{A32B700D-D8F6-D213-220F-A0318BE2E631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7507111" y="3083713"/>
              <a:ext cx="354406" cy="33007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48" name="TextBox 47">
            <a:extLst>
              <a:ext uri="{FF2B5EF4-FFF2-40B4-BE49-F238E27FC236}">
                <a16:creationId xmlns="" xmlns:a16="http://schemas.microsoft.com/office/drawing/2014/main" id="{D0112FDF-4106-B6F8-280E-F0AC9CA8D625}"/>
              </a:ext>
            </a:extLst>
          </p:cNvPr>
          <p:cNvSpPr txBox="1"/>
          <p:nvPr/>
        </p:nvSpPr>
        <p:spPr>
          <a:xfrm>
            <a:off x="6913036" y="2904631"/>
            <a:ext cx="1985088" cy="461665"/>
          </a:xfrm>
          <a:prstGeom prst="rect">
            <a:avLst/>
          </a:prstGeom>
          <a:solidFill>
            <a:srgbClr val="66CCFF"/>
          </a:solidFill>
          <a:ln>
            <a:solidFill>
              <a:srgbClr val="002060"/>
            </a:solidFill>
          </a:ln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defTabSz="685800"/>
            <a:r>
              <a:rPr lang="en-US" sz="24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lan</a:t>
            </a:r>
            <a:r>
              <a:rPr lang="en-US" sz="2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truyền</a:t>
            </a:r>
            <a:endParaRPr lang="vi-VN" sz="24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49" name="Group 48">
            <a:extLst>
              <a:ext uri="{FF2B5EF4-FFF2-40B4-BE49-F238E27FC236}">
                <a16:creationId xmlns="" xmlns:a16="http://schemas.microsoft.com/office/drawing/2014/main" id="{C52DEA43-AF74-E81B-E3AA-CE012C5CB154}"/>
              </a:ext>
            </a:extLst>
          </p:cNvPr>
          <p:cNvGrpSpPr/>
          <p:nvPr/>
        </p:nvGrpSpPr>
        <p:grpSpPr>
          <a:xfrm>
            <a:off x="7471616" y="2964140"/>
            <a:ext cx="1174300" cy="402312"/>
            <a:chOff x="7507111" y="3083713"/>
            <a:chExt cx="417689" cy="330073"/>
          </a:xfrm>
        </p:grpSpPr>
        <p:sp>
          <p:nvSpPr>
            <p:cNvPr id="50" name="Rectangle 49">
              <a:extLst>
                <a:ext uri="{FF2B5EF4-FFF2-40B4-BE49-F238E27FC236}">
                  <a16:creationId xmlns="" xmlns:a16="http://schemas.microsoft.com/office/drawing/2014/main" id="{B4924897-9DD5-705A-B96A-A8E948C9C228}"/>
                </a:ext>
              </a:extLst>
            </p:cNvPr>
            <p:cNvSpPr/>
            <p:nvPr/>
          </p:nvSpPr>
          <p:spPr>
            <a:xfrm>
              <a:off x="7507111" y="3083716"/>
              <a:ext cx="417689" cy="330070"/>
            </a:xfrm>
            <a:prstGeom prst="rect">
              <a:avLst/>
            </a:prstGeom>
            <a:solidFill>
              <a:srgbClr val="FC7D77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/>
              <a:endParaRPr lang="en-US" sz="240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cxnSp>
          <p:nvCxnSpPr>
            <p:cNvPr id="51" name="Straight Connector 50">
              <a:extLst>
                <a:ext uri="{FF2B5EF4-FFF2-40B4-BE49-F238E27FC236}">
                  <a16:creationId xmlns="" xmlns:a16="http://schemas.microsoft.com/office/drawing/2014/main" id="{EE5CAACF-93D9-8B22-8086-7F7169E80167}"/>
                </a:ext>
              </a:extLst>
            </p:cNvPr>
            <p:cNvCxnSpPr>
              <a:cxnSpLocks/>
              <a:stCxn id="50" idx="0"/>
              <a:endCxn id="50" idx="1"/>
            </p:cNvCxnSpPr>
            <p:nvPr/>
          </p:nvCxnSpPr>
          <p:spPr>
            <a:xfrm flipH="1">
              <a:off x="7507111" y="3083716"/>
              <a:ext cx="208845" cy="165035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52" name="Straight Connector 51">
              <a:extLst>
                <a:ext uri="{FF2B5EF4-FFF2-40B4-BE49-F238E27FC236}">
                  <a16:creationId xmlns="" xmlns:a16="http://schemas.microsoft.com/office/drawing/2014/main" id="{CA0E976B-1516-44D2-635B-23965C914E3E}"/>
                </a:ext>
              </a:extLst>
            </p:cNvPr>
            <p:cNvCxnSpPr>
              <a:cxnSpLocks/>
              <a:stCxn id="50" idx="3"/>
              <a:endCxn id="50" idx="2"/>
            </p:cNvCxnSpPr>
            <p:nvPr/>
          </p:nvCxnSpPr>
          <p:spPr>
            <a:xfrm flipH="1">
              <a:off x="7715956" y="3248752"/>
              <a:ext cx="208844" cy="165034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53" name="Straight Connector 52">
              <a:extLst>
                <a:ext uri="{FF2B5EF4-FFF2-40B4-BE49-F238E27FC236}">
                  <a16:creationId xmlns="" xmlns:a16="http://schemas.microsoft.com/office/drawing/2014/main" id="{AC48BCA1-21D6-F37A-2A69-E01BA7BCC1A1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7507111" y="3083713"/>
              <a:ext cx="354406" cy="33007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pic>
        <p:nvPicPr>
          <p:cNvPr id="54" name="图片 14">
            <a:extLst>
              <a:ext uri="{FF2B5EF4-FFF2-40B4-BE49-F238E27FC236}">
                <a16:creationId xmlns="" xmlns:a16="http://schemas.microsoft.com/office/drawing/2014/main" id="{B2200355-CA53-2F14-4A39-DE7A8610A043}"/>
              </a:ext>
            </a:extLst>
          </p:cNvPr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7654490" y="3663628"/>
            <a:ext cx="1536658" cy="1536658"/>
          </a:xfrm>
          <a:prstGeom prst="rect">
            <a:avLst/>
          </a:prstGeom>
        </p:spPr>
      </p:pic>
      <p:grpSp>
        <p:nvGrpSpPr>
          <p:cNvPr id="55" name="组合 4">
            <a:extLst>
              <a:ext uri="{FF2B5EF4-FFF2-40B4-BE49-F238E27FC236}">
                <a16:creationId xmlns="" xmlns:a16="http://schemas.microsoft.com/office/drawing/2014/main" id="{9916CC35-EA85-2A3E-18D8-32E4D43A1F7F}"/>
              </a:ext>
            </a:extLst>
          </p:cNvPr>
          <p:cNvGrpSpPr/>
          <p:nvPr/>
        </p:nvGrpSpPr>
        <p:grpSpPr>
          <a:xfrm>
            <a:off x="425684" y="880605"/>
            <a:ext cx="1194169" cy="1121867"/>
            <a:chOff x="1001374" y="-370703"/>
            <a:chExt cx="6695744" cy="6175701"/>
          </a:xfrm>
        </p:grpSpPr>
        <p:pic>
          <p:nvPicPr>
            <p:cNvPr id="56" name="图片 5">
              <a:extLst>
                <a:ext uri="{FF2B5EF4-FFF2-40B4-BE49-F238E27FC236}">
                  <a16:creationId xmlns="" xmlns:a16="http://schemas.microsoft.com/office/drawing/2014/main" id="{A353E058-7436-18BD-2E4C-D9D5ED8AFCB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993" r="4333" b="1429"/>
            <a:stretch>
              <a:fillRect/>
            </a:stretch>
          </p:blipFill>
          <p:spPr>
            <a:xfrm>
              <a:off x="1001374" y="-370703"/>
              <a:ext cx="6695744" cy="6175701"/>
            </a:xfrm>
            <a:prstGeom prst="rect">
              <a:avLst/>
            </a:prstGeom>
          </p:spPr>
        </p:pic>
        <p:sp>
          <p:nvSpPr>
            <p:cNvPr id="57" name="椭圆 6">
              <a:extLst>
                <a:ext uri="{FF2B5EF4-FFF2-40B4-BE49-F238E27FC236}">
                  <a16:creationId xmlns="" xmlns:a16="http://schemas.microsoft.com/office/drawing/2014/main" id="{0BF8CB68-A40E-E970-969F-571CCADCDC84}"/>
                </a:ext>
              </a:extLst>
            </p:cNvPr>
            <p:cNvSpPr/>
            <p:nvPr/>
          </p:nvSpPr>
          <p:spPr>
            <a:xfrm>
              <a:off x="2516995" y="893874"/>
              <a:ext cx="3649026" cy="364902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</p:grpSp>
      <p:sp>
        <p:nvSpPr>
          <p:cNvPr id="58" name="TextBox 57">
            <a:extLst>
              <a:ext uri="{FF2B5EF4-FFF2-40B4-BE49-F238E27FC236}">
                <a16:creationId xmlns="" xmlns:a16="http://schemas.microsoft.com/office/drawing/2014/main" id="{A8E3D849-BC12-E9B8-3193-D093418F185A}"/>
              </a:ext>
            </a:extLst>
          </p:cNvPr>
          <p:cNvSpPr txBox="1"/>
          <p:nvPr/>
        </p:nvSpPr>
        <p:spPr>
          <a:xfrm>
            <a:off x="797848" y="1140323"/>
            <a:ext cx="324868" cy="584775"/>
          </a:xfrm>
          <a:prstGeom prst="rect">
            <a:avLst/>
          </a:prstGeom>
          <a:noFill/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defTabSz="685800"/>
            <a:r>
              <a:rPr lang="en-US" sz="3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lang="vi-VN" sz="32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396459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0" y="-33129"/>
            <a:ext cx="9144000" cy="5176629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7571851" y="483518"/>
            <a:ext cx="1307595" cy="601397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>
            <a:off x="-61912" y="44268"/>
            <a:ext cx="1901121" cy="787111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/>
        </p:nvPicPr>
        <p:blipFill>
          <a:blip r:embed="rId6" cstate="screen"/>
          <a:stretch>
            <a:fillRect/>
          </a:stretch>
        </p:blipFill>
        <p:spPr>
          <a:xfrm>
            <a:off x="7716904" y="3731391"/>
            <a:ext cx="1427096" cy="1427096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/>
        </p:nvPicPr>
        <p:blipFill>
          <a:blip r:embed="rId7" cstate="screen"/>
          <a:stretch>
            <a:fillRect/>
          </a:stretch>
        </p:blipFill>
        <p:spPr>
          <a:xfrm rot="371831">
            <a:off x="-461909" y="2945862"/>
            <a:ext cx="2289827" cy="3238998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="" xmlns:a16="http://schemas.microsoft.com/office/drawing/2014/main" id="{B4335BE9-7120-51DA-CC10-8755727FB9EC}"/>
              </a:ext>
            </a:extLst>
          </p:cNvPr>
          <p:cNvSpPr txBox="1"/>
          <p:nvPr/>
        </p:nvSpPr>
        <p:spPr>
          <a:xfrm>
            <a:off x="1819782" y="229095"/>
            <a:ext cx="5654885" cy="5778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defTabSz="685800">
              <a:lnSpc>
                <a:spcPct val="150000"/>
              </a:lnSpc>
            </a:pPr>
            <a:r>
              <a:rPr lang="en-US" sz="2400" b="1" dirty="0" err="1">
                <a:solidFill>
                  <a:srgbClr val="17479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Làm</a:t>
            </a:r>
            <a:r>
              <a:rPr lang="en-US" sz="2400" b="1" dirty="0">
                <a:solidFill>
                  <a:srgbClr val="17479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17479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2400" b="1" dirty="0">
                <a:solidFill>
                  <a:srgbClr val="17479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17479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tập</a:t>
            </a:r>
            <a:r>
              <a:rPr lang="en-US" sz="2400" b="1" dirty="0">
                <a:solidFill>
                  <a:srgbClr val="17479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 </a:t>
            </a:r>
            <a:r>
              <a:rPr lang="en-US" sz="2400" b="1" dirty="0" err="1">
                <a:solidFill>
                  <a:srgbClr val="17479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hoặc</a:t>
            </a:r>
            <a:r>
              <a:rPr lang="en-US" sz="2400" b="1" dirty="0">
                <a:solidFill>
                  <a:srgbClr val="17479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b</a:t>
            </a:r>
            <a:endParaRPr lang="vi-VN" sz="2400" b="1" dirty="0">
              <a:solidFill>
                <a:srgbClr val="17479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="" xmlns:a16="http://schemas.microsoft.com/office/drawing/2014/main" id="{8404690D-E531-CEC3-660E-E0DACE532A25}"/>
              </a:ext>
            </a:extLst>
          </p:cNvPr>
          <p:cNvSpPr txBox="1"/>
          <p:nvPr/>
        </p:nvSpPr>
        <p:spPr>
          <a:xfrm>
            <a:off x="1070311" y="879334"/>
            <a:ext cx="6647975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/>
            <a:r>
              <a:rPr lang="vi-VN" sz="21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a. Chọn </a:t>
            </a:r>
            <a:r>
              <a:rPr lang="en-US" sz="2100" b="1" i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</a:t>
            </a:r>
            <a:r>
              <a:rPr lang="en-US" sz="2100" b="1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21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</a:t>
            </a:r>
            <a:r>
              <a:rPr lang="en-US" sz="21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ay</a:t>
            </a:r>
            <a:r>
              <a:rPr lang="vi-VN" sz="21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100" b="1" i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</a:t>
            </a:r>
            <a:r>
              <a:rPr lang="vi-VN" sz="2100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21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thay cho ô vuông.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="" xmlns:a16="http://schemas.microsoft.com/office/drawing/2014/main" id="{2022EE49-4A83-D646-CD64-C9D23F72EC86}"/>
              </a:ext>
            </a:extLst>
          </p:cNvPr>
          <p:cNvSpPr txBox="1"/>
          <p:nvPr/>
        </p:nvSpPr>
        <p:spPr>
          <a:xfrm>
            <a:off x="848185" y="1161666"/>
            <a:ext cx="7715959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/>
            <a:r>
              <a:rPr lang="en-US" sz="21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21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Chúng</a:t>
            </a:r>
            <a:r>
              <a:rPr lang="en-US" sz="21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ta </a:t>
            </a:r>
            <a:r>
              <a:rPr lang="en-US" sz="21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không</a:t>
            </a:r>
            <a:r>
              <a:rPr lang="en-US" sz="21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thể</a:t>
            </a:r>
            <a:r>
              <a:rPr lang="en-US" sz="21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nhìn</a:t>
            </a:r>
            <a:r>
              <a:rPr lang="en-US" sz="21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thấy</a:t>
            </a:r>
            <a:r>
              <a:rPr lang="en-US" sz="21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</a:t>
            </a:r>
            <a:r>
              <a:rPr lang="en-US" sz="21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ân</a:t>
            </a:r>
            <a:r>
              <a:rPr lang="en-US" sz="21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cầu</a:t>
            </a:r>
            <a:r>
              <a:rPr lang="en-US" sz="21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vồng</a:t>
            </a:r>
            <a:r>
              <a:rPr lang="en-US" sz="21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1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Chúng</a:t>
            </a:r>
            <a:r>
              <a:rPr lang="en-US" sz="21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ta </a:t>
            </a:r>
            <a:r>
              <a:rPr lang="en-US" sz="21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cũng</a:t>
            </a:r>
            <a:r>
              <a:rPr lang="en-US" sz="21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không</a:t>
            </a:r>
            <a:r>
              <a:rPr lang="en-US" sz="21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thể</a:t>
            </a:r>
            <a:r>
              <a:rPr lang="en-US" sz="21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</a:t>
            </a:r>
            <a:r>
              <a:rPr lang="en-US" sz="21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ạm</a:t>
            </a:r>
            <a:r>
              <a:rPr lang="en-US" sz="21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vào</a:t>
            </a:r>
            <a:r>
              <a:rPr lang="en-US" sz="21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cầu</a:t>
            </a:r>
            <a:r>
              <a:rPr lang="en-US" sz="21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vồng</a:t>
            </a:r>
            <a:r>
              <a:rPr lang="en-US" sz="21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1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Vì</a:t>
            </a:r>
            <a:r>
              <a:rPr lang="en-US" sz="21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cầu</a:t>
            </a:r>
            <a:r>
              <a:rPr lang="en-US" sz="21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vồng</a:t>
            </a:r>
            <a:r>
              <a:rPr lang="en-US" sz="21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chỉ</a:t>
            </a:r>
            <a:r>
              <a:rPr lang="en-US" sz="21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21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ánh</a:t>
            </a:r>
            <a:r>
              <a:rPr lang="en-US" sz="21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sáng</a:t>
            </a:r>
            <a:r>
              <a:rPr lang="en-US" sz="21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lơ</a:t>
            </a:r>
            <a:r>
              <a:rPr lang="en-US" sz="21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lửng</a:t>
            </a:r>
            <a:r>
              <a:rPr lang="en-US" sz="21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21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</a:t>
            </a:r>
            <a:r>
              <a:rPr lang="en-US" sz="21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ong</a:t>
            </a:r>
            <a:r>
              <a:rPr lang="en-US" sz="21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không</a:t>
            </a:r>
            <a:r>
              <a:rPr lang="en-US" sz="21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21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</a:t>
            </a:r>
            <a:r>
              <a:rPr lang="en-US" sz="21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ung</a:t>
            </a:r>
            <a:r>
              <a:rPr lang="en-US" sz="21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Khi </a:t>
            </a:r>
            <a:r>
              <a:rPr lang="en-US" sz="21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mặt</a:t>
            </a:r>
            <a:r>
              <a:rPr lang="en-US" sz="21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trời</a:t>
            </a:r>
            <a:r>
              <a:rPr lang="en-US" sz="21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</a:t>
            </a:r>
            <a:r>
              <a:rPr lang="en-US" sz="21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iếu</a:t>
            </a:r>
            <a:r>
              <a:rPr lang="en-US" sz="21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vào</a:t>
            </a:r>
            <a:r>
              <a:rPr lang="en-US" sz="21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bầu</a:t>
            </a:r>
            <a:r>
              <a:rPr lang="en-US" sz="21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không</a:t>
            </a:r>
            <a:r>
              <a:rPr lang="en-US" sz="21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khí</a:t>
            </a:r>
            <a:r>
              <a:rPr lang="en-US" sz="21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còn</a:t>
            </a:r>
            <a:r>
              <a:rPr lang="en-US" sz="21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nhiều</a:t>
            </a:r>
            <a:r>
              <a:rPr lang="en-US" sz="21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hơi</a:t>
            </a:r>
            <a:r>
              <a:rPr lang="en-US" sz="21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nước</a:t>
            </a:r>
            <a:r>
              <a:rPr lang="en-US" sz="21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sau</a:t>
            </a:r>
            <a:r>
              <a:rPr lang="en-US" sz="21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cơn</a:t>
            </a:r>
            <a:r>
              <a:rPr lang="en-US" sz="21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mưa</a:t>
            </a:r>
            <a:r>
              <a:rPr lang="en-US" sz="21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1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cầu</a:t>
            </a:r>
            <a:r>
              <a:rPr lang="en-US" sz="21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vồng</a:t>
            </a:r>
            <a:r>
              <a:rPr lang="en-US" sz="21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sẽ</a:t>
            </a:r>
            <a:r>
              <a:rPr lang="en-US" sz="21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xuất</a:t>
            </a:r>
            <a:r>
              <a:rPr lang="en-US" sz="21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hiện</a:t>
            </a:r>
            <a:r>
              <a:rPr lang="en-US" sz="21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 </a:t>
            </a:r>
            <a:endParaRPr lang="vi-VN" sz="21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="" xmlns:a16="http://schemas.microsoft.com/office/drawing/2014/main" id="{F62D7284-D9F8-4745-6023-347DBFB52DE2}"/>
              </a:ext>
            </a:extLst>
          </p:cNvPr>
          <p:cNvSpPr txBox="1"/>
          <p:nvPr/>
        </p:nvSpPr>
        <p:spPr>
          <a:xfrm>
            <a:off x="1042447" y="2502811"/>
            <a:ext cx="7074702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/>
            <a:r>
              <a:rPr lang="en-US" sz="21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b. </a:t>
            </a:r>
            <a:r>
              <a:rPr lang="en-US" sz="21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Chọn</a:t>
            </a:r>
            <a:r>
              <a:rPr lang="en-US" sz="21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tiếng</a:t>
            </a:r>
            <a:r>
              <a:rPr lang="en-US" sz="21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thích</a:t>
            </a:r>
            <a:r>
              <a:rPr lang="en-US" sz="21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hợp</a:t>
            </a:r>
            <a:r>
              <a:rPr lang="en-US" sz="21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thay</a:t>
            </a:r>
            <a:r>
              <a:rPr lang="en-US" sz="21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cho</a:t>
            </a:r>
            <a:r>
              <a:rPr lang="en-US" sz="21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ô </a:t>
            </a:r>
            <a:r>
              <a:rPr lang="en-US" sz="21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vuông</a:t>
            </a:r>
            <a:r>
              <a:rPr lang="en-US" sz="21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vi-VN" sz="21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6" name="Group 25">
            <a:extLst>
              <a:ext uri="{FF2B5EF4-FFF2-40B4-BE49-F238E27FC236}">
                <a16:creationId xmlns="" xmlns:a16="http://schemas.microsoft.com/office/drawing/2014/main" id="{CF4592E4-3864-590F-17C1-99D814D2E22F}"/>
              </a:ext>
            </a:extLst>
          </p:cNvPr>
          <p:cNvGrpSpPr/>
          <p:nvPr/>
        </p:nvGrpSpPr>
        <p:grpSpPr>
          <a:xfrm>
            <a:off x="4625234" y="1200214"/>
            <a:ext cx="306806" cy="300556"/>
            <a:chOff x="7507111" y="2996098"/>
            <a:chExt cx="417689" cy="417689"/>
          </a:xfrm>
        </p:grpSpPr>
        <p:sp>
          <p:nvSpPr>
            <p:cNvPr id="27" name="Rectangle 26">
              <a:extLst>
                <a:ext uri="{FF2B5EF4-FFF2-40B4-BE49-F238E27FC236}">
                  <a16:creationId xmlns="" xmlns:a16="http://schemas.microsoft.com/office/drawing/2014/main" id="{7BDA9C29-813D-B746-2C64-241D10BE8915}"/>
                </a:ext>
              </a:extLst>
            </p:cNvPr>
            <p:cNvSpPr/>
            <p:nvPr/>
          </p:nvSpPr>
          <p:spPr>
            <a:xfrm>
              <a:off x="7507111" y="2996098"/>
              <a:ext cx="417689" cy="417689"/>
            </a:xfrm>
            <a:prstGeom prst="rect">
              <a:avLst/>
            </a:prstGeom>
            <a:solidFill>
              <a:srgbClr val="FC7D77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/>
              <a:endParaRPr lang="en-US" sz="210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cxnSp>
          <p:nvCxnSpPr>
            <p:cNvPr id="28" name="Straight Connector 27">
              <a:extLst>
                <a:ext uri="{FF2B5EF4-FFF2-40B4-BE49-F238E27FC236}">
                  <a16:creationId xmlns="" xmlns:a16="http://schemas.microsoft.com/office/drawing/2014/main" id="{9FCE4E66-CB54-B5B8-0E5A-7179FB047DD0}"/>
                </a:ext>
              </a:extLst>
            </p:cNvPr>
            <p:cNvCxnSpPr>
              <a:stCxn id="27" idx="0"/>
              <a:endCxn id="27" idx="1"/>
            </p:cNvCxnSpPr>
            <p:nvPr/>
          </p:nvCxnSpPr>
          <p:spPr>
            <a:xfrm flipH="1">
              <a:off x="7507111" y="2996098"/>
              <a:ext cx="208845" cy="208845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9" name="Straight Connector 28">
              <a:extLst>
                <a:ext uri="{FF2B5EF4-FFF2-40B4-BE49-F238E27FC236}">
                  <a16:creationId xmlns="" xmlns:a16="http://schemas.microsoft.com/office/drawing/2014/main" id="{B3A09727-568A-015F-6D15-F6AEDD20D1AE}"/>
                </a:ext>
              </a:extLst>
            </p:cNvPr>
            <p:cNvCxnSpPr>
              <a:stCxn id="27" idx="3"/>
              <a:endCxn id="27" idx="2"/>
            </p:cNvCxnSpPr>
            <p:nvPr/>
          </p:nvCxnSpPr>
          <p:spPr>
            <a:xfrm flipH="1">
              <a:off x="7715956" y="3204943"/>
              <a:ext cx="208844" cy="208844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0" name="Straight Connector 29">
              <a:extLst>
                <a:ext uri="{FF2B5EF4-FFF2-40B4-BE49-F238E27FC236}">
                  <a16:creationId xmlns="" xmlns:a16="http://schemas.microsoft.com/office/drawing/2014/main" id="{1F0052C6-AEFE-4B04-8479-A75C6C97EB03}"/>
                </a:ext>
              </a:extLst>
            </p:cNvPr>
            <p:cNvCxnSpPr/>
            <p:nvPr/>
          </p:nvCxnSpPr>
          <p:spPr>
            <a:xfrm flipH="1">
              <a:off x="7507111" y="2996098"/>
              <a:ext cx="417689" cy="417689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31" name="Group 30">
            <a:extLst>
              <a:ext uri="{FF2B5EF4-FFF2-40B4-BE49-F238E27FC236}">
                <a16:creationId xmlns="" xmlns:a16="http://schemas.microsoft.com/office/drawing/2014/main" id="{98B024CB-C0E0-1A55-A393-797E3C3647FF}"/>
              </a:ext>
            </a:extLst>
          </p:cNvPr>
          <p:cNvGrpSpPr/>
          <p:nvPr/>
        </p:nvGrpSpPr>
        <p:grpSpPr>
          <a:xfrm>
            <a:off x="2127884" y="1500770"/>
            <a:ext cx="306806" cy="300556"/>
            <a:chOff x="7507111" y="2996098"/>
            <a:chExt cx="417689" cy="417689"/>
          </a:xfrm>
        </p:grpSpPr>
        <p:sp>
          <p:nvSpPr>
            <p:cNvPr id="32" name="Rectangle 31">
              <a:extLst>
                <a:ext uri="{FF2B5EF4-FFF2-40B4-BE49-F238E27FC236}">
                  <a16:creationId xmlns="" xmlns:a16="http://schemas.microsoft.com/office/drawing/2014/main" id="{7149D6A4-CD63-65B9-9301-44B4C77AA495}"/>
                </a:ext>
              </a:extLst>
            </p:cNvPr>
            <p:cNvSpPr/>
            <p:nvPr/>
          </p:nvSpPr>
          <p:spPr>
            <a:xfrm>
              <a:off x="7507111" y="2996098"/>
              <a:ext cx="417689" cy="417689"/>
            </a:xfrm>
            <a:prstGeom prst="rect">
              <a:avLst/>
            </a:prstGeom>
            <a:solidFill>
              <a:srgbClr val="FC7D77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/>
              <a:endParaRPr lang="en-US" sz="210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cxnSp>
          <p:nvCxnSpPr>
            <p:cNvPr id="33" name="Straight Connector 32">
              <a:extLst>
                <a:ext uri="{FF2B5EF4-FFF2-40B4-BE49-F238E27FC236}">
                  <a16:creationId xmlns="" xmlns:a16="http://schemas.microsoft.com/office/drawing/2014/main" id="{4841E75A-DBD9-BBDC-C625-4EE416557B9A}"/>
                </a:ext>
              </a:extLst>
            </p:cNvPr>
            <p:cNvCxnSpPr>
              <a:stCxn id="32" idx="0"/>
              <a:endCxn id="32" idx="1"/>
            </p:cNvCxnSpPr>
            <p:nvPr/>
          </p:nvCxnSpPr>
          <p:spPr>
            <a:xfrm flipH="1">
              <a:off x="7507111" y="2996098"/>
              <a:ext cx="208845" cy="208845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4" name="Straight Connector 33">
              <a:extLst>
                <a:ext uri="{FF2B5EF4-FFF2-40B4-BE49-F238E27FC236}">
                  <a16:creationId xmlns="" xmlns:a16="http://schemas.microsoft.com/office/drawing/2014/main" id="{181A6B38-38DE-9AE9-F75B-98647DD31FB9}"/>
                </a:ext>
              </a:extLst>
            </p:cNvPr>
            <p:cNvCxnSpPr>
              <a:stCxn id="32" idx="3"/>
              <a:endCxn id="32" idx="2"/>
            </p:cNvCxnSpPr>
            <p:nvPr/>
          </p:nvCxnSpPr>
          <p:spPr>
            <a:xfrm flipH="1">
              <a:off x="7715956" y="3204943"/>
              <a:ext cx="208844" cy="208844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5" name="Straight Connector 34">
              <a:extLst>
                <a:ext uri="{FF2B5EF4-FFF2-40B4-BE49-F238E27FC236}">
                  <a16:creationId xmlns="" xmlns:a16="http://schemas.microsoft.com/office/drawing/2014/main" id="{E4B9EF7C-1DF5-B4CC-FEE3-745AE3872933}"/>
                </a:ext>
              </a:extLst>
            </p:cNvPr>
            <p:cNvCxnSpPr/>
            <p:nvPr/>
          </p:nvCxnSpPr>
          <p:spPr>
            <a:xfrm flipH="1">
              <a:off x="7507111" y="2996098"/>
              <a:ext cx="417689" cy="417689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36" name="Group 35">
            <a:extLst>
              <a:ext uri="{FF2B5EF4-FFF2-40B4-BE49-F238E27FC236}">
                <a16:creationId xmlns="" xmlns:a16="http://schemas.microsoft.com/office/drawing/2014/main" id="{5F5E1119-3FC7-6714-5227-753FDD631A0A}"/>
              </a:ext>
            </a:extLst>
          </p:cNvPr>
          <p:cNvGrpSpPr/>
          <p:nvPr/>
        </p:nvGrpSpPr>
        <p:grpSpPr>
          <a:xfrm>
            <a:off x="1450309" y="1797909"/>
            <a:ext cx="306805" cy="323640"/>
            <a:chOff x="7507111" y="2996098"/>
            <a:chExt cx="417689" cy="417689"/>
          </a:xfrm>
        </p:grpSpPr>
        <p:sp>
          <p:nvSpPr>
            <p:cNvPr id="37" name="Rectangle 36">
              <a:extLst>
                <a:ext uri="{FF2B5EF4-FFF2-40B4-BE49-F238E27FC236}">
                  <a16:creationId xmlns="" xmlns:a16="http://schemas.microsoft.com/office/drawing/2014/main" id="{A7CB320F-A253-1695-BED8-B536484EFB40}"/>
                </a:ext>
              </a:extLst>
            </p:cNvPr>
            <p:cNvSpPr/>
            <p:nvPr/>
          </p:nvSpPr>
          <p:spPr>
            <a:xfrm>
              <a:off x="7507111" y="2996098"/>
              <a:ext cx="417689" cy="417689"/>
            </a:xfrm>
            <a:prstGeom prst="rect">
              <a:avLst/>
            </a:prstGeom>
            <a:solidFill>
              <a:srgbClr val="FC7D77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/>
              <a:endParaRPr lang="en-US" sz="210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cxnSp>
          <p:nvCxnSpPr>
            <p:cNvPr id="38" name="Straight Connector 37">
              <a:extLst>
                <a:ext uri="{FF2B5EF4-FFF2-40B4-BE49-F238E27FC236}">
                  <a16:creationId xmlns="" xmlns:a16="http://schemas.microsoft.com/office/drawing/2014/main" id="{A0F1AB2D-0277-71D0-7EEB-BC080D4E5AA9}"/>
                </a:ext>
              </a:extLst>
            </p:cNvPr>
            <p:cNvCxnSpPr>
              <a:cxnSpLocks/>
              <a:stCxn id="37" idx="0"/>
              <a:endCxn id="37" idx="1"/>
            </p:cNvCxnSpPr>
            <p:nvPr/>
          </p:nvCxnSpPr>
          <p:spPr>
            <a:xfrm flipH="1">
              <a:off x="7507111" y="2996098"/>
              <a:ext cx="208845" cy="208845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9" name="Straight Connector 38">
              <a:extLst>
                <a:ext uri="{FF2B5EF4-FFF2-40B4-BE49-F238E27FC236}">
                  <a16:creationId xmlns="" xmlns:a16="http://schemas.microsoft.com/office/drawing/2014/main" id="{5FB489D1-EF04-2DCF-29AD-1B6D5E36EC53}"/>
                </a:ext>
              </a:extLst>
            </p:cNvPr>
            <p:cNvCxnSpPr>
              <a:cxnSpLocks/>
              <a:stCxn id="37" idx="3"/>
              <a:endCxn id="37" idx="2"/>
            </p:cNvCxnSpPr>
            <p:nvPr/>
          </p:nvCxnSpPr>
          <p:spPr>
            <a:xfrm flipH="1">
              <a:off x="7715956" y="3204943"/>
              <a:ext cx="208844" cy="208844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0" name="Straight Connector 39">
              <a:extLst>
                <a:ext uri="{FF2B5EF4-FFF2-40B4-BE49-F238E27FC236}">
                  <a16:creationId xmlns="" xmlns:a16="http://schemas.microsoft.com/office/drawing/2014/main" id="{B6C27ADC-0CB8-C30F-F59F-EC8F4B9A290E}"/>
                </a:ext>
              </a:extLst>
            </p:cNvPr>
            <p:cNvCxnSpPr/>
            <p:nvPr/>
          </p:nvCxnSpPr>
          <p:spPr>
            <a:xfrm flipH="1">
              <a:off x="7507111" y="2996098"/>
              <a:ext cx="417689" cy="417689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41" name="Group 40">
            <a:extLst>
              <a:ext uri="{FF2B5EF4-FFF2-40B4-BE49-F238E27FC236}">
                <a16:creationId xmlns="" xmlns:a16="http://schemas.microsoft.com/office/drawing/2014/main" id="{798BE530-572E-BD85-C9A2-7363077B4710}"/>
              </a:ext>
            </a:extLst>
          </p:cNvPr>
          <p:cNvGrpSpPr/>
          <p:nvPr/>
        </p:nvGrpSpPr>
        <p:grpSpPr>
          <a:xfrm>
            <a:off x="3023119" y="1797908"/>
            <a:ext cx="306805" cy="311438"/>
            <a:chOff x="7507111" y="2996098"/>
            <a:chExt cx="417689" cy="417689"/>
          </a:xfrm>
        </p:grpSpPr>
        <p:sp>
          <p:nvSpPr>
            <p:cNvPr id="42" name="Rectangle 41">
              <a:extLst>
                <a:ext uri="{FF2B5EF4-FFF2-40B4-BE49-F238E27FC236}">
                  <a16:creationId xmlns="" xmlns:a16="http://schemas.microsoft.com/office/drawing/2014/main" id="{9FC226F0-A8F1-69F9-2A20-960B51541837}"/>
                </a:ext>
              </a:extLst>
            </p:cNvPr>
            <p:cNvSpPr/>
            <p:nvPr/>
          </p:nvSpPr>
          <p:spPr>
            <a:xfrm>
              <a:off x="7507111" y="2996098"/>
              <a:ext cx="417689" cy="417689"/>
            </a:xfrm>
            <a:prstGeom prst="rect">
              <a:avLst/>
            </a:prstGeom>
            <a:solidFill>
              <a:srgbClr val="FC7D77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/>
              <a:endParaRPr lang="en-US" sz="210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cxnSp>
          <p:nvCxnSpPr>
            <p:cNvPr id="43" name="Straight Connector 42">
              <a:extLst>
                <a:ext uri="{FF2B5EF4-FFF2-40B4-BE49-F238E27FC236}">
                  <a16:creationId xmlns="" xmlns:a16="http://schemas.microsoft.com/office/drawing/2014/main" id="{A36322C6-445C-CEE7-C030-469B00FDE6CD}"/>
                </a:ext>
              </a:extLst>
            </p:cNvPr>
            <p:cNvCxnSpPr>
              <a:stCxn id="42" idx="0"/>
              <a:endCxn id="42" idx="1"/>
            </p:cNvCxnSpPr>
            <p:nvPr/>
          </p:nvCxnSpPr>
          <p:spPr>
            <a:xfrm flipH="1">
              <a:off x="7507111" y="2996098"/>
              <a:ext cx="208845" cy="208845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4" name="Straight Connector 43">
              <a:extLst>
                <a:ext uri="{FF2B5EF4-FFF2-40B4-BE49-F238E27FC236}">
                  <a16:creationId xmlns="" xmlns:a16="http://schemas.microsoft.com/office/drawing/2014/main" id="{11811A8F-EFE5-A484-C54B-DACD675815B2}"/>
                </a:ext>
              </a:extLst>
            </p:cNvPr>
            <p:cNvCxnSpPr>
              <a:stCxn id="42" idx="3"/>
              <a:endCxn id="42" idx="2"/>
            </p:cNvCxnSpPr>
            <p:nvPr/>
          </p:nvCxnSpPr>
          <p:spPr>
            <a:xfrm flipH="1">
              <a:off x="7715956" y="3204943"/>
              <a:ext cx="208844" cy="208844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5" name="Straight Connector 44">
              <a:extLst>
                <a:ext uri="{FF2B5EF4-FFF2-40B4-BE49-F238E27FC236}">
                  <a16:creationId xmlns="" xmlns:a16="http://schemas.microsoft.com/office/drawing/2014/main" id="{B3142118-CD83-E99E-D38B-A807989D7903}"/>
                </a:ext>
              </a:extLst>
            </p:cNvPr>
            <p:cNvCxnSpPr/>
            <p:nvPr/>
          </p:nvCxnSpPr>
          <p:spPr>
            <a:xfrm flipH="1">
              <a:off x="7507111" y="2996098"/>
              <a:ext cx="417689" cy="417689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46" name="Group 45">
            <a:extLst>
              <a:ext uri="{FF2B5EF4-FFF2-40B4-BE49-F238E27FC236}">
                <a16:creationId xmlns="" xmlns:a16="http://schemas.microsoft.com/office/drawing/2014/main" id="{1091E646-2E46-3776-E2F3-98E8FB4474D0}"/>
              </a:ext>
            </a:extLst>
          </p:cNvPr>
          <p:cNvGrpSpPr/>
          <p:nvPr/>
        </p:nvGrpSpPr>
        <p:grpSpPr>
          <a:xfrm>
            <a:off x="5329695" y="1808791"/>
            <a:ext cx="306806" cy="300556"/>
            <a:chOff x="7507111" y="2996098"/>
            <a:chExt cx="417689" cy="417689"/>
          </a:xfrm>
        </p:grpSpPr>
        <p:sp>
          <p:nvSpPr>
            <p:cNvPr id="47" name="Rectangle 46">
              <a:extLst>
                <a:ext uri="{FF2B5EF4-FFF2-40B4-BE49-F238E27FC236}">
                  <a16:creationId xmlns="" xmlns:a16="http://schemas.microsoft.com/office/drawing/2014/main" id="{65800E45-5AD8-78BF-8E2F-B9C2D623AC2D}"/>
                </a:ext>
              </a:extLst>
            </p:cNvPr>
            <p:cNvSpPr/>
            <p:nvPr/>
          </p:nvSpPr>
          <p:spPr>
            <a:xfrm>
              <a:off x="7507111" y="2996098"/>
              <a:ext cx="417689" cy="417689"/>
            </a:xfrm>
            <a:prstGeom prst="rect">
              <a:avLst/>
            </a:prstGeom>
            <a:solidFill>
              <a:srgbClr val="FC7D77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/>
              <a:endParaRPr lang="en-US" sz="210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cxnSp>
          <p:nvCxnSpPr>
            <p:cNvPr id="48" name="Straight Connector 47">
              <a:extLst>
                <a:ext uri="{FF2B5EF4-FFF2-40B4-BE49-F238E27FC236}">
                  <a16:creationId xmlns="" xmlns:a16="http://schemas.microsoft.com/office/drawing/2014/main" id="{9D242ACE-0C36-57A9-70D0-BD069823D738}"/>
                </a:ext>
              </a:extLst>
            </p:cNvPr>
            <p:cNvCxnSpPr>
              <a:stCxn id="47" idx="0"/>
              <a:endCxn id="47" idx="1"/>
            </p:cNvCxnSpPr>
            <p:nvPr/>
          </p:nvCxnSpPr>
          <p:spPr>
            <a:xfrm flipH="1">
              <a:off x="7507111" y="2996098"/>
              <a:ext cx="208845" cy="208845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9" name="Straight Connector 48">
              <a:extLst>
                <a:ext uri="{FF2B5EF4-FFF2-40B4-BE49-F238E27FC236}">
                  <a16:creationId xmlns="" xmlns:a16="http://schemas.microsoft.com/office/drawing/2014/main" id="{FEAD78A2-7A5E-E924-4AE6-E1AD16154CE5}"/>
                </a:ext>
              </a:extLst>
            </p:cNvPr>
            <p:cNvCxnSpPr>
              <a:stCxn id="47" idx="3"/>
              <a:endCxn id="47" idx="2"/>
            </p:cNvCxnSpPr>
            <p:nvPr/>
          </p:nvCxnSpPr>
          <p:spPr>
            <a:xfrm flipH="1">
              <a:off x="7715956" y="3204943"/>
              <a:ext cx="208844" cy="208844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50" name="Straight Connector 49">
              <a:extLst>
                <a:ext uri="{FF2B5EF4-FFF2-40B4-BE49-F238E27FC236}">
                  <a16:creationId xmlns="" xmlns:a16="http://schemas.microsoft.com/office/drawing/2014/main" id="{0287A096-277C-D780-C240-49B618CB4A30}"/>
                </a:ext>
              </a:extLst>
            </p:cNvPr>
            <p:cNvCxnSpPr/>
            <p:nvPr/>
          </p:nvCxnSpPr>
          <p:spPr>
            <a:xfrm flipH="1">
              <a:off x="7507111" y="2996098"/>
              <a:ext cx="417689" cy="417689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51" name="Arrow: Pentagon 50">
            <a:extLst>
              <a:ext uri="{FF2B5EF4-FFF2-40B4-BE49-F238E27FC236}">
                <a16:creationId xmlns="" xmlns:a16="http://schemas.microsoft.com/office/drawing/2014/main" id="{AE343AA5-37AC-2356-B5A0-5445AF0DEB41}"/>
              </a:ext>
            </a:extLst>
          </p:cNvPr>
          <p:cNvSpPr/>
          <p:nvPr/>
        </p:nvSpPr>
        <p:spPr>
          <a:xfrm>
            <a:off x="2294466" y="3074120"/>
            <a:ext cx="1608545" cy="346249"/>
          </a:xfrm>
          <a:prstGeom prst="homePlate">
            <a:avLst/>
          </a:prstGeom>
          <a:solidFill>
            <a:srgbClr val="FFCC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en-US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2" name="TextBox 51">
            <a:extLst>
              <a:ext uri="{FF2B5EF4-FFF2-40B4-BE49-F238E27FC236}">
                <a16:creationId xmlns="" xmlns:a16="http://schemas.microsoft.com/office/drawing/2014/main" id="{6D3A498F-C044-FB98-C9F5-101E8B65824D}"/>
              </a:ext>
            </a:extLst>
          </p:cNvPr>
          <p:cNvSpPr txBox="1"/>
          <p:nvPr/>
        </p:nvSpPr>
        <p:spPr>
          <a:xfrm>
            <a:off x="2308094" y="3074120"/>
            <a:ext cx="658720" cy="369332"/>
          </a:xfrm>
          <a:prstGeom prst="rect">
            <a:avLst/>
          </a:prstGeom>
          <a:solidFill>
            <a:srgbClr val="FF7C80"/>
          </a:solidFill>
          <a:ln>
            <a:solidFill>
              <a:srgbClr val="FF7C80"/>
            </a:solidFill>
          </a:ln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defTabSz="685800"/>
            <a:endParaRPr lang="vi-VN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3" name="TextBox 52">
            <a:extLst>
              <a:ext uri="{FF2B5EF4-FFF2-40B4-BE49-F238E27FC236}">
                <a16:creationId xmlns="" xmlns:a16="http://schemas.microsoft.com/office/drawing/2014/main" id="{BD3E8F5A-8F66-F0AF-8457-A1D4F155E8F2}"/>
              </a:ext>
            </a:extLst>
          </p:cNvPr>
          <p:cNvSpPr txBox="1"/>
          <p:nvPr/>
        </p:nvSpPr>
        <p:spPr>
          <a:xfrm>
            <a:off x="2954046" y="3067660"/>
            <a:ext cx="797725" cy="369332"/>
          </a:xfrm>
          <a:prstGeom prst="rect">
            <a:avLst/>
          </a:prstGeom>
          <a:noFill/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defTabSz="685800"/>
            <a:r>
              <a:rPr lang="en-US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nước</a:t>
            </a:r>
            <a:endParaRPr lang="vi-VN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4" name="Arrow: Pentagon 53">
            <a:extLst>
              <a:ext uri="{FF2B5EF4-FFF2-40B4-BE49-F238E27FC236}">
                <a16:creationId xmlns="" xmlns:a16="http://schemas.microsoft.com/office/drawing/2014/main" id="{9ECB7C49-D3A0-69B5-7AA5-AB8F5AB488E3}"/>
              </a:ext>
            </a:extLst>
          </p:cNvPr>
          <p:cNvSpPr/>
          <p:nvPr/>
        </p:nvSpPr>
        <p:spPr>
          <a:xfrm>
            <a:off x="2271481" y="3624664"/>
            <a:ext cx="1608545" cy="346249"/>
          </a:xfrm>
          <a:prstGeom prst="homePlate">
            <a:avLst/>
          </a:prstGeom>
          <a:solidFill>
            <a:srgbClr val="FFCC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en-US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5" name="TextBox 54">
            <a:extLst>
              <a:ext uri="{FF2B5EF4-FFF2-40B4-BE49-F238E27FC236}">
                <a16:creationId xmlns="" xmlns:a16="http://schemas.microsoft.com/office/drawing/2014/main" id="{7654CF08-735F-DAC1-2121-84EC153381B7}"/>
              </a:ext>
            </a:extLst>
          </p:cNvPr>
          <p:cNvSpPr txBox="1"/>
          <p:nvPr/>
        </p:nvSpPr>
        <p:spPr>
          <a:xfrm>
            <a:off x="2285109" y="3624664"/>
            <a:ext cx="658720" cy="369332"/>
          </a:xfrm>
          <a:prstGeom prst="rect">
            <a:avLst/>
          </a:prstGeom>
          <a:solidFill>
            <a:srgbClr val="FF7C80"/>
          </a:solidFill>
          <a:ln>
            <a:solidFill>
              <a:srgbClr val="FF7C80"/>
            </a:solidFill>
          </a:ln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defTabSz="685800"/>
            <a:endParaRPr lang="vi-VN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6" name="TextBox 55">
            <a:extLst>
              <a:ext uri="{FF2B5EF4-FFF2-40B4-BE49-F238E27FC236}">
                <a16:creationId xmlns="" xmlns:a16="http://schemas.microsoft.com/office/drawing/2014/main" id="{64FA78B4-AC37-E699-F4A6-4FC282AD8ADD}"/>
              </a:ext>
            </a:extLst>
          </p:cNvPr>
          <p:cNvSpPr txBox="1"/>
          <p:nvPr/>
        </p:nvSpPr>
        <p:spPr>
          <a:xfrm>
            <a:off x="2931061" y="3618204"/>
            <a:ext cx="926883" cy="369332"/>
          </a:xfrm>
          <a:prstGeom prst="rect">
            <a:avLst/>
          </a:prstGeom>
          <a:noFill/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defTabSz="685800"/>
            <a:r>
              <a:rPr lang="en-US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tượng</a:t>
            </a:r>
            <a:endParaRPr lang="vi-VN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7" name="Arrow: Pentagon 56">
            <a:extLst>
              <a:ext uri="{FF2B5EF4-FFF2-40B4-BE49-F238E27FC236}">
                <a16:creationId xmlns="" xmlns:a16="http://schemas.microsoft.com/office/drawing/2014/main" id="{B41C7A0C-0D80-9CFC-1B55-B10A9850D6C7}"/>
              </a:ext>
            </a:extLst>
          </p:cNvPr>
          <p:cNvSpPr/>
          <p:nvPr/>
        </p:nvSpPr>
        <p:spPr>
          <a:xfrm>
            <a:off x="6561896" y="3074120"/>
            <a:ext cx="1608545" cy="346249"/>
          </a:xfrm>
          <a:prstGeom prst="homePlate">
            <a:avLst/>
          </a:prstGeom>
          <a:solidFill>
            <a:srgbClr val="FFCC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en-US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8" name="TextBox 57">
            <a:extLst>
              <a:ext uri="{FF2B5EF4-FFF2-40B4-BE49-F238E27FC236}">
                <a16:creationId xmlns="" xmlns:a16="http://schemas.microsoft.com/office/drawing/2014/main" id="{21C51228-03D5-B38A-CE35-957991948800}"/>
              </a:ext>
            </a:extLst>
          </p:cNvPr>
          <p:cNvSpPr txBox="1"/>
          <p:nvPr/>
        </p:nvSpPr>
        <p:spPr>
          <a:xfrm>
            <a:off x="6575524" y="3074120"/>
            <a:ext cx="658720" cy="369332"/>
          </a:xfrm>
          <a:prstGeom prst="rect">
            <a:avLst/>
          </a:prstGeom>
          <a:solidFill>
            <a:srgbClr val="FF7C80"/>
          </a:solidFill>
          <a:ln>
            <a:solidFill>
              <a:srgbClr val="FF7C80"/>
            </a:solidFill>
          </a:ln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defTabSz="685800"/>
            <a:endParaRPr lang="vi-VN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9" name="TextBox 58">
            <a:extLst>
              <a:ext uri="{FF2B5EF4-FFF2-40B4-BE49-F238E27FC236}">
                <a16:creationId xmlns="" xmlns:a16="http://schemas.microsoft.com/office/drawing/2014/main" id="{210B4989-0085-05F4-D251-D9121F2484D8}"/>
              </a:ext>
            </a:extLst>
          </p:cNvPr>
          <p:cNvSpPr txBox="1"/>
          <p:nvPr/>
        </p:nvSpPr>
        <p:spPr>
          <a:xfrm>
            <a:off x="7221476" y="3067660"/>
            <a:ext cx="797725" cy="369332"/>
          </a:xfrm>
          <a:prstGeom prst="rect">
            <a:avLst/>
          </a:prstGeom>
          <a:noFill/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defTabSz="685800"/>
            <a:r>
              <a:rPr lang="en-US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vọng</a:t>
            </a:r>
            <a:endParaRPr lang="vi-VN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0" name="Arrow: Pentagon 59">
            <a:extLst>
              <a:ext uri="{FF2B5EF4-FFF2-40B4-BE49-F238E27FC236}">
                <a16:creationId xmlns="" xmlns:a16="http://schemas.microsoft.com/office/drawing/2014/main" id="{D6D7CD48-25DD-892D-EA75-A2D6F41D3BB9}"/>
              </a:ext>
            </a:extLst>
          </p:cNvPr>
          <p:cNvSpPr/>
          <p:nvPr/>
        </p:nvSpPr>
        <p:spPr>
          <a:xfrm>
            <a:off x="6538911" y="3624664"/>
            <a:ext cx="1608545" cy="346249"/>
          </a:xfrm>
          <a:prstGeom prst="homePlate">
            <a:avLst/>
          </a:prstGeom>
          <a:solidFill>
            <a:srgbClr val="FFCC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en-US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1" name="TextBox 60">
            <a:extLst>
              <a:ext uri="{FF2B5EF4-FFF2-40B4-BE49-F238E27FC236}">
                <a16:creationId xmlns="" xmlns:a16="http://schemas.microsoft.com/office/drawing/2014/main" id="{BF84303D-EC28-3F8B-CCBC-F8E41D3EA0A1}"/>
              </a:ext>
            </a:extLst>
          </p:cNvPr>
          <p:cNvSpPr txBox="1"/>
          <p:nvPr/>
        </p:nvSpPr>
        <p:spPr>
          <a:xfrm>
            <a:off x="6552539" y="3624664"/>
            <a:ext cx="658720" cy="369332"/>
          </a:xfrm>
          <a:prstGeom prst="rect">
            <a:avLst/>
          </a:prstGeom>
          <a:solidFill>
            <a:srgbClr val="FF7C80"/>
          </a:solidFill>
          <a:ln>
            <a:solidFill>
              <a:srgbClr val="FF7C80"/>
            </a:solidFill>
          </a:ln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defTabSz="685800"/>
            <a:endParaRPr lang="vi-VN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2" name="TextBox 61">
            <a:extLst>
              <a:ext uri="{FF2B5EF4-FFF2-40B4-BE49-F238E27FC236}">
                <a16:creationId xmlns="" xmlns:a16="http://schemas.microsoft.com/office/drawing/2014/main" id="{042D1116-C97F-BD8B-95CB-6F7CCF61218F}"/>
              </a:ext>
            </a:extLst>
          </p:cNvPr>
          <p:cNvSpPr txBox="1"/>
          <p:nvPr/>
        </p:nvSpPr>
        <p:spPr>
          <a:xfrm>
            <a:off x="7319423" y="3624664"/>
            <a:ext cx="797725" cy="369332"/>
          </a:xfrm>
          <a:prstGeom prst="rect">
            <a:avLst/>
          </a:prstGeom>
          <a:noFill/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defTabSz="685800"/>
            <a:r>
              <a:rPr lang="en-US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áo</a:t>
            </a:r>
            <a:endParaRPr lang="vi-VN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3" name="TextBox 62">
            <a:extLst>
              <a:ext uri="{FF2B5EF4-FFF2-40B4-BE49-F238E27FC236}">
                <a16:creationId xmlns="" xmlns:a16="http://schemas.microsoft.com/office/drawing/2014/main" id="{8EA244A3-A674-B7B4-CDD8-91EE6787E78E}"/>
              </a:ext>
            </a:extLst>
          </p:cNvPr>
          <p:cNvSpPr txBox="1"/>
          <p:nvPr/>
        </p:nvSpPr>
        <p:spPr>
          <a:xfrm>
            <a:off x="570541" y="3074121"/>
            <a:ext cx="658720" cy="369332"/>
          </a:xfrm>
          <a:prstGeom prst="rect">
            <a:avLst/>
          </a:prstGeom>
          <a:solidFill>
            <a:srgbClr val="FF7C80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defTabSz="685800"/>
            <a:r>
              <a:rPr lang="en-US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thát</a:t>
            </a:r>
            <a:endParaRPr lang="vi-VN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4" name="TextBox 63">
            <a:extLst>
              <a:ext uri="{FF2B5EF4-FFF2-40B4-BE49-F238E27FC236}">
                <a16:creationId xmlns="" xmlns:a16="http://schemas.microsoft.com/office/drawing/2014/main" id="{9CF2872D-4ABC-0C02-3675-84BEA836774A}"/>
              </a:ext>
            </a:extLst>
          </p:cNvPr>
          <p:cNvSpPr txBox="1"/>
          <p:nvPr/>
        </p:nvSpPr>
        <p:spPr>
          <a:xfrm>
            <a:off x="1351053" y="3074121"/>
            <a:ext cx="658720" cy="369332"/>
          </a:xfrm>
          <a:prstGeom prst="rect">
            <a:avLst/>
          </a:prstGeom>
          <a:solidFill>
            <a:srgbClr val="FF7C80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defTabSz="685800"/>
            <a:r>
              <a:rPr lang="en-US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thác</a:t>
            </a:r>
            <a:endParaRPr lang="vi-VN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5" name="TextBox 64">
            <a:extLst>
              <a:ext uri="{FF2B5EF4-FFF2-40B4-BE49-F238E27FC236}">
                <a16:creationId xmlns="" xmlns:a16="http://schemas.microsoft.com/office/drawing/2014/main" id="{EC1BA0AC-D7B0-C0D2-9521-70100A4F305D}"/>
              </a:ext>
            </a:extLst>
          </p:cNvPr>
          <p:cNvSpPr txBox="1"/>
          <p:nvPr/>
        </p:nvSpPr>
        <p:spPr>
          <a:xfrm>
            <a:off x="547555" y="3624666"/>
            <a:ext cx="658720" cy="369332"/>
          </a:xfrm>
          <a:prstGeom prst="rect">
            <a:avLst/>
          </a:prstGeom>
          <a:solidFill>
            <a:srgbClr val="FF7C80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defTabSz="685800"/>
            <a:r>
              <a:rPr lang="en-US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tạt</a:t>
            </a:r>
            <a:endParaRPr lang="vi-VN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6" name="TextBox 65">
            <a:extLst>
              <a:ext uri="{FF2B5EF4-FFF2-40B4-BE49-F238E27FC236}">
                <a16:creationId xmlns="" xmlns:a16="http://schemas.microsoft.com/office/drawing/2014/main" id="{922AD15F-2071-C2D2-B07D-BEEFD6B200FC}"/>
              </a:ext>
            </a:extLst>
          </p:cNvPr>
          <p:cNvSpPr txBox="1"/>
          <p:nvPr/>
        </p:nvSpPr>
        <p:spPr>
          <a:xfrm>
            <a:off x="1328068" y="3624665"/>
            <a:ext cx="658720" cy="369332"/>
          </a:xfrm>
          <a:prstGeom prst="rect">
            <a:avLst/>
          </a:prstGeom>
          <a:solidFill>
            <a:srgbClr val="FF7C80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defTabSz="685800"/>
            <a:r>
              <a:rPr lang="en-US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tạc</a:t>
            </a:r>
            <a:endParaRPr lang="vi-VN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7" name="TextBox 66">
            <a:extLst>
              <a:ext uri="{FF2B5EF4-FFF2-40B4-BE49-F238E27FC236}">
                <a16:creationId xmlns="" xmlns:a16="http://schemas.microsoft.com/office/drawing/2014/main" id="{95520F08-13F1-B8ED-C73A-4337C9A0541C}"/>
              </a:ext>
            </a:extLst>
          </p:cNvPr>
          <p:cNvSpPr txBox="1"/>
          <p:nvPr/>
        </p:nvSpPr>
        <p:spPr>
          <a:xfrm>
            <a:off x="4837971" y="3074121"/>
            <a:ext cx="658720" cy="369332"/>
          </a:xfrm>
          <a:prstGeom prst="rect">
            <a:avLst/>
          </a:prstGeom>
          <a:solidFill>
            <a:srgbClr val="FF7C80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defTabSz="685800"/>
            <a:r>
              <a:rPr lang="en-US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khát</a:t>
            </a:r>
            <a:endParaRPr lang="vi-VN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8" name="TextBox 67">
            <a:extLst>
              <a:ext uri="{FF2B5EF4-FFF2-40B4-BE49-F238E27FC236}">
                <a16:creationId xmlns="" xmlns:a16="http://schemas.microsoft.com/office/drawing/2014/main" id="{FE0FAF97-FD45-34DD-842B-36BBE3227C5E}"/>
              </a:ext>
            </a:extLst>
          </p:cNvPr>
          <p:cNvSpPr txBox="1"/>
          <p:nvPr/>
        </p:nvSpPr>
        <p:spPr>
          <a:xfrm>
            <a:off x="5618482" y="3074121"/>
            <a:ext cx="805801" cy="369332"/>
          </a:xfrm>
          <a:prstGeom prst="rect">
            <a:avLst/>
          </a:prstGeom>
          <a:solidFill>
            <a:srgbClr val="FF7C80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defTabSz="685800"/>
            <a:r>
              <a:rPr lang="en-US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khác</a:t>
            </a:r>
            <a:endParaRPr lang="vi-VN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9" name="TextBox 68">
            <a:extLst>
              <a:ext uri="{FF2B5EF4-FFF2-40B4-BE49-F238E27FC236}">
                <a16:creationId xmlns="" xmlns:a16="http://schemas.microsoft.com/office/drawing/2014/main" id="{06FF26D3-4536-200B-E735-D4B1D9A7C2C7}"/>
              </a:ext>
            </a:extLst>
          </p:cNvPr>
          <p:cNvSpPr txBox="1"/>
          <p:nvPr/>
        </p:nvSpPr>
        <p:spPr>
          <a:xfrm>
            <a:off x="4814986" y="3624666"/>
            <a:ext cx="658720" cy="369332"/>
          </a:xfrm>
          <a:prstGeom prst="rect">
            <a:avLst/>
          </a:prstGeom>
          <a:solidFill>
            <a:srgbClr val="FF7C80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defTabSz="685800"/>
            <a:r>
              <a:rPr lang="en-US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vạt</a:t>
            </a:r>
            <a:endParaRPr lang="vi-VN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0" name="TextBox 69">
            <a:extLst>
              <a:ext uri="{FF2B5EF4-FFF2-40B4-BE49-F238E27FC236}">
                <a16:creationId xmlns="" xmlns:a16="http://schemas.microsoft.com/office/drawing/2014/main" id="{383358D0-D9C7-FB4E-3E26-380D6B627829}"/>
              </a:ext>
            </a:extLst>
          </p:cNvPr>
          <p:cNvSpPr txBox="1"/>
          <p:nvPr/>
        </p:nvSpPr>
        <p:spPr>
          <a:xfrm>
            <a:off x="5595497" y="3624665"/>
            <a:ext cx="729657" cy="369332"/>
          </a:xfrm>
          <a:prstGeom prst="rect">
            <a:avLst/>
          </a:prstGeom>
          <a:solidFill>
            <a:srgbClr val="FF7C80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defTabSz="685800"/>
            <a:r>
              <a:rPr lang="en-US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vạc</a:t>
            </a:r>
            <a:endParaRPr lang="vi-VN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71" name="组合 4">
            <a:extLst>
              <a:ext uri="{FF2B5EF4-FFF2-40B4-BE49-F238E27FC236}">
                <a16:creationId xmlns="" xmlns:a16="http://schemas.microsoft.com/office/drawing/2014/main" id="{FAD2BF0E-1A50-C069-8538-FB3E920BAC80}"/>
              </a:ext>
            </a:extLst>
          </p:cNvPr>
          <p:cNvGrpSpPr/>
          <p:nvPr/>
        </p:nvGrpSpPr>
        <p:grpSpPr>
          <a:xfrm>
            <a:off x="1014290" y="-6658"/>
            <a:ext cx="936999" cy="979049"/>
            <a:chOff x="1001374" y="-370703"/>
            <a:chExt cx="6695744" cy="6175701"/>
          </a:xfrm>
        </p:grpSpPr>
        <p:pic>
          <p:nvPicPr>
            <p:cNvPr id="72" name="图片 5">
              <a:extLst>
                <a:ext uri="{FF2B5EF4-FFF2-40B4-BE49-F238E27FC236}">
                  <a16:creationId xmlns="" xmlns:a16="http://schemas.microsoft.com/office/drawing/2014/main" id="{48176083-2D23-0B5C-C634-2D048D89531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993" r="4333" b="1429"/>
            <a:stretch>
              <a:fillRect/>
            </a:stretch>
          </p:blipFill>
          <p:spPr>
            <a:xfrm>
              <a:off x="1001374" y="-370703"/>
              <a:ext cx="6695744" cy="6175701"/>
            </a:xfrm>
            <a:prstGeom prst="rect">
              <a:avLst/>
            </a:prstGeom>
          </p:spPr>
        </p:pic>
        <p:sp>
          <p:nvSpPr>
            <p:cNvPr id="73" name="椭圆 6">
              <a:extLst>
                <a:ext uri="{FF2B5EF4-FFF2-40B4-BE49-F238E27FC236}">
                  <a16:creationId xmlns="" xmlns:a16="http://schemas.microsoft.com/office/drawing/2014/main" id="{11D90916-DF28-25F7-22BA-541E24FD0116}"/>
                </a:ext>
              </a:extLst>
            </p:cNvPr>
            <p:cNvSpPr/>
            <p:nvPr/>
          </p:nvSpPr>
          <p:spPr>
            <a:xfrm>
              <a:off x="2516995" y="893874"/>
              <a:ext cx="3649026" cy="364902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</p:grpSp>
      <p:sp>
        <p:nvSpPr>
          <p:cNvPr id="74" name="TextBox 73">
            <a:extLst>
              <a:ext uri="{FF2B5EF4-FFF2-40B4-BE49-F238E27FC236}">
                <a16:creationId xmlns="" xmlns:a16="http://schemas.microsoft.com/office/drawing/2014/main" id="{EDC396C9-D929-B858-CD48-2086040323F1}"/>
              </a:ext>
            </a:extLst>
          </p:cNvPr>
          <p:cNvSpPr txBox="1"/>
          <p:nvPr/>
        </p:nvSpPr>
        <p:spPr>
          <a:xfrm>
            <a:off x="1327378" y="205213"/>
            <a:ext cx="324868" cy="523220"/>
          </a:xfrm>
          <a:prstGeom prst="rect">
            <a:avLst/>
          </a:prstGeom>
          <a:noFill/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defTabSz="685800"/>
            <a:r>
              <a:rPr lang="en-US" sz="28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endParaRPr lang="vi-VN" sz="28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4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0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3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6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2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5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8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1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4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7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0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3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6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9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2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5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49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-3.33333E-6 L 0.1066 0.00309 " pathEditMode="relative" rAng="0" ptsTypes="AA">
                                      <p:cBhvr>
                                        <p:cTn id="119" dur="2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330" y="15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49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-3.33333E-6 L 0.19497 0.00309 " pathEditMode="relative" rAng="0" ptsTypes="AA">
                                      <p:cBhvr>
                                        <p:cTn id="123" dur="2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740" y="15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49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556E-17 -2.09877E-6 L 0.10816 -0.00062 " pathEditMode="relative" rAng="0" ptsTypes="AA">
                                      <p:cBhvr>
                                        <p:cTn id="127" dur="2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399" y="-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49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2.09877E-6 L 0.19566 -0.00339 " pathEditMode="relative" rAng="0" ptsTypes="AA">
                                      <p:cBhvr>
                                        <p:cTn id="131" dur="2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774" y="-18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24" grpId="0"/>
      <p:bldP spid="25" grpId="0"/>
      <p:bldP spid="51" grpId="0" animBg="1"/>
      <p:bldP spid="52" grpId="0" animBg="1"/>
      <p:bldP spid="53" grpId="0" animBg="1"/>
      <p:bldP spid="54" grpId="0" animBg="1"/>
      <p:bldP spid="55" grpId="0" animBg="1"/>
      <p:bldP spid="56" grpId="0" animBg="1"/>
      <p:bldP spid="57" grpId="0" animBg="1"/>
      <p:bldP spid="58" grpId="0" animBg="1"/>
      <p:bldP spid="59" grpId="0" animBg="1"/>
      <p:bldP spid="60" grpId="0" animBg="1"/>
      <p:bldP spid="61" grpId="0" animBg="1"/>
      <p:bldP spid="62" grpId="0" animBg="1"/>
      <p:bldP spid="63" grpId="0" animBg="1"/>
      <p:bldP spid="64" grpId="0" animBg="1"/>
      <p:bldP spid="64" grpId="1" animBg="1"/>
      <p:bldP spid="65" grpId="0" animBg="1"/>
      <p:bldP spid="66" grpId="0" animBg="1"/>
      <p:bldP spid="66" grpId="1" animBg="1"/>
      <p:bldP spid="67" grpId="0" animBg="1"/>
      <p:bldP spid="67" grpId="1" animBg="1"/>
      <p:bldP spid="68" grpId="0" animBg="1"/>
      <p:bldP spid="69" grpId="0" animBg="1"/>
      <p:bldP spid="69" grpId="1" animBg="1"/>
      <p:bldP spid="7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0" y="-33129"/>
            <a:ext cx="9144000" cy="5176629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 rot="21197718">
            <a:off x="-785719" y="-79535"/>
            <a:ext cx="10715436" cy="5357718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>
            <a:off x="0" y="2386643"/>
            <a:ext cx="9144000" cy="2741910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6" cstate="screen"/>
          <a:stretch>
            <a:fillRect/>
          </a:stretch>
        </p:blipFill>
        <p:spPr>
          <a:xfrm>
            <a:off x="7571851" y="483518"/>
            <a:ext cx="1307595" cy="601397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/>
        </p:nvPicPr>
        <p:blipFill>
          <a:blip r:embed="rId7" cstate="screen"/>
          <a:stretch>
            <a:fillRect/>
          </a:stretch>
        </p:blipFill>
        <p:spPr>
          <a:xfrm>
            <a:off x="-61912" y="44268"/>
            <a:ext cx="1901121" cy="787111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/>
        </p:nvPicPr>
        <p:blipFill>
          <a:blip r:embed="rId8" cstate="screen"/>
          <a:stretch>
            <a:fillRect/>
          </a:stretch>
        </p:blipFill>
        <p:spPr>
          <a:xfrm>
            <a:off x="7308304" y="3377948"/>
            <a:ext cx="1898704" cy="1898704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/>
        </p:nvPicPr>
        <p:blipFill>
          <a:blip r:embed="rId9" cstate="screen"/>
          <a:stretch>
            <a:fillRect/>
          </a:stretch>
        </p:blipFill>
        <p:spPr>
          <a:xfrm rot="371831">
            <a:off x="-722932" y="1954277"/>
            <a:ext cx="3387938" cy="4792294"/>
          </a:xfrm>
          <a:prstGeom prst="rect">
            <a:avLst/>
          </a:prstGeom>
        </p:spPr>
      </p:pic>
      <p:pic>
        <p:nvPicPr>
          <p:cNvPr id="17" name="图片 13">
            <a:extLst>
              <a:ext uri="{FF2B5EF4-FFF2-40B4-BE49-F238E27FC236}">
                <a16:creationId xmlns="" xmlns:a16="http://schemas.microsoft.com/office/drawing/2014/main" id="{3FBF2EFA-E098-78C5-6D8E-EE37CCC3B1D5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9632" y="555526"/>
            <a:ext cx="6912768" cy="3722890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="" xmlns:a16="http://schemas.microsoft.com/office/drawing/2014/main" id="{2EF04296-60D1-3C13-AAEC-6F5B0962CF19}"/>
              </a:ext>
            </a:extLst>
          </p:cNvPr>
          <p:cNvSpPr txBox="1"/>
          <p:nvPr/>
        </p:nvSpPr>
        <p:spPr>
          <a:xfrm>
            <a:off x="2555776" y="1779662"/>
            <a:ext cx="453650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Chúc</a:t>
            </a:r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con </a:t>
            </a:r>
            <a:r>
              <a:rPr lang="en-US" sz="32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luôn</a:t>
            </a:r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chăm</a:t>
            </a:r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ngoan</a:t>
            </a:r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2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học</a:t>
            </a:r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giỏi</a:t>
            </a:r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27050883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ATION_TITLE" val="第一PPT模板网-WWW.1PPT.COM"/>
</p:tagLst>
</file>

<file path=ppt/theme/theme1.xml><?xml version="1.0" encoding="utf-8"?>
<a:theme xmlns:a="http://schemas.openxmlformats.org/drawingml/2006/main" name="第一PPT，www.1ppt.com">
  <a:themeElements>
    <a:clrScheme name="自定义 237">
      <a:dk1>
        <a:srgbClr val="000000"/>
      </a:dk1>
      <a:lt1>
        <a:srgbClr val="FFFFFF"/>
      </a:lt1>
      <a:dk2>
        <a:srgbClr val="778495"/>
      </a:dk2>
      <a:lt2>
        <a:srgbClr val="F0F0F0"/>
      </a:lt2>
      <a:accent1>
        <a:srgbClr val="F6E068"/>
      </a:accent1>
      <a:accent2>
        <a:srgbClr val="F6E068"/>
      </a:accent2>
      <a:accent3>
        <a:srgbClr val="F6E068"/>
      </a:accent3>
      <a:accent4>
        <a:srgbClr val="F6E068"/>
      </a:accent4>
      <a:accent5>
        <a:srgbClr val="F6E068"/>
      </a:accent5>
      <a:accent6>
        <a:srgbClr val="F6E068"/>
      </a:accent6>
      <a:hlink>
        <a:srgbClr val="696356"/>
      </a:hlink>
      <a:folHlink>
        <a:srgbClr val="BFBFBF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none" rtlCol="0">
        <a:spAutoFit/>
      </a:bodyPr>
      <a:lstStyle>
        <a:defPPr>
          <a:defRPr sz="1200" dirty="0" smtClean="0">
            <a:solidFill>
              <a:schemeClr val="tx1">
                <a:lumMod val="75000"/>
                <a:lumOff val="25000"/>
              </a:schemeClr>
            </a:solidFill>
            <a:latin typeface="Microsoft YaHei" panose="020B0503020204020204" pitchFamily="34" charset="-122"/>
            <a:ea typeface="Microsoft YaHei" panose="020B0503020204020204" pitchFamily="34" charset="-122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炫彩扁平2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FFBF53"/>
      </a:accent1>
      <a:accent2>
        <a:srgbClr val="F17475"/>
      </a:accent2>
      <a:accent3>
        <a:srgbClr val="01B3C5"/>
      </a:accent3>
      <a:accent4>
        <a:srgbClr val="77448C"/>
      </a:accent4>
      <a:accent5>
        <a:srgbClr val="00AF92"/>
      </a:accent5>
      <a:accent6>
        <a:srgbClr val="C65885"/>
      </a:accent6>
      <a:hlink>
        <a:srgbClr val="FCC79F"/>
      </a:hlink>
      <a:folHlink>
        <a:srgbClr val="869FB7"/>
      </a:folHlink>
    </a:clrScheme>
    <a:fontScheme name="Custom 1">
      <a:majorFont>
        <a:latin typeface="Arial-Rounded"/>
        <a:ea typeface="Arial-Rounded"/>
        <a:cs typeface=""/>
      </a:majorFont>
      <a:minorFont>
        <a:latin typeface="Arial-Rounded"/>
        <a:ea typeface="Arial-Rounded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自定义 237">
    <a:dk1>
      <a:srgbClr val="000000"/>
    </a:dk1>
    <a:lt1>
      <a:srgbClr val="FFFFFF"/>
    </a:lt1>
    <a:dk2>
      <a:srgbClr val="778495"/>
    </a:dk2>
    <a:lt2>
      <a:srgbClr val="F0F0F0"/>
    </a:lt2>
    <a:accent1>
      <a:srgbClr val="F6E068"/>
    </a:accent1>
    <a:accent2>
      <a:srgbClr val="F6E068"/>
    </a:accent2>
    <a:accent3>
      <a:srgbClr val="F6E068"/>
    </a:accent3>
    <a:accent4>
      <a:srgbClr val="F6E068"/>
    </a:accent4>
    <a:accent5>
      <a:srgbClr val="F6E068"/>
    </a:accent5>
    <a:accent6>
      <a:srgbClr val="F6E068"/>
    </a:accent6>
    <a:hlink>
      <a:srgbClr val="696356"/>
    </a:hlink>
    <a:folHlink>
      <a:srgbClr val="BFBFBF"/>
    </a:folHlink>
  </a:clrScheme>
</a:themeOverride>
</file>

<file path=ppt/theme/themeOverride2.xml><?xml version="1.0" encoding="utf-8"?>
<a:themeOverride xmlns:a="http://schemas.openxmlformats.org/drawingml/2006/main">
  <a:clrScheme name="自定义 237">
    <a:dk1>
      <a:srgbClr val="000000"/>
    </a:dk1>
    <a:lt1>
      <a:srgbClr val="FFFFFF"/>
    </a:lt1>
    <a:dk2>
      <a:srgbClr val="778495"/>
    </a:dk2>
    <a:lt2>
      <a:srgbClr val="F0F0F0"/>
    </a:lt2>
    <a:accent1>
      <a:srgbClr val="F6E068"/>
    </a:accent1>
    <a:accent2>
      <a:srgbClr val="F6E068"/>
    </a:accent2>
    <a:accent3>
      <a:srgbClr val="F6E068"/>
    </a:accent3>
    <a:accent4>
      <a:srgbClr val="F6E068"/>
    </a:accent4>
    <a:accent5>
      <a:srgbClr val="F6E068"/>
    </a:accent5>
    <a:accent6>
      <a:srgbClr val="F6E068"/>
    </a:accent6>
    <a:hlink>
      <a:srgbClr val="696356"/>
    </a:hlink>
    <a:folHlink>
      <a:srgbClr val="BFBFBF"/>
    </a:folHlink>
  </a:clrScheme>
</a:themeOverride>
</file>

<file path=ppt/theme/themeOverride3.xml><?xml version="1.0" encoding="utf-8"?>
<a:themeOverride xmlns:a="http://schemas.openxmlformats.org/drawingml/2006/main">
  <a:clrScheme name="自定义 237">
    <a:dk1>
      <a:srgbClr val="000000"/>
    </a:dk1>
    <a:lt1>
      <a:srgbClr val="FFFFFF"/>
    </a:lt1>
    <a:dk2>
      <a:srgbClr val="778495"/>
    </a:dk2>
    <a:lt2>
      <a:srgbClr val="F0F0F0"/>
    </a:lt2>
    <a:accent1>
      <a:srgbClr val="F6E068"/>
    </a:accent1>
    <a:accent2>
      <a:srgbClr val="F6E068"/>
    </a:accent2>
    <a:accent3>
      <a:srgbClr val="F6E068"/>
    </a:accent3>
    <a:accent4>
      <a:srgbClr val="F6E068"/>
    </a:accent4>
    <a:accent5>
      <a:srgbClr val="F6E068"/>
    </a:accent5>
    <a:accent6>
      <a:srgbClr val="F6E068"/>
    </a:accent6>
    <a:hlink>
      <a:srgbClr val="696356"/>
    </a:hlink>
    <a:folHlink>
      <a:srgbClr val="BFBFBF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118</TotalTime>
  <Words>278</Words>
  <Application>Microsoft Office PowerPoint</Application>
  <PresentationFormat>On-screen Show (16:9)</PresentationFormat>
  <Paragraphs>65</Paragraphs>
  <Slides>9</Slides>
  <Notes>5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9</vt:i4>
      </vt:variant>
    </vt:vector>
  </HeadingPairs>
  <TitlesOfParts>
    <vt:vector size="11" baseType="lpstr">
      <vt:lpstr>第一PPT，www.1ppt.com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第一PPT模板网-WWW.1PPT.COM</dc:title>
  <dc:creator>user</dc:creator>
  <cp:keywords>第一PPT模板网-WWW.1PPT.COM</cp:keywords>
  <cp:lastModifiedBy>Minhthangpc.VN</cp:lastModifiedBy>
  <cp:revision>368</cp:revision>
  <dcterms:created xsi:type="dcterms:W3CDTF">2015-12-11T17:46:00Z</dcterms:created>
  <dcterms:modified xsi:type="dcterms:W3CDTF">2023-01-12T23:35:56Z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1033-11.2.0.9635</vt:lpwstr>
  </property>
</Properties>
</file>