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76" r:id="rId3"/>
    <p:sldId id="262" r:id="rId4"/>
    <p:sldId id="263" r:id="rId5"/>
    <p:sldId id="264" r:id="rId6"/>
    <p:sldId id="274" r:id="rId7"/>
    <p:sldId id="265" r:id="rId8"/>
    <p:sldId id="261" r:id="rId9"/>
    <p:sldId id="273" r:id="rId10"/>
    <p:sldId id="266" r:id="rId11"/>
    <p:sldId id="267" r:id="rId12"/>
    <p:sldId id="260" r:id="rId13"/>
    <p:sldId id="259" r:id="rId14"/>
    <p:sldId id="269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F386F-5528-4398-A0DF-6AC46694DF2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01B1-75B8-455D-8F27-23EA653F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8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2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0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38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8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89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9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3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4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0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5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7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1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6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3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6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9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5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9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5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4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8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51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92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0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3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8E5F-B2E3-4712-A63B-BB691750325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85F4-04AF-495A-B9AC-2B079555B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088F5A1-01E5-4FD3-8AC8-D55B0AAC8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AA999D0-5942-4861-97DA-D58866E5F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807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85800" y="2754659"/>
            <a:ext cx="8001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Kiềm chế cảm xúc tiêu cực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94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7BFC64-8DB2-4CF7-873C-FBF81E14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6" y="381000"/>
            <a:ext cx="8343474" cy="480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304801" y="5375561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nhủ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985944">
            <a:off x="56311" y="157794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6DEA63-6214-41FC-B2D3-45A9D132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7" y="2453793"/>
            <a:ext cx="8756938" cy="2762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180111" y="145470"/>
            <a:ext cx="8785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Hải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tham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cuộc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Hải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lỡ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làm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đổ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nước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lên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khiến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lo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lắng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Hải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tự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trách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mình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từ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bỏ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cuộc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Còn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phút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trấn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tĩnh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liền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dùng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vết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loang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trên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giấy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để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bầu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trời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bức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mình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Cuối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vẽ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được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cô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giáo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khen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-13855" y="128875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Oval Callout 5"/>
          <p:cNvSpPr/>
          <p:nvPr/>
        </p:nvSpPr>
        <p:spPr>
          <a:xfrm flipH="1">
            <a:off x="158995" y="5257800"/>
            <a:ext cx="485245" cy="381000"/>
          </a:xfrm>
          <a:prstGeom prst="wedgeEllipseCallou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685805" y="5216235"/>
            <a:ext cx="81966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179254" y="533400"/>
            <a:ext cx="847931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bầu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6DEA63-6214-41FC-B2D3-45A9D132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2" y="2667000"/>
            <a:ext cx="8756938" cy="41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43000" y="2646220"/>
            <a:ext cx="70485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cúc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nghĩ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0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AA9C21-63A5-4E6D-9BDA-79A6EFFC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88815"/>
            <a:ext cx="3366097" cy="2887526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3161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17760"/>
            <a:ext cx="831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cực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E05B18-93AB-4CFA-B8BE-E96E047D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" y="689262"/>
            <a:ext cx="3108025" cy="2686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FCFB9B-6E79-48B7-8E84-1AE4585A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87" y="588815"/>
            <a:ext cx="3165212" cy="2859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146773-B65B-49C1-804B-1D2FD3B0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" y="3581400"/>
            <a:ext cx="3114952" cy="3159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DCC221-B878-4A7C-9FE1-20122226A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581400"/>
            <a:ext cx="3124199" cy="2978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E78EAC-63E4-43F7-B812-52F2E5914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000" y="3841438"/>
            <a:ext cx="2736800" cy="26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52400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43000" y="2646220"/>
            <a:ext cx="70485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nhạc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chia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7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1"/>
            <a:ext cx="9144000" cy="6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0270" y="2438400"/>
            <a:ext cx="7848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ctr" eaLnBrk="1" hangingPunct="1"/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38786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3691" y="1875496"/>
            <a:ext cx="7430309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304800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054772304131_d7cf1d253d309fcc71b2d301f9d27a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"/>
            <a:ext cx="9144000" cy="17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609686"/>
            <a:ext cx="8572006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2615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334090"/>
            <a:ext cx="8458200" cy="2418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6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vi,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</a:t>
            </a:r>
            <a:endParaRPr lang="en-US" altLang="en-US" sz="2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5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44016"/>
            <a:ext cx="6198472" cy="828375"/>
          </a:xfrm>
        </p:spPr>
        <p:txBody>
          <a:bodyPr>
            <a:normAutofit/>
          </a:bodyPr>
          <a:lstStyle/>
          <a:p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225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19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7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Đạo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đức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Kiềm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xúc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cực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1)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88" y="1828800"/>
            <a:ext cx="88439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- Chia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lo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lắng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giận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3F375044-C769-4106-839F-61AC4E96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0"/>
            <a:ext cx="2209800" cy="21543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3ED4013E-73BD-4C18-9C30-BF215D53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6655">
            <a:off x="6916667" y="4768252"/>
            <a:ext cx="1829318" cy="18771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06">
            <a:extLst>
              <a:ext uri="{FF2B5EF4-FFF2-40B4-BE49-F238E27FC236}">
                <a16:creationId xmlns:a16="http://schemas.microsoft.com/office/drawing/2014/main" xmlns="" id="{312BCDDB-FF03-4F8D-A5AF-FAF51FD1E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2859811" y="4615567"/>
            <a:ext cx="2834232" cy="20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3161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17760"/>
            <a:ext cx="646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249390" y="3003764"/>
            <a:ext cx="874221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tiên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nghệ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lắng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hãi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liền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sâu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nhủ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”.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Cuối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tràng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pháo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713175" y="5722985"/>
            <a:ext cx="78974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vượt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7BFC64-8DB2-4CF7-873C-FBF81E14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6" y="654016"/>
            <a:ext cx="8343474" cy="2238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985944">
            <a:off x="222566" y="3029626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16577" y="2971810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Oval Callout 8"/>
          <p:cNvSpPr/>
          <p:nvPr/>
        </p:nvSpPr>
        <p:spPr>
          <a:xfrm flipH="1">
            <a:off x="283690" y="5603595"/>
            <a:ext cx="485245" cy="381000"/>
          </a:xfrm>
          <a:prstGeom prst="wedgeEllipseCallou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539</Words>
  <Application>Microsoft Office PowerPoint</Application>
  <PresentationFormat>On-screen Show (4:3)</PresentationFormat>
  <Paragraphs>44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Thứ tư ngày 19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39</cp:revision>
  <dcterms:created xsi:type="dcterms:W3CDTF">2022-01-15T04:50:59Z</dcterms:created>
  <dcterms:modified xsi:type="dcterms:W3CDTF">2024-01-09T05:41:09Z</dcterms:modified>
</cp:coreProperties>
</file>