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60" r:id="rId4"/>
    <p:sldId id="289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4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58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ADDA3-AED0-485E-9C0D-844957F2B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16B21-C834-4DE9-A58C-ED26DA824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7847C-C1F7-447C-8810-D98E3FEB4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6D3D0-C425-4CE2-914A-E0BF552A5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8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2B0819-B8D6-4E66-99C8-09941B379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F3AF1-B430-4C0F-927C-D5089EAE0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B2E84D-6717-4D7C-B964-D053667E3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01354-2019-43DD-99A2-80057DB6D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5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12579-5091-4FB7-8DF9-8A99349B4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0C106-E55E-4B6C-A940-D86053263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E1F84-CD42-409E-BA76-C32536C4B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1C9A3-C872-415B-8336-4A1517AB6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44781-A520-4603-A59E-8752CBE60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3BC85-8A5A-4496-8127-DCEE1E908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91441-A617-42F8-8B97-63A301378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6ABE8-AC4B-4DFF-95E5-9B179E3CC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7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1DECA6-B76C-4C4B-B4AB-071BBA339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004B98-7CD0-4115-A2F1-A0F1A8A83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24F40F-E003-4FA2-AA0D-5EB0E516D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902F1-A307-4808-8AA8-A3FB367C5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07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44ABBD-B0D3-40A3-8C5A-31D44E1AD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A70222-5167-424F-AE35-DFB38DAFC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7008A7-4C51-4661-A05D-B1F9C90F9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A8577-F1E8-4DD1-8334-CCE701FBE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8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B00480-01FD-44A5-A7D8-AC75A85F6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7F4B68-C94D-488F-84A1-A5D14AD94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90E9F1-8E27-478F-AD00-3D21AF07D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7F1B5-344A-4EFE-8361-41BE374F2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21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87C00-F089-40D4-AB50-C5C1B1A60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71CDD-E93E-481E-8BDC-0B8960591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99E9-7FB9-4D05-915E-CA935C420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D7993-68BF-4CC0-A32E-E8521AA25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2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15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5BF4D-6739-4387-9357-5701607ED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5816E-8E82-40F9-983F-10DBC92DC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8592C-1E5D-4424-A494-65516BCE8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75E81-368B-4E3E-A889-EC9BFC9B8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34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BD120-9216-46F1-96F7-7312C39AA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F764A-8AAD-4159-9EF6-75A985322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1F6417-8E44-4C97-BB7D-8C988DE90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5FDC9-82BA-418D-95F4-97D44DF4F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95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B1A79-82C0-4534-8100-A8ED0E55B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EE905-D128-4BE7-9DE6-BB1D3D1FE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9869A-3980-476C-AB1A-ED433AFFF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95DA5-835C-421F-9818-D3690C640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8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2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8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9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6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9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BC28-814B-45BE-86F8-3F5896C80BDF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4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87E424-1A06-4366-8359-1EE6530CA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9F53C8-09F7-49AE-9B36-4790EFCD2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0F31EE-461D-4ABD-BDA5-FAE283A50A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E8FE6C-4D3C-468A-A2A9-E32F4DEF9F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831BBC-68C4-4AE0-A9C2-89FC395F52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CDEE97-A21E-4AE7-9591-A7FC32DB1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ackground trẻ em đẹp - Wiki HDAD">
            <a:extLst>
              <a:ext uri="{FF2B5EF4-FFF2-40B4-BE49-F238E27FC236}">
                <a16:creationId xmlns:a16="http://schemas.microsoft.com/office/drawing/2014/main" id="{59D04372-486B-42CE-8C15-FF754D22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" y="534"/>
            <a:ext cx="9110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1D0EB8-0EC2-4ECB-B448-7B2CBBC54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1" y="30338"/>
            <a:ext cx="780413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HP001 4 hàng" pitchFamily="34" charset="-93"/>
              </a:rPr>
              <a:t>  </a:t>
            </a: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1)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9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-27353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590"/>
            <a:ext cx="9144000" cy="538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7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-4401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2: </a:t>
            </a:r>
            <a:r>
              <a:rPr lang="en-US" sz="3600" b="1" dirty="0" err="1">
                <a:latin typeface="HP001 4 hàng" pitchFamily="34" charset="-93"/>
              </a:rPr>
              <a:t>Bày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tỏ</a:t>
            </a:r>
            <a:r>
              <a:rPr lang="en-US" sz="3600" b="1" dirty="0">
                <a:latin typeface="HP001 4 hàng" pitchFamily="34" charset="-93"/>
              </a:rPr>
              <a:t> ý </a:t>
            </a:r>
            <a:r>
              <a:rPr lang="en-US" sz="3600" b="1" dirty="0" err="1">
                <a:latin typeface="HP001 4 hàng" pitchFamily="34" charset="-93"/>
              </a:rPr>
              <a:t>kiến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1:Theo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88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b.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hoạt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động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phòng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tệ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xã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hội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địa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phương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c.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d.  </a:t>
            </a:r>
            <a:r>
              <a:rPr lang="en-US" sz="3200" b="1" dirty="0" err="1">
                <a:latin typeface="HP001 4 hàng" pitchFamily="34" charset="-93"/>
              </a:rPr>
              <a:t>Quyên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bổ</a:t>
            </a:r>
            <a:r>
              <a:rPr lang="en-US" sz="3200" b="1" dirty="0">
                <a:latin typeface="HP001 4 hàng" pitchFamily="34" charset="-93"/>
              </a:rPr>
              <a:t> di </a:t>
            </a:r>
            <a:r>
              <a:rPr lang="en-US" sz="3200" b="1" dirty="0" err="1">
                <a:latin typeface="HP001 4 hàng" pitchFamily="34" charset="-93"/>
              </a:rPr>
              <a:t>tích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xây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dựng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cộng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đ. </a:t>
            </a:r>
            <a:r>
              <a:rPr lang="en-US" sz="3200" b="1" dirty="0" err="1">
                <a:latin typeface="HP001 4 hàng" pitchFamily="34" charset="-93"/>
              </a:rPr>
              <a:t>Không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thích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thăm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e.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trồng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đường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ngõ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xóm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383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" y="0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528392" cy="259893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4028046" y="548680"/>
            <a:ext cx="4504393" cy="244827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3200" dirty="0">
              <a:solidFill>
                <a:srgbClr val="C00000"/>
              </a:solidFill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3528392" cy="2808312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139952" y="4149080"/>
            <a:ext cx="4608512" cy="259228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28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933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937"/>
            <a:ext cx="8229600" cy="448448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10040" y="347101"/>
            <a:ext cx="8168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 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 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0" y="925587"/>
            <a:ext cx="4084297" cy="250341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4" y="3717032"/>
            <a:ext cx="4139952" cy="250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9" y="4653136"/>
            <a:ext cx="3587477" cy="2044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4583" y="332656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phòng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tệ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hội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địa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962934" cy="21328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39" y="2129532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c.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98" y="4537278"/>
            <a:ext cx="4258816" cy="232072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4786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939256"/>
            <a:ext cx="2476500" cy="18478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497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 </a:t>
            </a:r>
            <a:r>
              <a:rPr lang="en-US" sz="3600" b="1" dirty="0" err="1">
                <a:latin typeface="HP001 4 hàng" pitchFamily="34" charset="-93"/>
              </a:rPr>
              <a:t>Quyên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bổ</a:t>
            </a:r>
            <a:r>
              <a:rPr lang="en-US" sz="3600" b="1" dirty="0">
                <a:latin typeface="HP001 4 hàng" pitchFamily="34" charset="-93"/>
              </a:rPr>
              <a:t> di </a:t>
            </a:r>
            <a:r>
              <a:rPr lang="en-US" sz="3600" b="1" dirty="0" err="1">
                <a:latin typeface="HP001 4 hàng" pitchFamily="34" charset="-93"/>
              </a:rPr>
              <a:t>tích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cộng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0977"/>
            <a:ext cx="5184576" cy="47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4" y="1460977"/>
            <a:ext cx="2946719" cy="5397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60977"/>
            <a:ext cx="286444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40466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đ. </a:t>
            </a:r>
            <a:r>
              <a:rPr lang="en-US" sz="3200" b="1" dirty="0" err="1">
                <a:latin typeface="HP001 4 hàng" pitchFamily="34" charset="-93"/>
              </a:rPr>
              <a:t>Không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thích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thăm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040559" cy="46805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3059831" cy="558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7" y="1484784"/>
            <a:ext cx="2808312" cy="22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e.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trồng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đường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ngõ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xóm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60" y="4797152"/>
            <a:ext cx="3466728" cy="208347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4" y="1489363"/>
            <a:ext cx="3888432" cy="2515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3" y="4005064"/>
            <a:ext cx="3888432" cy="27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71286" y="1388969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b.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hoạt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động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phòng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tệ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xã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hội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địa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phương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c.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d.  </a:t>
            </a:r>
            <a:r>
              <a:rPr lang="en-US" sz="3200" b="1" dirty="0" err="1">
                <a:latin typeface="HP001 4 hàng" pitchFamily="34" charset="-93"/>
              </a:rPr>
              <a:t>Quyên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bổ</a:t>
            </a:r>
            <a:r>
              <a:rPr lang="en-US" sz="3200" b="1" dirty="0">
                <a:latin typeface="HP001 4 hàng" pitchFamily="34" charset="-93"/>
              </a:rPr>
              <a:t> di </a:t>
            </a:r>
            <a:r>
              <a:rPr lang="en-US" sz="3200" b="1" dirty="0" err="1">
                <a:latin typeface="HP001 4 hàng" pitchFamily="34" charset="-93"/>
              </a:rPr>
              <a:t>tích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xây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dựng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cộng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đ. </a:t>
            </a:r>
            <a:r>
              <a:rPr lang="en-US" sz="3200" b="1" dirty="0" err="1">
                <a:latin typeface="HP001 4 hàng" pitchFamily="34" charset="-93"/>
              </a:rPr>
              <a:t>Không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thích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thăm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e.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trồng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đường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ngõ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xóm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1:Theo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1388969"/>
            <a:ext cx="683026" cy="43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9727"/>
            <a:ext cx="683026" cy="435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2924944"/>
            <a:ext cx="683026" cy="435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6" y="3721460"/>
            <a:ext cx="683026" cy="435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6" y="5278284"/>
            <a:ext cx="683026" cy="435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04652"/>
            <a:ext cx="562125" cy="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" y="2564904"/>
            <a:ext cx="9139493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9145844" cy="6858000"/>
          </a:xfrm>
        </p:spPr>
      </p:pic>
      <p:sp>
        <p:nvSpPr>
          <p:cNvPr id="5" name="Rectangle 4"/>
          <p:cNvSpPr/>
          <p:nvPr/>
        </p:nvSpPr>
        <p:spPr>
          <a:xfrm>
            <a:off x="141218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2 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</a:t>
            </a:r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c.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  <a:p>
            <a:r>
              <a:rPr lang="en-US" sz="3600" b="1" dirty="0">
                <a:latin typeface="HP001 4 hàng" pitchFamily="34" charset="-93"/>
              </a:rPr>
              <a:t>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169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ular Callout 4"/>
          <p:cNvSpPr/>
          <p:nvPr/>
        </p:nvSpPr>
        <p:spPr>
          <a:xfrm>
            <a:off x="1475656" y="476672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475656" y="535613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4032448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20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746120"/>
            <a:ext cx="60486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vi-VN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260648"/>
            <a:ext cx="6048672" cy="2448272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59259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c.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691680" y="60762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      </a:t>
            </a:r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    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    </a:t>
            </a:r>
            <a:r>
              <a:rPr lang="en-US" sz="3600" b="1" dirty="0" err="1">
                <a:latin typeface="HP001 4 hàng" pitchFamily="34" charset="-93"/>
              </a:rPr>
              <a:t>c.Chỉ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  <a:p>
            <a:r>
              <a:rPr lang="en-US" sz="3600" b="1" dirty="0">
                <a:latin typeface="HP001 4 hàng" pitchFamily="34" charset="-93"/>
              </a:rPr>
              <a:t>    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61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2 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40"/>
            <a:ext cx="683568" cy="68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" y="4695265"/>
            <a:ext cx="636306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" y="2492896"/>
            <a:ext cx="666329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" y="3573016"/>
            <a:ext cx="6663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9552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667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3: </a:t>
            </a:r>
            <a:r>
              <a:rPr lang="en-US" sz="3600" b="1" dirty="0" err="1">
                <a:latin typeface="HP001 4 hàng" pitchFamily="34" charset="-93"/>
              </a:rPr>
              <a:t>Liên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hệ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thực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tế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1124744"/>
            <a:ext cx="7200800" cy="179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31640" y="1124744"/>
            <a:ext cx="7200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Hãy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bên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cạnh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hơn</a:t>
            </a:r>
            <a:r>
              <a:rPr lang="en-US" dirty="0">
                <a:latin typeface="HP001 4 hàng" pitchFamily="34" charset="-93"/>
              </a:rPr>
              <a:t>:</a:t>
            </a:r>
            <a:endParaRPr lang="vi-VN" dirty="0">
              <a:latin typeface="HP001 4 hàng" pitchFamily="34" charset="-93"/>
            </a:endParaRPr>
          </a:p>
        </p:txBody>
      </p:sp>
      <p:cxnSp>
        <p:nvCxnSpPr>
          <p:cNvPr id="10" name="Straight Arrow Connector 9"/>
          <p:cNvCxnSpPr>
            <a:stCxn id="8" idx="2"/>
            <a:endCxn id="14" idx="0"/>
          </p:cNvCxnSpPr>
          <p:nvPr/>
        </p:nvCxnSpPr>
        <p:spPr>
          <a:xfrm flipH="1">
            <a:off x="1115616" y="2879070"/>
            <a:ext cx="3816424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8" idx="0"/>
          </p:cNvCxnSpPr>
          <p:nvPr/>
        </p:nvCxnSpPr>
        <p:spPr>
          <a:xfrm flipH="1">
            <a:off x="4031940" y="2879070"/>
            <a:ext cx="900100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1520" y="4149080"/>
            <a:ext cx="1728191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đâu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15816" y="4149080"/>
            <a:ext cx="2232248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biết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mình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32040" y="2922792"/>
            <a:ext cx="2844316" cy="93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98036" y="3845008"/>
            <a:ext cx="3096344" cy="29969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0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Up Ribbon 4"/>
          <p:cNvSpPr/>
          <p:nvPr/>
        </p:nvSpPr>
        <p:spPr>
          <a:xfrm>
            <a:off x="1691680" y="1124744"/>
            <a:ext cx="6264696" cy="360040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189993" y="155679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Đối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phải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364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b="1" dirty="0" err="1">
                <a:latin typeface="HP001 4 hàng" pitchFamily="34" charset="-93"/>
              </a:rPr>
              <a:t>Ghi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nhớ</a:t>
            </a:r>
            <a:r>
              <a:rPr lang="en-US" b="1" dirty="0">
                <a:latin typeface="HP001 4 hàng" pitchFamily="34" charset="-93"/>
              </a:rPr>
              <a:t>:</a:t>
            </a:r>
            <a:endParaRPr lang="vi-VN" b="1" dirty="0">
              <a:latin typeface="HP001 4 hàng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065" y="3441773"/>
            <a:ext cx="7848872" cy="33843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một</a:t>
            </a:r>
            <a:endParaRPr lang="en-US" sz="3200" b="1" dirty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.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ai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, 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nổi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.</a:t>
            </a:r>
            <a:endParaRPr lang="en-US" b="1" dirty="0">
              <a:solidFill>
                <a:schemeClr val="tx1"/>
              </a:solidFill>
              <a:latin typeface="HP001 4 hàng" pitchFamily="34" charset="-93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HP001 4 hàng" pitchFamily="34" charset="-93"/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 TRUNG QUÂN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738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10">
            <a:extLst>
              <a:ext uri="{FF2B5EF4-FFF2-40B4-BE49-F238E27FC236}">
                <a16:creationId xmlns:a16="http://schemas.microsoft.com/office/drawing/2014/main" id="{8ADC3B77-73AC-416B-8D2D-A2D5DA2B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6858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sp>
        <p:nvSpPr>
          <p:cNvPr id="8200" name="Text Box 14">
            <a:extLst>
              <a:ext uri="{FF2B5EF4-FFF2-40B4-BE49-F238E27FC236}">
                <a16:creationId xmlns:a16="http://schemas.microsoft.com/office/drawing/2014/main" id="{392A9B2A-DD29-4517-8CA5-A1A6AE5B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87025"/>
            <a:ext cx="8305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dịp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lại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bố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mẹ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cho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thăm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xa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ra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thụ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đầu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Dân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ai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nhớ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bao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khi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ra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“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rồi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Buổi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trưa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đồng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ngồi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nghỉ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dưới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bóng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gió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đồng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giúp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xua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mệt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chim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hót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líu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lo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khúc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vui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tai.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ở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cùng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rủ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ra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trò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chuyện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vui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“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sẽ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ở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Thế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nay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lụt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vừa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qua “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“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ốm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dân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ghóp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chữa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Ngay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hôm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nhờ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dẫn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nhà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bác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trưởng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thôn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ghóp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định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mua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sách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dịp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cầu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mong”Ông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khỏe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mạnh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sống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6" y="0"/>
            <a:ext cx="9181996" cy="6858000"/>
          </a:xfrm>
        </p:spPr>
      </p:pic>
      <p:sp>
        <p:nvSpPr>
          <p:cNvPr id="7" name="Rectangle 6"/>
          <p:cNvSpPr/>
          <p:nvPr/>
        </p:nvSpPr>
        <p:spPr>
          <a:xfrm>
            <a:off x="-27353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1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54" y="177281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1. 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dân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?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2.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thế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nào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3.Hà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4.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5. </a:t>
            </a:r>
            <a:r>
              <a:rPr lang="en-US" sz="3600" b="1" dirty="0" err="1">
                <a:latin typeface="HP001 4 hàng" pitchFamily="34" charset="-93"/>
              </a:rPr>
              <a:t>Những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vệc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cảm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54" y="236910"/>
            <a:ext cx="911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2841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" y="0"/>
            <a:ext cx="9110621" cy="6858000"/>
          </a:xfrm>
        </p:spPr>
      </p:pic>
      <p:sp>
        <p:nvSpPr>
          <p:cNvPr id="9" name="Cloud 8"/>
          <p:cNvSpPr/>
          <p:nvPr/>
        </p:nvSpPr>
        <p:spPr>
          <a:xfrm>
            <a:off x="2555776" y="31003"/>
            <a:ext cx="5112568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1. </a:t>
            </a:r>
            <a:r>
              <a:rPr lang="en-US" sz="3200" b="1" dirty="0" err="1">
                <a:latin typeface="HP001 4 hàng" pitchFamily="34" charset="-93"/>
              </a:rPr>
              <a:t>Vì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sao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dân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lại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? 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3789040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đem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lợi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ích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mọi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người</a:t>
            </a:r>
            <a:r>
              <a:rPr lang="en-US" dirty="0">
                <a:latin typeface="HP001 4 hàng" pitchFamily="34" charset="-93"/>
              </a:rPr>
              <a:t>.</a:t>
            </a:r>
            <a:endParaRPr lang="vi-VN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50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" y="0"/>
            <a:ext cx="9145296" cy="6858000"/>
          </a:xfrm>
        </p:spPr>
      </p:pic>
      <p:sp>
        <p:nvSpPr>
          <p:cNvPr id="5" name="Cloud 4"/>
          <p:cNvSpPr/>
          <p:nvPr/>
        </p:nvSpPr>
        <p:spPr>
          <a:xfrm>
            <a:off x="2987824" y="188640"/>
            <a:ext cx="5328592" cy="22322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2. </a:t>
            </a:r>
            <a:r>
              <a:rPr lang="en-US" sz="3200" b="1" dirty="0" err="1">
                <a:latin typeface="HP001 4 hàng" pitchFamily="34" charset="-93"/>
              </a:rPr>
              <a:t>Hà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như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thế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nào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5699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lần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cùng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đến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gốc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00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2771800" y="332656"/>
            <a:ext cx="5256584" cy="21602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3.Hà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86104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góp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tiền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chữa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bệnh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3131840" y="476672"/>
            <a:ext cx="5713784" cy="187220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P001 4 hàng" pitchFamily="34" charset="-93"/>
              </a:rPr>
              <a:t>4.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40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 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940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80" cy="6858000"/>
          </a:xfrm>
        </p:spPr>
      </p:pic>
      <p:sp>
        <p:nvSpPr>
          <p:cNvPr id="5" name="Cloud 4"/>
          <p:cNvSpPr/>
          <p:nvPr/>
        </p:nvSpPr>
        <p:spPr>
          <a:xfrm>
            <a:off x="2051720" y="260648"/>
            <a:ext cx="6984776" cy="25922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5. </a:t>
            </a:r>
            <a:r>
              <a:rPr lang="en-US" sz="3200" b="1" dirty="0" err="1">
                <a:latin typeface="HP001 4 hàng" pitchFamily="34" charset="-93"/>
              </a:rPr>
              <a:t>Những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vệc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hiện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cảm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7" y="386104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quý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1153</Words>
  <Application>Microsoft Office PowerPoint</Application>
  <PresentationFormat>Trình chiếu Trên màn hình (4:3)</PresentationFormat>
  <Paragraphs>85</Paragraphs>
  <Slides>29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29</vt:i4>
      </vt:variant>
    </vt:vector>
  </HeadingPairs>
  <TitlesOfParts>
    <vt:vector size="36" baseType="lpstr">
      <vt:lpstr>.VnTimeH</vt:lpstr>
      <vt:lpstr>Arial</vt:lpstr>
      <vt:lpstr>Calibri</vt:lpstr>
      <vt:lpstr>HP001 4 hàng</vt:lpstr>
      <vt:lpstr>Times New Roman</vt:lpstr>
      <vt:lpstr>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thanhhanguyen171</cp:lastModifiedBy>
  <cp:revision>31</cp:revision>
  <dcterms:created xsi:type="dcterms:W3CDTF">2018-10-20T05:40:26Z</dcterms:created>
  <dcterms:modified xsi:type="dcterms:W3CDTF">2023-02-01T02:29:00Z</dcterms:modified>
</cp:coreProperties>
</file>