
<file path=[Content_Types].xml><?xml version="1.0" encoding="utf-8"?>
<Types xmlns="http://schemas.openxmlformats.org/package/2006/content-types">
  <Default Extension="png" ContentType="image/png"/>
  <Default Extension="tmp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1"/>
    <p:sldMasterId id="2147483955" r:id="rId2"/>
    <p:sldMasterId id="2147483981" r:id="rId3"/>
  </p:sldMasterIdLst>
  <p:notesMasterIdLst>
    <p:notesMasterId r:id="rId12"/>
  </p:notesMasterIdLst>
  <p:sldIdLst>
    <p:sldId id="440" r:id="rId4"/>
    <p:sldId id="422" r:id="rId5"/>
    <p:sldId id="436" r:id="rId6"/>
    <p:sldId id="437" r:id="rId7"/>
    <p:sldId id="438" r:id="rId8"/>
    <p:sldId id="423" r:id="rId9"/>
    <p:sldId id="431" r:id="rId10"/>
    <p:sldId id="424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2" clrIdx="0">
    <p:extLst>
      <p:ext uri="{19B8F6BF-5375-455C-9EA6-DF929625EA0E}">
        <p15:presenceInfo xmlns:p15="http://schemas.microsoft.com/office/powerpoint/2012/main" xmlns="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D2E9"/>
    <a:srgbClr val="B40852"/>
    <a:srgbClr val="F63688"/>
    <a:srgbClr val="EF8D9D"/>
    <a:srgbClr val="F06858"/>
    <a:srgbClr val="F15441"/>
    <a:srgbClr val="CCECFB"/>
    <a:srgbClr val="FFD653"/>
    <a:srgbClr val="FFC000"/>
    <a:srgbClr val="F89D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4383" autoAdjust="0"/>
  </p:normalViewPr>
  <p:slideViewPr>
    <p:cSldViewPr snapToGrid="0">
      <p:cViewPr>
        <p:scale>
          <a:sx n="60" d="100"/>
          <a:sy n="60" d="100"/>
        </p:scale>
        <p:origin x="-1104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27207-8A10-4B6B-A4B1-1F2133B8AD4D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8DC28-CB46-4EA9-8821-4AD4DBE00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269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Vũ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r>
              <a:rPr lang="en-US" baseline="0" dirty="0"/>
              <a:t/>
            </a:r>
            <a:br>
              <a:rPr lang="en-US" baseline="0" dirty="0"/>
            </a:br>
            <a:r>
              <a:rPr lang="en-US" baseline="0" dirty="0"/>
              <a:t>LH: FB </a:t>
            </a:r>
            <a:r>
              <a:rPr lang="en-US" baseline="0" dirty="0" err="1"/>
              <a:t>Vũ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r>
              <a:rPr lang="en-US" baseline="0" dirty="0"/>
              <a:t> | https://www.facebook.com/vuhong1972/ | hongvu7219@gmail.com</a:t>
            </a:r>
            <a:endParaRPr lang="en-US" dirty="0"/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D70B0F-C3E8-4AD5-81B5-00D36B07F4A2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>
                <a:defRPr/>
              </a:pPr>
              <a:t>2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80942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Vũ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r>
              <a:rPr lang="en-US" baseline="0" dirty="0"/>
              <a:t/>
            </a:r>
            <a:br>
              <a:rPr lang="en-US" baseline="0" dirty="0"/>
            </a:br>
            <a:r>
              <a:rPr lang="en-US" baseline="0" dirty="0"/>
              <a:t>LH: FB </a:t>
            </a:r>
            <a:r>
              <a:rPr lang="en-US" baseline="0" dirty="0" err="1"/>
              <a:t>Vũ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r>
              <a:rPr lang="en-US" baseline="0" dirty="0"/>
              <a:t> | https://www.facebook.com/vuhong1972/ | hongvu7219@gmail.com</a:t>
            </a:r>
            <a:endParaRPr lang="en-US" dirty="0"/>
          </a:p>
          <a:p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D70B0F-C3E8-4AD5-81B5-00D36B07F4A2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>
                <a:defRPr/>
              </a:pPr>
              <a:t>6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94597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3379D-F14D-4C4F-A472-B2AE9234513C}" type="slidenum">
              <a:rPr lang="vi-VN" smtClean="0">
                <a:solidFill>
                  <a:prstClr val="black"/>
                </a:solidFill>
              </a:rPr>
              <a:pPr/>
              <a:t>7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096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Vũ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r>
              <a:rPr lang="en-US" baseline="0" dirty="0"/>
              <a:t/>
            </a:r>
            <a:br>
              <a:rPr lang="en-US" baseline="0" dirty="0"/>
            </a:br>
            <a:r>
              <a:rPr lang="en-US" baseline="0" dirty="0"/>
              <a:t>LH: FB </a:t>
            </a:r>
            <a:r>
              <a:rPr lang="en-US" baseline="0" dirty="0" err="1"/>
              <a:t>Vũ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r>
              <a:rPr lang="en-US" baseline="0" dirty="0"/>
              <a:t> | https://www.facebook.com/vuhong1972/ | hongvu7219@gmail.com</a:t>
            </a:r>
            <a:endParaRPr lang="en-US" dirty="0"/>
          </a:p>
          <a:p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D70B0F-C3E8-4AD5-81B5-00D36B07F4A2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>
                <a:defRPr/>
              </a:pPr>
              <a:t>8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20800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D542B56-81D5-449E-91FE-D7BF1DEA48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760A724C-72FF-4B92-8462-AC68753F6C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67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875E685-A719-4B08-B7A8-5CEC4B6D5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A006B3C-077E-4FC6-842E-CC7953E06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A94819F-E80B-4836-81AD-76E878955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493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41FDECC-909A-4C23-9397-33522207C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A12B38B3-3575-4D84-8DD1-88F4D1CB12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CB741D6-8D93-4F86-BA27-94E4147D4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F83EB19-8577-4F5C-A04E-91812EC1F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89E731E-EC2F-4B27-B2AD-7B6E9DAAD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043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66E2192D-6E71-4D23-A892-A672610A8B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CCD1B610-027C-4D98-9AE2-06D41F5659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7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0C30B45-2F8E-44D8-8242-57EC00ACB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FA59E07-B34B-4920-AEC6-4B582C064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5630F09-93A4-4EE3-B212-7632D757B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909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126831C0-BE74-412F-A428-E52742063328}"/>
              </a:ext>
            </a:extLst>
          </p:cNvPr>
          <p:cNvSpPr/>
          <p:nvPr userDrawn="1"/>
        </p:nvSpPr>
        <p:spPr>
          <a:xfrm>
            <a:off x="416560" y="274320"/>
            <a:ext cx="11358880" cy="6309360"/>
          </a:xfrm>
          <a:prstGeom prst="roundRect">
            <a:avLst>
              <a:gd name="adj" fmla="val 96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38726091-BA92-4F61-A401-89D6A6E28A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6"/>
          <a:stretch/>
        </p:blipFill>
        <p:spPr>
          <a:xfrm>
            <a:off x="1" y="5359400"/>
            <a:ext cx="1653003" cy="14986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BE168D67-8219-4DD9-9C20-E61287A0BB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5"/>
          <a:stretch/>
        </p:blipFill>
        <p:spPr>
          <a:xfrm>
            <a:off x="10126413" y="5202429"/>
            <a:ext cx="2065587" cy="165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34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126831C0-BE74-412F-A428-E52742063328}"/>
              </a:ext>
            </a:extLst>
          </p:cNvPr>
          <p:cNvSpPr/>
          <p:nvPr userDrawn="1"/>
        </p:nvSpPr>
        <p:spPr>
          <a:xfrm>
            <a:off x="416560" y="274320"/>
            <a:ext cx="11358880" cy="6309360"/>
          </a:xfrm>
          <a:prstGeom prst="roundRect">
            <a:avLst>
              <a:gd name="adj" fmla="val 96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38726091-BA92-4F61-A401-89D6A6E28A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6"/>
          <a:stretch/>
        </p:blipFill>
        <p:spPr>
          <a:xfrm>
            <a:off x="1" y="5359400"/>
            <a:ext cx="1653003" cy="14986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BE168D67-8219-4DD9-9C20-E61287A0BB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5"/>
          <a:stretch/>
        </p:blipFill>
        <p:spPr>
          <a:xfrm>
            <a:off x="10126413" y="5202429"/>
            <a:ext cx="2065587" cy="165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541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126831C0-BE74-412F-A428-E52742063328}"/>
              </a:ext>
            </a:extLst>
          </p:cNvPr>
          <p:cNvSpPr/>
          <p:nvPr userDrawn="1"/>
        </p:nvSpPr>
        <p:spPr>
          <a:xfrm>
            <a:off x="416560" y="274320"/>
            <a:ext cx="11358880" cy="6309360"/>
          </a:xfrm>
          <a:prstGeom prst="roundRect">
            <a:avLst>
              <a:gd name="adj" fmla="val 96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38726091-BA92-4F61-A401-89D6A6E28A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6"/>
          <a:stretch/>
        </p:blipFill>
        <p:spPr>
          <a:xfrm>
            <a:off x="1" y="5359400"/>
            <a:ext cx="1653003" cy="14986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BE168D67-8219-4DD9-9C20-E61287A0BB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5"/>
          <a:stretch/>
        </p:blipFill>
        <p:spPr>
          <a:xfrm>
            <a:off x="10126413" y="5202429"/>
            <a:ext cx="2065587" cy="165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75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CC29-D4C1-43AF-92DE-EAC9F1236EA8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44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56296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CDB73A91-D8D7-4A88-AF8A-3383793B11E7}" type="datetimeFigureOut">
              <a:rPr lang="vi-VN" smtClean="0">
                <a:solidFill>
                  <a:prstClr val="black"/>
                </a:solidFill>
              </a:rPr>
              <a:pPr/>
              <a:t>1/6/2023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B92213A0-3C65-47A7-84BB-BD1EED854B47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0569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CDB73A91-D8D7-4A88-AF8A-3383793B11E7}" type="datetimeFigureOut">
              <a:rPr lang="vi-VN" smtClean="0">
                <a:solidFill>
                  <a:prstClr val="black"/>
                </a:solidFill>
              </a:rPr>
              <a:pPr/>
              <a:t>1/6/2023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B92213A0-3C65-47A7-84BB-BD1EED854B47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8303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CDB73A91-D8D7-4A88-AF8A-3383793B11E7}" type="datetimeFigureOut">
              <a:rPr lang="vi-VN" smtClean="0">
                <a:solidFill>
                  <a:prstClr val="black"/>
                </a:solidFill>
              </a:rPr>
              <a:pPr/>
              <a:t>1/6/2023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B92213A0-3C65-47A7-84BB-BD1EED854B47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748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C2B4369-6BCA-4760-9913-C45A24FDA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CAD68E8-7F04-457D-AB10-8179FCF81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12E1151-B88D-494D-AAD4-91C8CEC7C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0E4C85E-83DA-4F80-B411-714785B86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CB23870-051B-4D70-B4F1-902B10EB6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5316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CDB73A91-D8D7-4A88-AF8A-3383793B11E7}" type="datetimeFigureOut">
              <a:rPr lang="vi-VN" smtClean="0">
                <a:solidFill>
                  <a:prstClr val="black"/>
                </a:solidFill>
              </a:rPr>
              <a:pPr/>
              <a:t>1/6/2023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B92213A0-3C65-47A7-84BB-BD1EED854B47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4267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CDB73A91-D8D7-4A88-AF8A-3383793B11E7}" type="datetimeFigureOut">
              <a:rPr lang="vi-VN" smtClean="0">
                <a:solidFill>
                  <a:prstClr val="black"/>
                </a:solidFill>
              </a:rPr>
              <a:pPr/>
              <a:t>1/6/2023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B92213A0-3C65-47A7-84BB-BD1EED854B47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6724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CDB73A91-D8D7-4A88-AF8A-3383793B11E7}" type="datetimeFigureOut">
              <a:rPr lang="vi-VN" smtClean="0">
                <a:solidFill>
                  <a:prstClr val="black"/>
                </a:solidFill>
              </a:rPr>
              <a:pPr/>
              <a:t>1/6/2023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B92213A0-3C65-47A7-84BB-BD1EED854B47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511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CDB73A91-D8D7-4A88-AF8A-3383793B11E7}" type="datetimeFigureOut">
              <a:rPr lang="vi-VN" smtClean="0">
                <a:solidFill>
                  <a:prstClr val="black"/>
                </a:solidFill>
              </a:rPr>
              <a:pPr/>
              <a:t>1/6/2023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B92213A0-3C65-47A7-84BB-BD1EED854B47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9227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CDB73A91-D8D7-4A88-AF8A-3383793B11E7}" type="datetimeFigureOut">
              <a:rPr lang="vi-VN" smtClean="0">
                <a:solidFill>
                  <a:prstClr val="black"/>
                </a:solidFill>
              </a:rPr>
              <a:pPr/>
              <a:t>1/6/2023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B92213A0-3C65-47A7-84BB-BD1EED854B47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2123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CDB73A91-D8D7-4A88-AF8A-3383793B11E7}" type="datetimeFigureOut">
              <a:rPr lang="vi-VN" smtClean="0">
                <a:solidFill>
                  <a:prstClr val="black"/>
                </a:solidFill>
              </a:rPr>
              <a:pPr/>
              <a:t>1/6/2023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B92213A0-3C65-47A7-84BB-BD1EED854B47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5366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CDB73A91-D8D7-4A88-AF8A-3383793B11E7}" type="datetimeFigureOut">
              <a:rPr lang="vi-VN" smtClean="0">
                <a:solidFill>
                  <a:prstClr val="black"/>
                </a:solidFill>
              </a:rPr>
              <a:pPr/>
              <a:t>1/6/2023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B92213A0-3C65-47A7-84BB-BD1EED854B47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2698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CDB73A91-D8D7-4A88-AF8A-3383793B11E7}" type="datetimeFigureOut">
              <a:rPr lang="vi-VN" smtClean="0">
                <a:solidFill>
                  <a:prstClr val="black"/>
                </a:solidFill>
              </a:rPr>
              <a:pPr/>
              <a:t>1/6/2023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B92213A0-3C65-47A7-84BB-BD1EED854B47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8509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97" y="582903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8425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9059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0D27798-5BCE-4325-BBBB-90DF0DC30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C9CA63C8-1323-4DF1-AB02-353B35B70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1E7B8CC-A987-405A-805F-2485AA2B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D5E796D-1A37-47EB-BD01-9652463D9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0ADBC33-F25B-400C-BD45-C4CA7B9CD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5565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51124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0537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55666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37784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30221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67613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44237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6" y="5001297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2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6741878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39828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5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70" y="6021298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341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29DFE4F-2B84-41E1-8211-06507916F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22AFFFF9-10A6-4051-A8FE-CE9FD076D8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69AD6C61-E8B5-4085-9FAB-DE1D9F4CBC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3BC6A4B7-7838-4DFC-8046-FCBCDB657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E19C984A-3322-4DFC-B14E-EA8687C18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9FB2EB82-8014-449D-AB90-B39B13997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1464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70" y="6021298"/>
            <a:ext cx="2400337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5" y="-835856"/>
            <a:ext cx="13314567" cy="1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3474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76873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2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3167725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45291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7BC7917-02B8-4E0E-96D1-8C0DDAF90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6B337180-4B32-46EA-AE59-59EB0D1996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67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8D47339-1E75-4698-BC23-D6EFA8F0AF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9569444-2C05-48D8-B44D-F6583651983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F156041-BD77-4BC6-BBDC-94A24854D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817F500-45E2-4B57-9091-27A868324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689C684-105E-4E47-8E43-738C4FBB6F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9610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>
          <a:xfrm>
            <a:off x="838200" y="6419854"/>
            <a:ext cx="2743200" cy="365125"/>
          </a:xfrm>
          <a:prstGeom prst="rect">
            <a:avLst/>
          </a:prstGeom>
        </p:spPr>
        <p:txBody>
          <a:bodyPr/>
          <a:lstStyle/>
          <a:p>
            <a:fld id="{13D0CE79-49FB-443D-BEF8-6B709DE8FD0C}" type="datetimeFigureOut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2023/1/6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>
          <a:xfrm>
            <a:off x="4038600" y="64198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>
          <a:xfrm>
            <a:off x="8610600" y="6419854"/>
            <a:ext cx="2743200" cy="365125"/>
          </a:xfrm>
          <a:prstGeom prst="rect">
            <a:avLst/>
          </a:prstGeom>
        </p:spPr>
        <p:txBody>
          <a:bodyPr/>
          <a:lstStyle/>
          <a:p>
            <a:fld id="{EF906490-237C-474C-BA2E-D98840BC1F8F}" type="slidenum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1111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95578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99344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01523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45670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6758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F9597B5-0196-490A-8432-D074A4D94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4F48652-4BE9-4E68-84AB-93E513150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67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249AEEB2-882E-414C-A2CD-E8BAEF49B5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7B48B98D-880C-4D8C-B54D-2AA3F895A1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67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9050129D-4527-44F7-B5CC-A019A5752C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0EC1FB3F-AD82-468C-BF5A-DC0955F3D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DFC8C1A7-591A-477E-BAD7-7B290404F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1A25384B-CD3B-4AC8-803B-9A078CA7D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5370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22092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5408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4051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11839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5601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89500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64544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74863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74008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9" y="6021296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43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5B1DA9C-A683-4455-88E2-E917E5D77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373346D4-C59E-4EDD-BC3F-0F22601EA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01535B05-E151-41FE-8D5E-FE5B954A1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EF8B5F42-F5CE-478A-9C0F-69A5CD9FA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9045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9" y="6021296"/>
            <a:ext cx="2400337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1651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0712665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851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DFF99463-593A-407C-A6C7-D19F6273B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671AB12E-71C3-403B-A0FF-FE3B0FC02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63828338-29F9-49FC-94BA-D83C4257C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608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478F5BB-6C9D-4D67-B6CC-7B55B4AF5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EE07226-C3A0-4EB3-B23E-D7E29A12C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BFEBF344-8133-4F86-86DF-B046ED5CC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67"/>
            </a:lvl2pPr>
            <a:lvl3pPr marL="914354" indent="0">
              <a:buNone/>
              <a:defRPr sz="1200"/>
            </a:lvl3pPr>
            <a:lvl4pPr marL="1371532" indent="0">
              <a:buNone/>
              <a:defRPr sz="1067"/>
            </a:lvl4pPr>
            <a:lvl5pPr marL="1828709" indent="0">
              <a:buNone/>
              <a:defRPr sz="1067"/>
            </a:lvl5pPr>
            <a:lvl6pPr marL="2285886" indent="0">
              <a:buNone/>
              <a:defRPr sz="1067"/>
            </a:lvl6pPr>
            <a:lvl7pPr marL="2743062" indent="0">
              <a:buNone/>
              <a:defRPr sz="1067"/>
            </a:lvl7pPr>
            <a:lvl8pPr marL="3200240" indent="0">
              <a:buNone/>
              <a:defRPr sz="1067"/>
            </a:lvl8pPr>
            <a:lvl9pPr marL="3657418" indent="0">
              <a:buNone/>
              <a:defRPr sz="106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4BB77D34-E6C3-40B0-A26C-29A8FCCD0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978189A-FD5F-4FB1-BCAB-8C7B8E4AD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C01A2989-F18A-4B8E-87F6-65B7A8A62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918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70B3FCF-7806-4C06-BA18-97CA082A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A2B5BC88-23BD-457E-8621-F49C89FF8B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9443E366-E173-446C-9B6E-E0D6DB402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67"/>
            </a:lvl2pPr>
            <a:lvl3pPr marL="914354" indent="0">
              <a:buNone/>
              <a:defRPr sz="1200"/>
            </a:lvl3pPr>
            <a:lvl4pPr marL="1371532" indent="0">
              <a:buNone/>
              <a:defRPr sz="1067"/>
            </a:lvl4pPr>
            <a:lvl5pPr marL="1828709" indent="0">
              <a:buNone/>
              <a:defRPr sz="1067"/>
            </a:lvl5pPr>
            <a:lvl6pPr marL="2285886" indent="0">
              <a:buNone/>
              <a:defRPr sz="1067"/>
            </a:lvl6pPr>
            <a:lvl7pPr marL="2743062" indent="0">
              <a:buNone/>
              <a:defRPr sz="1067"/>
            </a:lvl7pPr>
            <a:lvl8pPr marL="3200240" indent="0">
              <a:buNone/>
              <a:defRPr sz="1067"/>
            </a:lvl8pPr>
            <a:lvl9pPr marL="3657418" indent="0">
              <a:buNone/>
              <a:defRPr sz="106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4AEA7C96-B40B-4699-9208-1A0F3B325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7B6FCE18-A565-4312-BAF2-EADE0B30C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C536B630-DC4D-46BB-97C9-5AFF2EE8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890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37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5" Type="http://schemas.openxmlformats.org/officeDocument/2006/relationships/slideLayout" Target="../slideLayouts/slideLayout41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Relationship Id="rId27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62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23" Type="http://schemas.openxmlformats.org/officeDocument/2006/relationships/image" Target="../media/image10.png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8361B731-FD5D-446C-B3BD-85A75085F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C6585296-5BE7-41A0-99EB-8A59D45B2A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B575579-E3A5-431E-9D91-BD8DFBE126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/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54"/>
              <a:t>2023/1/6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5CCD6A9-E55B-4E32-BCDB-339C9F0825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5354B67-CEC0-487B-832B-A2AB563E04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/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5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184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  <p:sldLayoutId id="2147483912" r:id="rId15"/>
    <p:sldLayoutId id="2147484003" r:id="rId16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1" y="18962"/>
            <a:ext cx="12192000" cy="72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620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  <p:sldLayoutId id="2147483967" r:id="rId12"/>
    <p:sldLayoutId id="2147483968" r:id="rId13"/>
    <p:sldLayoutId id="2147483969" r:id="rId14"/>
    <p:sldLayoutId id="2147483970" r:id="rId15"/>
    <p:sldLayoutId id="2147483971" r:id="rId16"/>
    <p:sldLayoutId id="2147483972" r:id="rId17"/>
    <p:sldLayoutId id="2147483973" r:id="rId18"/>
    <p:sldLayoutId id="2147483974" r:id="rId19"/>
    <p:sldLayoutId id="2147483975" r:id="rId20"/>
    <p:sldLayoutId id="2147483976" r:id="rId21"/>
    <p:sldLayoutId id="2147483977" r:id="rId22"/>
    <p:sldLayoutId id="2147483978" r:id="rId23"/>
    <p:sldLayoutId id="2147483979" r:id="rId24"/>
    <p:sldLayoutId id="2147483980" r:id="rId2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57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  <p:sldLayoutId id="2147483993" r:id="rId12"/>
    <p:sldLayoutId id="2147483994" r:id="rId13"/>
    <p:sldLayoutId id="2147483995" r:id="rId14"/>
    <p:sldLayoutId id="2147483996" r:id="rId15"/>
    <p:sldLayoutId id="2147483997" r:id="rId16"/>
    <p:sldLayoutId id="2147483998" r:id="rId17"/>
    <p:sldLayoutId id="2147483999" r:id="rId18"/>
    <p:sldLayoutId id="2147484000" r:id="rId19"/>
    <p:sldLayoutId id="2147484001" r:id="rId20"/>
    <p:sldLayoutId id="2147484002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31.tm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33.png"/><Relationship Id="rId4" Type="http://schemas.openxmlformats.org/officeDocument/2006/relationships/image" Target="../media/image16.pn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4.jpeg"/><Relationship Id="rId7" Type="http://schemas.openxmlformats.org/officeDocument/2006/relationships/image" Target="../media/image55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6.png"/><Relationship Id="rId5" Type="http://schemas.openxmlformats.org/officeDocument/2006/relationships/image" Target="../media/image53.svg"/><Relationship Id="rId4" Type="http://schemas.openxmlformats.org/officeDocument/2006/relationships/image" Target="../media/image35.png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15.jp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787789" y="2281645"/>
            <a:ext cx="10559344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4" y="4229103"/>
            <a:ext cx="9439745" cy="279007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1" y="3586957"/>
            <a:ext cx="2638084" cy="326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1207424" y="2593108"/>
            <a:ext cx="9752224" cy="820713"/>
          </a:xfrm>
          <a:prstGeom prst="rect">
            <a:avLst/>
          </a:prstGeom>
          <a:noFill/>
        </p:spPr>
        <p:txBody>
          <a:bodyPr wrap="square" lIns="121893" tIns="60946" rIns="121893" bIns="60946" rtlCol="0">
            <a:spAutoFit/>
          </a:bodyPr>
          <a:lstStyle/>
          <a:p>
            <a:pPr algn="ctr"/>
            <a:r>
              <a:rPr lang="en-US" sz="45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5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5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chung</a:t>
            </a:r>
            <a:endParaRPr lang="en-US" sz="45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59936" y="-18953"/>
            <a:ext cx="12032064" cy="1620932"/>
          </a:xfrm>
          <a:prstGeom prst="rect">
            <a:avLst/>
          </a:prstGeom>
          <a:noFill/>
        </p:spPr>
        <p:txBody>
          <a:bodyPr wrap="square" lIns="121893" tIns="60946" rIns="121893" bIns="60946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928">
              <a:spcBef>
                <a:spcPts val="800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</a:t>
            </a: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A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algn="ctr" defTabSz="1218928">
              <a:spcBef>
                <a:spcPts val="800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</a:t>
            </a: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90399"/>
            <a:ext cx="1276656" cy="16949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45032" y="1142042"/>
            <a:ext cx="1278091" cy="118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9006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3BD4D7AB-757B-4703-877B-51DACEB0E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1" name="组合 30">
            <a:extLst>
              <a:ext uri="{FF2B5EF4-FFF2-40B4-BE49-F238E27FC236}">
                <a16:creationId xmlns:a16="http://schemas.microsoft.com/office/drawing/2014/main" xmlns="" id="{95E03B5E-7D28-4E4F-929A-61EEF5E3FDF7}"/>
              </a:ext>
            </a:extLst>
          </p:cNvPr>
          <p:cNvGrpSpPr/>
          <p:nvPr/>
        </p:nvGrpSpPr>
        <p:grpSpPr>
          <a:xfrm>
            <a:off x="7786266" y="4894000"/>
            <a:ext cx="4754081" cy="2414877"/>
            <a:chOff x="7786263" y="4893998"/>
            <a:chExt cx="4754081" cy="2414877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xmlns="" id="{B9745724-7B54-490D-A01B-4851C0ADE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974" y="6473785"/>
              <a:ext cx="1673659" cy="83509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xmlns="" id="{51DC9C4C-CEAC-443E-AD51-880F89EEF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6037" y="6530134"/>
              <a:ext cx="1754933" cy="655731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869B337A-872C-4CBB-A61E-2877BC9E0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786263" y="6473785"/>
              <a:ext cx="1098570" cy="384215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xmlns="" id="{EAE9C417-29A8-4710-BFD8-8D8118DE5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5414" y="4893998"/>
              <a:ext cx="2754930" cy="2268455"/>
            </a:xfrm>
            <a:prstGeom prst="rect">
              <a:avLst/>
            </a:prstGeom>
          </p:spPr>
        </p:pic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CC42C51C-F49A-4647-90CC-2E3A5D04B83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00000">
            <a:off x="-284423" y="-930913"/>
            <a:ext cx="1094051" cy="1553913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0FE0448A-0CFE-4C22-B2F4-16C1451FE73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7" y="1451171"/>
            <a:ext cx="3290564" cy="5244904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338738C6-B887-4B04-98D6-93C8D0CCFF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520" y="724183"/>
            <a:ext cx="3275963" cy="4340988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C1A1CF58-BBD3-4741-9298-997DCBDD284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950" y="2894676"/>
            <a:ext cx="3619500" cy="4800600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xmlns="" id="{B72C592F-E3B8-4C7B-92E9-DF072458E08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070" y="-1215916"/>
            <a:ext cx="8263712" cy="685242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391E1BA-B6F4-4F82-BF04-D0C736A944C1}"/>
              </a:ext>
            </a:extLst>
          </p:cNvPr>
          <p:cNvSpPr txBox="1"/>
          <p:nvPr/>
        </p:nvSpPr>
        <p:spPr>
          <a:xfrm>
            <a:off x="3454400" y="1577963"/>
            <a:ext cx="5621053" cy="1323431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 defTabSz="456915"/>
            <a:r>
              <a:rPr lang="en-US" sz="8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8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8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endParaRPr lang="en-US" sz="80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39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5077" y="157504"/>
            <a:ext cx="100820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</a:rPr>
              <a:t>a) Tìm và đọc tên hình tam giác, hình tứ giác dưới đây: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2050" name="Picture 2" descr="https://o.remove.bg/downloads/7cd341b9-d12a-4c76-966b-47a82cbc953b/image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123" y="443035"/>
            <a:ext cx="6257925" cy="270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o.remove.bg/downloads/fe664939-9187-4228-a537-6d6ac166a813/image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640" y="2777207"/>
            <a:ext cx="5381625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1810" y="3497939"/>
            <a:ext cx="5903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b. </a:t>
            </a:r>
            <a:r>
              <a:rPr lang="en-US" sz="2800" dirty="0" err="1">
                <a:solidFill>
                  <a:prstClr val="black"/>
                </a:solidFill>
              </a:rPr>
              <a:t>Dùng</a:t>
            </a:r>
            <a:r>
              <a:rPr lang="en-US" sz="2800" dirty="0">
                <a:solidFill>
                  <a:prstClr val="black"/>
                </a:solidFill>
              </a:rPr>
              <a:t> ê </a:t>
            </a:r>
            <a:r>
              <a:rPr lang="en-US" sz="2800" dirty="0" err="1">
                <a:solidFill>
                  <a:prstClr val="black"/>
                </a:solidFill>
              </a:rPr>
              <a:t>ke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để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kiểm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xem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hình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nào</a:t>
            </a:r>
            <a:r>
              <a:rPr lang="en-US" sz="2800" dirty="0">
                <a:solidFill>
                  <a:prstClr val="black"/>
                </a:solidFill>
              </a:rPr>
              <a:t> ở </a:t>
            </a:r>
            <a:r>
              <a:rPr lang="en-US" sz="2800" dirty="0" err="1">
                <a:solidFill>
                  <a:prstClr val="black"/>
                </a:solidFill>
              </a:rPr>
              <a:t>câu</a:t>
            </a:r>
            <a:r>
              <a:rPr lang="en-US" sz="2800" dirty="0">
                <a:solidFill>
                  <a:prstClr val="black"/>
                </a:solidFill>
              </a:rPr>
              <a:t> a </a:t>
            </a:r>
            <a:r>
              <a:rPr lang="en-US" sz="2800" dirty="0" err="1">
                <a:solidFill>
                  <a:prstClr val="black"/>
                </a:solidFill>
              </a:rPr>
              <a:t>có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góc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vuông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46748" y="1426911"/>
            <a:ext cx="3724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Hình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giác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MNKL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55375" y="5857489"/>
            <a:ext cx="30075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</a:rPr>
              <a:t>Hình</a:t>
            </a:r>
            <a:r>
              <a:rPr lang="en-US" sz="2800" dirty="0">
                <a:solidFill>
                  <a:prstClr val="black"/>
                </a:solidFill>
              </a:rPr>
              <a:t> tam </a:t>
            </a:r>
            <a:r>
              <a:rPr lang="en-US" sz="2800" dirty="0" err="1">
                <a:solidFill>
                  <a:prstClr val="black"/>
                </a:solidFill>
              </a:rPr>
              <a:t>giác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DAK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5135" y="4457234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- </a:t>
            </a:r>
            <a:r>
              <a:rPr lang="en-US" sz="2800" dirty="0" err="1">
                <a:solidFill>
                  <a:srgbClr val="000000"/>
                </a:solidFill>
              </a:rPr>
              <a:t>Hình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tứ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giác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MNKL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có</a:t>
            </a:r>
            <a:r>
              <a:rPr lang="en-US" sz="2800" dirty="0">
                <a:solidFill>
                  <a:srgbClr val="000000"/>
                </a:solidFill>
              </a:rPr>
              <a:t>:</a:t>
            </a:r>
          </a:p>
          <a:p>
            <a:r>
              <a:rPr lang="en-US" sz="2800" dirty="0">
                <a:solidFill>
                  <a:srgbClr val="000000"/>
                </a:solidFill>
              </a:rPr>
              <a:t>+) </a:t>
            </a:r>
            <a:r>
              <a:rPr lang="en-US" sz="2800" dirty="0" err="1">
                <a:solidFill>
                  <a:srgbClr val="000000"/>
                </a:solidFill>
              </a:rPr>
              <a:t>Góc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vuông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đỉnh</a:t>
            </a:r>
            <a:r>
              <a:rPr lang="en-US" sz="2800" dirty="0">
                <a:solidFill>
                  <a:srgbClr val="000000"/>
                </a:solidFill>
              </a:rPr>
              <a:t> M, </a:t>
            </a:r>
            <a:r>
              <a:rPr lang="en-US" sz="2800" dirty="0" err="1">
                <a:solidFill>
                  <a:srgbClr val="000000"/>
                </a:solidFill>
              </a:rPr>
              <a:t>cạnh</a:t>
            </a:r>
            <a:r>
              <a:rPr lang="en-US" sz="2800" dirty="0">
                <a:solidFill>
                  <a:srgbClr val="000000"/>
                </a:solidFill>
              </a:rPr>
              <a:t> MN, ML</a:t>
            </a:r>
          </a:p>
          <a:p>
            <a:r>
              <a:rPr lang="en-US" sz="2800" dirty="0">
                <a:solidFill>
                  <a:srgbClr val="000000"/>
                </a:solidFill>
              </a:rPr>
              <a:t>+) </a:t>
            </a:r>
            <a:r>
              <a:rPr lang="en-US" sz="2800" dirty="0" err="1">
                <a:solidFill>
                  <a:srgbClr val="000000"/>
                </a:solidFill>
              </a:rPr>
              <a:t>Góc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vuông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đỉnh</a:t>
            </a:r>
            <a:r>
              <a:rPr lang="en-US" sz="2800" dirty="0">
                <a:solidFill>
                  <a:srgbClr val="000000"/>
                </a:solidFill>
              </a:rPr>
              <a:t> N, </a:t>
            </a:r>
            <a:r>
              <a:rPr lang="en-US" sz="2800" dirty="0" err="1">
                <a:solidFill>
                  <a:srgbClr val="000000"/>
                </a:solidFill>
              </a:rPr>
              <a:t>cạnh</a:t>
            </a:r>
            <a:r>
              <a:rPr lang="en-US" sz="2800" dirty="0">
                <a:solidFill>
                  <a:srgbClr val="000000"/>
                </a:solidFill>
              </a:rPr>
              <a:t> NM, </a:t>
            </a:r>
            <a:r>
              <a:rPr lang="en-US" sz="2800" dirty="0" err="1">
                <a:solidFill>
                  <a:srgbClr val="000000"/>
                </a:solidFill>
              </a:rPr>
              <a:t>NK</a:t>
            </a:r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- </a:t>
            </a:r>
            <a:r>
              <a:rPr lang="en-US" sz="2800" dirty="0" err="1">
                <a:solidFill>
                  <a:srgbClr val="000000"/>
                </a:solidFill>
              </a:rPr>
              <a:t>Hình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KMNPI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có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góc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vuông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đỉnh</a:t>
            </a:r>
            <a:r>
              <a:rPr lang="en-US" sz="2800" dirty="0">
                <a:solidFill>
                  <a:srgbClr val="000000"/>
                </a:solidFill>
              </a:rPr>
              <a:t> K, </a:t>
            </a:r>
            <a:r>
              <a:rPr lang="en-US" sz="2800" dirty="0" err="1">
                <a:solidFill>
                  <a:srgbClr val="000000"/>
                </a:solidFill>
              </a:rPr>
              <a:t>cạnh</a:t>
            </a:r>
            <a:r>
              <a:rPr lang="en-US" sz="2800" dirty="0">
                <a:solidFill>
                  <a:srgbClr val="000000"/>
                </a:solidFill>
              </a:rPr>
              <a:t> KI, KM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71C37AD7-B6D3-D09D-F284-423BA4D2F21B}"/>
              </a:ext>
            </a:extLst>
          </p:cNvPr>
          <p:cNvGrpSpPr/>
          <p:nvPr/>
        </p:nvGrpSpPr>
        <p:grpSpPr>
          <a:xfrm>
            <a:off x="244353" y="152789"/>
            <a:ext cx="654049" cy="635000"/>
            <a:chOff x="7934325" y="85725"/>
            <a:chExt cx="654049" cy="635000"/>
          </a:xfrm>
        </p:grpSpPr>
        <p:sp>
          <p:nvSpPr>
            <p:cNvPr id="11" name="HUY DUẨN">
              <a:extLst>
                <a:ext uri="{FF2B5EF4-FFF2-40B4-BE49-F238E27FC236}">
                  <a16:creationId xmlns:a16="http://schemas.microsoft.com/office/drawing/2014/main" xmlns="" id="{8E46D994-1389-E5BE-EDAB-B470D3FAC184}"/>
                </a:ext>
              </a:extLst>
            </p:cNvPr>
            <p:cNvSpPr/>
            <p:nvPr/>
          </p:nvSpPr>
          <p:spPr>
            <a:xfrm>
              <a:off x="7934325" y="85725"/>
              <a:ext cx="654049" cy="635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A56CAEA7-5DE2-5D66-5DFE-C111AD40D488}"/>
                </a:ext>
              </a:extLst>
            </p:cNvPr>
            <p:cNvSpPr/>
            <p:nvPr/>
          </p:nvSpPr>
          <p:spPr>
            <a:xfrm>
              <a:off x="8001000" y="152400"/>
              <a:ext cx="520700" cy="495300"/>
            </a:xfrm>
            <a:prstGeom prst="ellipse">
              <a:avLst/>
            </a:prstGeom>
            <a:solidFill>
              <a:srgbClr val="0066FF"/>
            </a:solidFill>
            <a:ln w="28575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vi-VN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670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3">
            <a:extLst>
              <a:ext uri="{FF2B5EF4-FFF2-40B4-BE49-F238E27FC236}">
                <a16:creationId xmlns:a16="http://schemas.microsoft.com/office/drawing/2014/main" xmlns="" id="{AE0611EC-B729-4A23-B964-2367E99907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20" t="28620" r="1720" b="7869"/>
          <a:stretch/>
        </p:blipFill>
        <p:spPr>
          <a:xfrm>
            <a:off x="596683" y="3410264"/>
            <a:ext cx="7895278" cy="33164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5859" y="152789"/>
            <a:ext cx="88452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prstClr val="black"/>
                </a:solidFill>
              </a:rPr>
              <a:t>Một tấm thảm trải sàn có kích thước như hình vẽ dưới đây. Tính chu vi tấm thảm.</a:t>
            </a:r>
            <a:endParaRPr lang="en-US" sz="2800" dirty="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804345" y="514408"/>
            <a:ext cx="6340282" cy="3295651"/>
            <a:chOff x="3002705" y="840333"/>
            <a:chExt cx="6340282" cy="3295651"/>
          </a:xfrm>
        </p:grpSpPr>
        <p:pic>
          <p:nvPicPr>
            <p:cNvPr id="3074" name="Picture 2" descr="https://o.remove.bg/downloads/5106c3cf-eae6-4b58-bc38-8eaec7f26fa8/image-removebg-preview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2705" y="840333"/>
              <a:ext cx="5972175" cy="32956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015620" y="845286"/>
              <a:ext cx="11045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prstClr val="black"/>
                  </a:solidFill>
                </a:rPr>
                <a:t>8 m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238464" y="2116683"/>
              <a:ext cx="11045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prstClr val="black"/>
                  </a:solidFill>
                </a:rPr>
                <a:t>4 m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050201" y="4160553"/>
            <a:ext cx="73333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</a:rPr>
              <a:t>Ta </a:t>
            </a:r>
            <a:r>
              <a:rPr lang="en-US" sz="2800" dirty="0" err="1">
                <a:solidFill>
                  <a:prstClr val="black"/>
                </a:solidFill>
              </a:rPr>
              <a:t>thấy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tấm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thảm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có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dạng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hình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chữ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nhật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  <a:p>
            <a:pPr algn="ctr"/>
            <a:r>
              <a:rPr lang="en-US" sz="2800" dirty="0" err="1">
                <a:solidFill>
                  <a:prstClr val="black"/>
                </a:solidFill>
              </a:rPr>
              <a:t>Vậy</a:t>
            </a:r>
            <a:r>
              <a:rPr lang="en-US" sz="2800" dirty="0">
                <a:solidFill>
                  <a:prstClr val="black"/>
                </a:solidFill>
              </a:rPr>
              <a:t> chu vi </a:t>
            </a:r>
            <a:r>
              <a:rPr lang="en-US" sz="2800" dirty="0" err="1">
                <a:solidFill>
                  <a:prstClr val="black"/>
                </a:solidFill>
              </a:rPr>
              <a:t>của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tấm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thảm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  <a:p>
            <a:pPr algn="ctr"/>
            <a:r>
              <a:rPr lang="en-US" sz="2800" dirty="0">
                <a:solidFill>
                  <a:prstClr val="black"/>
                </a:solidFill>
              </a:rPr>
              <a:t>(8 + 4) x 2 = 24 (m)</a:t>
            </a:r>
          </a:p>
          <a:p>
            <a:pPr algn="ctr"/>
            <a:r>
              <a:rPr lang="en-US" sz="2800" dirty="0" err="1">
                <a:solidFill>
                  <a:prstClr val="black"/>
                </a:solidFill>
              </a:rPr>
              <a:t>Đáp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: 24 m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492388D-FF75-70CC-670D-7A82602E9BCF}"/>
              </a:ext>
            </a:extLst>
          </p:cNvPr>
          <p:cNvGrpSpPr/>
          <p:nvPr/>
        </p:nvGrpSpPr>
        <p:grpSpPr>
          <a:xfrm>
            <a:off x="211810" y="131275"/>
            <a:ext cx="654049" cy="635000"/>
            <a:chOff x="7934325" y="85725"/>
            <a:chExt cx="654049" cy="635000"/>
          </a:xfrm>
        </p:grpSpPr>
        <p:sp>
          <p:nvSpPr>
            <p:cNvPr id="11" name="HUY DUẨN">
              <a:extLst>
                <a:ext uri="{FF2B5EF4-FFF2-40B4-BE49-F238E27FC236}">
                  <a16:creationId xmlns:a16="http://schemas.microsoft.com/office/drawing/2014/main" xmlns="" id="{C75F000F-BE18-F47D-F834-DB57274A99B1}"/>
                </a:ext>
              </a:extLst>
            </p:cNvPr>
            <p:cNvSpPr/>
            <p:nvPr/>
          </p:nvSpPr>
          <p:spPr>
            <a:xfrm>
              <a:off x="7934325" y="85725"/>
              <a:ext cx="654049" cy="635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4F21BAF4-D135-F443-3570-4E01BD919600}"/>
                </a:ext>
              </a:extLst>
            </p:cNvPr>
            <p:cNvSpPr/>
            <p:nvPr/>
          </p:nvSpPr>
          <p:spPr>
            <a:xfrm>
              <a:off x="8001000" y="152400"/>
              <a:ext cx="520700" cy="495300"/>
            </a:xfrm>
            <a:prstGeom prst="ellipse">
              <a:avLst/>
            </a:prstGeom>
            <a:solidFill>
              <a:srgbClr val="0066FF"/>
            </a:solidFill>
            <a:ln w="28575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vi-VN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33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o.remove.bg/downloads/0357c762-ece4-41b5-b4aa-7a66dce7ff90/image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951928"/>
            <a:ext cx="1064895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o.remove.bg/downloads/8b334024-73ec-4962-8586-6c3be3d008ec/image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19" y="2874074"/>
            <a:ext cx="71247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1170432" y="4617720"/>
            <a:ext cx="576072" cy="5852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36776" y="228600"/>
            <a:ext cx="8412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prstClr val="black"/>
                </a:solidFill>
              </a:rPr>
              <a:t>Quan sát hình vẽ, chọn chữ đặt trước đáp án đúng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03716B5-0F06-246D-EE4B-23F158F096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1" r="89661" b="79225"/>
          <a:stretch/>
        </p:blipFill>
        <p:spPr>
          <a:xfrm>
            <a:off x="761116" y="85721"/>
            <a:ext cx="844145" cy="758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470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3BD4D7AB-757B-4703-877B-51DACEB0E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1" name="组合 30">
            <a:extLst>
              <a:ext uri="{FF2B5EF4-FFF2-40B4-BE49-F238E27FC236}">
                <a16:creationId xmlns:a16="http://schemas.microsoft.com/office/drawing/2014/main" xmlns="" id="{95E03B5E-7D28-4E4F-929A-61EEF5E3FDF7}"/>
              </a:ext>
            </a:extLst>
          </p:cNvPr>
          <p:cNvGrpSpPr/>
          <p:nvPr/>
        </p:nvGrpSpPr>
        <p:grpSpPr>
          <a:xfrm>
            <a:off x="7786266" y="4894000"/>
            <a:ext cx="4754081" cy="2414877"/>
            <a:chOff x="7786263" y="4893998"/>
            <a:chExt cx="4754081" cy="2414877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xmlns="" id="{B9745724-7B54-490D-A01B-4851C0ADE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974" y="6473785"/>
              <a:ext cx="1673659" cy="83509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xmlns="" id="{51DC9C4C-CEAC-443E-AD51-880F89EEF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6037" y="6530134"/>
              <a:ext cx="1754933" cy="655731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869B337A-872C-4CBB-A61E-2877BC9E0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786263" y="6473785"/>
              <a:ext cx="1098570" cy="384215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xmlns="" id="{EAE9C417-29A8-4710-BFD8-8D8118DE5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5414" y="4893998"/>
              <a:ext cx="2754930" cy="2268455"/>
            </a:xfrm>
            <a:prstGeom prst="rect">
              <a:avLst/>
            </a:prstGeom>
          </p:spPr>
        </p:pic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CC42C51C-F49A-4647-90CC-2E3A5D04B83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00000">
            <a:off x="-2280" y="-321313"/>
            <a:ext cx="1094051" cy="155391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FD903C63-E6ED-4CC8-A7B7-17ED3C7F1C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481" y="307571"/>
            <a:ext cx="9975235" cy="587026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6B47D99D-3811-4226-BDB9-EC857FAF2CC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5" y="3252716"/>
            <a:ext cx="5841707" cy="3013665"/>
          </a:xfrm>
          <a:prstGeom prst="rect">
            <a:avLst/>
          </a:prstGeom>
        </p:spPr>
      </p:pic>
      <p:sp>
        <p:nvSpPr>
          <p:cNvPr id="16" name="矩形 19">
            <a:extLst>
              <a:ext uri="{FF2B5EF4-FFF2-40B4-BE49-F238E27FC236}">
                <a16:creationId xmlns:a16="http://schemas.microsoft.com/office/drawing/2014/main" xmlns="" id="{314AFFA4-218F-4C26-8F4F-F7707DC6E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3345" y="1890119"/>
            <a:ext cx="4730311" cy="278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9" rIns="121917" bIns="60959">
            <a:spAutoFit/>
          </a:bodyPr>
          <a:lstStyle>
            <a:lvl1pPr defTabSz="547688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defTabSz="547688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defTabSz="547688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defTabSz="547688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defTabSz="547688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Củng</a:t>
            </a:r>
            <a:r>
              <a:rPr lang="en-US" altLang="zh-CN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cố</a:t>
            </a:r>
            <a:r>
              <a:rPr lang="en-US" altLang="zh-CN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và</a:t>
            </a:r>
            <a:r>
              <a:rPr lang="en-US" altLang="zh-CN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dặn</a:t>
            </a:r>
            <a:r>
              <a:rPr lang="en-US" altLang="zh-CN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dò</a:t>
            </a:r>
            <a:endParaRPr lang="en-US" altLang="zh-CN" b="1" dirty="0">
              <a:solidFill>
                <a:srgbClr val="00B0F0"/>
              </a:solidFill>
              <a:latin typeface="Arial-Rounded" panose="020B0500000000000000" pitchFamily="34" charset="0"/>
              <a:ea typeface="SimSun" panose="02010600030101010101" pitchFamily="2" charset="-122"/>
              <a:cs typeface="Arial-Rounded" panose="020B0500000000000000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6550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nền Powerpoint bảng đen - Mẫu Powerpoint bảng đen cực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1393757"/>
            <a:ext cx="831873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675E2B0-3B47-4ACD-957D-EC1947EF9D87}"/>
              </a:ext>
            </a:extLst>
          </p:cNvPr>
          <p:cNvSpPr txBox="1"/>
          <p:nvPr/>
        </p:nvSpPr>
        <p:spPr>
          <a:xfrm>
            <a:off x="2466434" y="374066"/>
            <a:ext cx="6472432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 err="1">
                <a:solidFill>
                  <a:srgbClr val="FF0000"/>
                </a:solidFill>
                <a:cs typeface="Arial" panose="020B0604020202020204" pitchFamily="34" charset="0"/>
              </a:rPr>
              <a:t>HƯỚNG</a:t>
            </a:r>
            <a:r>
              <a:rPr lang="en-US" sz="3733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cs typeface="Arial" panose="020B0604020202020204" pitchFamily="34" charset="0"/>
              </a:rPr>
              <a:t>DẪN</a:t>
            </a:r>
            <a:r>
              <a:rPr lang="en-US" sz="3733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cs typeface="Arial" panose="020B0604020202020204" pitchFamily="34" charset="0"/>
              </a:rPr>
              <a:t>VỀ</a:t>
            </a:r>
            <a:r>
              <a:rPr lang="en-US" sz="3733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cs typeface="Arial" panose="020B0604020202020204" pitchFamily="34" charset="0"/>
              </a:rPr>
              <a:t>NHÀ</a:t>
            </a:r>
            <a:endParaRPr lang="en-US" sz="3733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11D964D-101E-4569-90D4-EF813A2F6A19}"/>
              </a:ext>
            </a:extLst>
          </p:cNvPr>
          <p:cNvSpPr txBox="1"/>
          <p:nvPr/>
        </p:nvSpPr>
        <p:spPr>
          <a:xfrm>
            <a:off x="1642638" y="2858773"/>
            <a:ext cx="2966483" cy="1118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333" b="1" dirty="0">
                <a:solidFill>
                  <a:prstClr val="white"/>
                </a:solidFill>
              </a:rPr>
              <a:t>Hoàn thành vở bài tập</a:t>
            </a:r>
            <a:endParaRPr lang="en-US" sz="3333" b="1" dirty="0">
              <a:solidFill>
                <a:prstClr val="white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B64B49B-80AB-408B-8490-9C58BA0E69DE}"/>
              </a:ext>
            </a:extLst>
          </p:cNvPr>
          <p:cNvSpPr txBox="1"/>
          <p:nvPr/>
        </p:nvSpPr>
        <p:spPr>
          <a:xfrm>
            <a:off x="4492600" y="2836303"/>
            <a:ext cx="3965600" cy="766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333" b="1" dirty="0" err="1">
                <a:solidFill>
                  <a:prstClr val="white"/>
                </a:solidFill>
                <a:ea typeface="Nunito"/>
                <a:cs typeface="Arial" panose="020B0604020202020204" pitchFamily="34" charset="0"/>
                <a:sym typeface="Nunito"/>
              </a:rPr>
              <a:t>Chuẩn</a:t>
            </a:r>
            <a:r>
              <a:rPr lang="en-US" sz="3333" b="1" dirty="0">
                <a:solidFill>
                  <a:prstClr val="white"/>
                </a:solidFill>
                <a:ea typeface="Nunito"/>
                <a:cs typeface="Arial" panose="020B0604020202020204" pitchFamily="34" charset="0"/>
                <a:sym typeface="Nunito"/>
              </a:rPr>
              <a:t> </a:t>
            </a:r>
            <a:r>
              <a:rPr lang="en-US" sz="3333" b="1" dirty="0" err="1">
                <a:solidFill>
                  <a:prstClr val="white"/>
                </a:solidFill>
                <a:ea typeface="Nunito"/>
                <a:cs typeface="Arial" panose="020B0604020202020204" pitchFamily="34" charset="0"/>
                <a:sym typeface="Nunito"/>
              </a:rPr>
              <a:t>bị</a:t>
            </a:r>
            <a:r>
              <a:rPr lang="en-US" sz="3333" b="1" dirty="0">
                <a:solidFill>
                  <a:prstClr val="white"/>
                </a:solidFill>
                <a:ea typeface="Nunito"/>
                <a:cs typeface="Arial" panose="020B0604020202020204" pitchFamily="34" charset="0"/>
                <a:sym typeface="Nunito"/>
              </a:rPr>
              <a:t> </a:t>
            </a:r>
            <a:r>
              <a:rPr lang="en-US" sz="3333" b="1" dirty="0" err="1">
                <a:solidFill>
                  <a:prstClr val="white"/>
                </a:solidFill>
                <a:ea typeface="Nunito"/>
                <a:cs typeface="Arial" panose="020B0604020202020204" pitchFamily="34" charset="0"/>
                <a:sym typeface="Nunito"/>
              </a:rPr>
              <a:t>bài</a:t>
            </a:r>
            <a:r>
              <a:rPr lang="en-US" sz="3333" b="1" dirty="0">
                <a:solidFill>
                  <a:prstClr val="white"/>
                </a:solidFill>
                <a:ea typeface="Nunito"/>
                <a:cs typeface="Arial" panose="020B0604020202020204" pitchFamily="34" charset="0"/>
                <a:sym typeface="Nunito"/>
              </a:rPr>
              <a:t> </a:t>
            </a:r>
            <a:r>
              <a:rPr lang="en-US" sz="3333" b="1" dirty="0" err="1">
                <a:solidFill>
                  <a:prstClr val="white"/>
                </a:solidFill>
                <a:ea typeface="Nunito"/>
                <a:cs typeface="Arial" panose="020B0604020202020204" pitchFamily="34" charset="0"/>
                <a:sym typeface="Nunito"/>
              </a:rPr>
              <a:t>mới</a:t>
            </a:r>
            <a:endParaRPr lang="en-US" sz="3333" b="1" dirty="0">
              <a:solidFill>
                <a:prstClr val="white"/>
              </a:solidFill>
              <a:ea typeface="Nunito"/>
              <a:cs typeface="Arial" panose="020B0604020202020204" pitchFamily="34" charset="0"/>
              <a:sym typeface="Nunito"/>
            </a:endParaRPr>
          </a:p>
        </p:txBody>
      </p:sp>
      <p:grpSp>
        <p:nvGrpSpPr>
          <p:cNvPr id="17" name="Group 3">
            <a:extLst>
              <a:ext uri="{FF2B5EF4-FFF2-40B4-BE49-F238E27FC236}">
                <a16:creationId xmlns:a16="http://schemas.microsoft.com/office/drawing/2014/main" xmlns="" id="{3F63BAC5-9EC2-4336-94A1-A4B9726E593C}"/>
              </a:ext>
            </a:extLst>
          </p:cNvPr>
          <p:cNvGrpSpPr/>
          <p:nvPr/>
        </p:nvGrpSpPr>
        <p:grpSpPr>
          <a:xfrm>
            <a:off x="2809239" y="1807948"/>
            <a:ext cx="817502" cy="833541"/>
            <a:chOff x="0" y="0"/>
            <a:chExt cx="1746277" cy="1746277"/>
          </a:xfrm>
        </p:grpSpPr>
        <p:grpSp>
          <p:nvGrpSpPr>
            <p:cNvPr id="18" name="Group 4">
              <a:extLst>
                <a:ext uri="{FF2B5EF4-FFF2-40B4-BE49-F238E27FC236}">
                  <a16:creationId xmlns:a16="http://schemas.microsoft.com/office/drawing/2014/main" xmlns="" id="{8B048150-3418-41D0-A947-A8ED6B353D65}"/>
                </a:ext>
              </a:extLst>
            </p:cNvPr>
            <p:cNvGrpSpPr/>
            <p:nvPr/>
          </p:nvGrpSpPr>
          <p:grpSpPr>
            <a:xfrm>
              <a:off x="0" y="0"/>
              <a:ext cx="1746277" cy="1746277"/>
              <a:chOff x="0" y="0"/>
              <a:chExt cx="6350000" cy="6350000"/>
            </a:xfrm>
          </p:grpSpPr>
          <p:sp>
            <p:nvSpPr>
              <p:cNvPr id="20" name="Freeform 5">
                <a:extLst>
                  <a:ext uri="{FF2B5EF4-FFF2-40B4-BE49-F238E27FC236}">
                    <a16:creationId xmlns:a16="http://schemas.microsoft.com/office/drawing/2014/main" xmlns="" id="{A5D3EDB0-FF53-48FB-8604-6AFC76D7CF05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87C9"/>
              </a:solidFill>
            </p:spPr>
          </p:sp>
        </p:grpSp>
        <p:pic>
          <p:nvPicPr>
            <p:cNvPr id="19" name="Picture 6">
              <a:extLst>
                <a:ext uri="{FF2B5EF4-FFF2-40B4-BE49-F238E27FC236}">
                  <a16:creationId xmlns:a16="http://schemas.microsoft.com/office/drawing/2014/main" xmlns="" id="{8339F5F9-0C6E-45DF-B7F0-F03D70A80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57760" y="455213"/>
              <a:ext cx="1030757" cy="835851"/>
            </a:xfrm>
            <a:prstGeom prst="rect">
              <a:avLst/>
            </a:prstGeom>
          </p:spPr>
        </p:pic>
      </p:grpSp>
      <p:grpSp>
        <p:nvGrpSpPr>
          <p:cNvPr id="21" name="Group 11">
            <a:extLst>
              <a:ext uri="{FF2B5EF4-FFF2-40B4-BE49-F238E27FC236}">
                <a16:creationId xmlns:a16="http://schemas.microsoft.com/office/drawing/2014/main" xmlns="" id="{92B381D5-169F-404E-9E53-A3A7BA553633}"/>
              </a:ext>
            </a:extLst>
          </p:cNvPr>
          <p:cNvGrpSpPr/>
          <p:nvPr/>
        </p:nvGrpSpPr>
        <p:grpSpPr>
          <a:xfrm>
            <a:off x="5648406" y="1807947"/>
            <a:ext cx="821167" cy="833541"/>
            <a:chOff x="0" y="0"/>
            <a:chExt cx="1746277" cy="1746277"/>
          </a:xfrm>
        </p:grpSpPr>
        <p:grpSp>
          <p:nvGrpSpPr>
            <p:cNvPr id="22" name="Group 12">
              <a:extLst>
                <a:ext uri="{FF2B5EF4-FFF2-40B4-BE49-F238E27FC236}">
                  <a16:creationId xmlns:a16="http://schemas.microsoft.com/office/drawing/2014/main" xmlns="" id="{4DB3B659-8347-4EC4-BDAE-2D18BAA8CF77}"/>
                </a:ext>
              </a:extLst>
            </p:cNvPr>
            <p:cNvGrpSpPr/>
            <p:nvPr/>
          </p:nvGrpSpPr>
          <p:grpSpPr>
            <a:xfrm>
              <a:off x="0" y="0"/>
              <a:ext cx="1746277" cy="1746277"/>
              <a:chOff x="0" y="0"/>
              <a:chExt cx="6350000" cy="6350000"/>
            </a:xfrm>
          </p:grpSpPr>
          <p:sp>
            <p:nvSpPr>
              <p:cNvPr id="24" name="Freeform 13">
                <a:extLst>
                  <a:ext uri="{FF2B5EF4-FFF2-40B4-BE49-F238E27FC236}">
                    <a16:creationId xmlns:a16="http://schemas.microsoft.com/office/drawing/2014/main" xmlns="" id="{650F7320-ABBA-45F3-AEB4-57B55B7AC6EC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87C9"/>
              </a:solidFill>
            </p:spPr>
          </p:sp>
        </p:grpSp>
        <p:pic>
          <p:nvPicPr>
            <p:cNvPr id="23" name="Picture 14">
              <a:extLst>
                <a:ext uri="{FF2B5EF4-FFF2-40B4-BE49-F238E27FC236}">
                  <a16:creationId xmlns:a16="http://schemas.microsoft.com/office/drawing/2014/main" xmlns="" id="{CB34024D-7C24-4F96-8558-10CB7911C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302974" y="527930"/>
              <a:ext cx="1140328" cy="690417"/>
            </a:xfrm>
            <a:prstGeom prst="rect">
              <a:avLst/>
            </a:prstGeom>
          </p:spPr>
        </p:pic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765" b="97941" l="10000" r="7676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6201" y="2488100"/>
            <a:ext cx="4845523" cy="395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53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3BD4D7AB-757B-4703-877B-51DACEB0E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6865807-3986-406B-A21F-9F8C1BACA0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" y="-11044"/>
            <a:ext cx="3460751" cy="117459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7B583D85-E5DF-4D3A-9052-9AD27C391E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227" y="-1330"/>
            <a:ext cx="1833511" cy="77924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2F8719C-ED20-4F40-A679-D500D7A4B0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680" y="1"/>
            <a:ext cx="2452320" cy="144961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85EBF36D-5627-4B05-9C0D-8871941D8D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337" y="-1329"/>
            <a:ext cx="2211671" cy="77351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4CE47903-968D-4437-B43D-F30DC90247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8" y="5606673"/>
            <a:ext cx="2530003" cy="126237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2A026609-0990-47D2-AEB1-3576F7E1D2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311" y="5872284"/>
            <a:ext cx="2652860" cy="99124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CDA686BA-C240-473B-A8DC-6261098EC02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251" y="5812817"/>
            <a:ext cx="1711328" cy="997771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54503931-EBB4-4F82-9624-91C066D851D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39" y="-1214032"/>
            <a:ext cx="8360509" cy="8360509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8ABCCD60-0A94-47E4-B22A-87CB8953066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35617" y="5858360"/>
            <a:ext cx="2395001" cy="1143881"/>
          </a:xfrm>
          <a:prstGeom prst="rect">
            <a:avLst/>
          </a:prstGeom>
        </p:spPr>
      </p:pic>
      <p:sp>
        <p:nvSpPr>
          <p:cNvPr id="15" name="文本框 34">
            <a:extLst>
              <a:ext uri="{FF2B5EF4-FFF2-40B4-BE49-F238E27FC236}">
                <a16:creationId xmlns:a16="http://schemas.microsoft.com/office/drawing/2014/main" xmlns="" id="{D053AFB6-669D-4FD0-A91F-62C12C8FB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2603" y="2709899"/>
            <a:ext cx="5401733" cy="176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9" rIns="121917" bIns="60959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defTabSz="914354"/>
            <a:r>
              <a:rPr lang="en-US" altLang="zh-CN" sz="5333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Tạm</a:t>
            </a:r>
            <a:r>
              <a:rPr lang="en-US" altLang="zh-CN" sz="5333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 </a:t>
            </a:r>
            <a:r>
              <a:rPr lang="en-US" altLang="zh-CN" sz="5333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biệt</a:t>
            </a:r>
            <a:r>
              <a:rPr lang="en-US" altLang="zh-CN" sz="5333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 </a:t>
            </a:r>
            <a:r>
              <a:rPr lang="en-US" altLang="zh-CN" sz="5333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và</a:t>
            </a:r>
            <a:r>
              <a:rPr lang="en-US" altLang="zh-CN" sz="5333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 </a:t>
            </a:r>
            <a:r>
              <a:rPr lang="en-US" altLang="zh-CN" sz="5333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hẹn</a:t>
            </a:r>
            <a:r>
              <a:rPr lang="en-US" altLang="zh-CN" sz="5333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 </a:t>
            </a:r>
            <a:r>
              <a:rPr lang="en-US" altLang="zh-CN" sz="5333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gặp</a:t>
            </a:r>
            <a:r>
              <a:rPr lang="en-US" altLang="zh-CN" sz="5333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 </a:t>
            </a:r>
            <a:r>
              <a:rPr lang="en-US" altLang="zh-CN" sz="5333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lại</a:t>
            </a:r>
            <a:r>
              <a:rPr lang="en-US" altLang="zh-CN" sz="5333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 </a:t>
            </a:r>
            <a:r>
              <a:rPr lang="en-US" altLang="zh-CN" sz="5333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các</a:t>
            </a:r>
            <a:r>
              <a:rPr lang="en-US" altLang="zh-CN" sz="5333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 con</a:t>
            </a:r>
            <a:endParaRPr lang="zh-CN" altLang="en-US" sz="5333" b="1" dirty="0">
              <a:solidFill>
                <a:srgbClr val="00B0F0"/>
              </a:solidFill>
              <a:latin typeface="Arial-Rounded" panose="020B0500000000000000" pitchFamily="34" charset="0"/>
              <a:ea typeface="SimSun" panose="02010600030101010101" pitchFamily="2" charset="-122"/>
              <a:cs typeface="Arial-Rounded" panose="020B0500000000000000" pitchFamily="34" charset="0"/>
              <a:sym typeface="Century Gothic" panose="020B0502020202020204" pitchFamily="34" charset="0"/>
            </a:endParaRPr>
          </a:p>
        </p:txBody>
      </p:sp>
      <p:pic>
        <p:nvPicPr>
          <p:cNvPr id="17" name="图片 25">
            <a:extLst>
              <a:ext uri="{FF2B5EF4-FFF2-40B4-BE49-F238E27FC236}">
                <a16:creationId xmlns:a16="http://schemas.microsoft.com/office/drawing/2014/main" xmlns="" id="{3DA38F78-0101-43FB-8BB5-EEEFF41E673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90" y="4209631"/>
            <a:ext cx="1879348" cy="2635671"/>
          </a:xfrm>
          <a:prstGeom prst="rect">
            <a:avLst/>
          </a:prstGeom>
        </p:spPr>
      </p:pic>
      <p:pic>
        <p:nvPicPr>
          <p:cNvPr id="18" name="图片 26">
            <a:extLst>
              <a:ext uri="{FF2B5EF4-FFF2-40B4-BE49-F238E27FC236}">
                <a16:creationId xmlns:a16="http://schemas.microsoft.com/office/drawing/2014/main" xmlns="" id="{1035B2C3-2D68-4284-BF94-696AFFFCCC9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83" y="4943862"/>
            <a:ext cx="2251779" cy="1925185"/>
          </a:xfrm>
          <a:prstGeom prst="rect">
            <a:avLst/>
          </a:prstGeom>
        </p:spPr>
      </p:pic>
      <p:pic>
        <p:nvPicPr>
          <p:cNvPr id="19" name="图片 53">
            <a:extLst>
              <a:ext uri="{FF2B5EF4-FFF2-40B4-BE49-F238E27FC236}">
                <a16:creationId xmlns:a16="http://schemas.microsoft.com/office/drawing/2014/main" xmlns="" id="{42D33409-AC00-4D4D-8AE4-B154A445E28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122" y="2366537"/>
            <a:ext cx="1141729" cy="694731"/>
          </a:xfrm>
          <a:prstGeom prst="rect">
            <a:avLst/>
          </a:prstGeom>
        </p:spPr>
      </p:pic>
      <p:pic>
        <p:nvPicPr>
          <p:cNvPr id="20" name="图片 34">
            <a:extLst>
              <a:ext uri="{FF2B5EF4-FFF2-40B4-BE49-F238E27FC236}">
                <a16:creationId xmlns:a16="http://schemas.microsoft.com/office/drawing/2014/main" xmlns="" id="{3766AC4E-1B3C-4A17-8762-8BAF39A551F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28719">
            <a:off x="9680109" y="769429"/>
            <a:ext cx="2457039" cy="3489807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1DF17DF4-A44E-4C96-9E99-049C9B452BC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581" y="1699078"/>
            <a:ext cx="5562197" cy="530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3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4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3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" tmFilter="0, 0; 0.125,0.2665; 0.25,0.4; 0.375,0.465; 0.5,0.5;  0.625,0.535; 0.75,0.6; 0.875,0.7335; 1,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1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" decel="50000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">
                                          <p:stCondLst>
                                            <p:cond delay="32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" decel="50000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rounded">
      <a:majorFont>
        <a:latin typeface="Arial-Rounded"/>
        <a:ea typeface="微软雅黑"/>
        <a:cs typeface=""/>
      </a:majorFont>
      <a:minorFont>
        <a:latin typeface="Arial-Rounded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ROUNDED">
      <a:majorFont>
        <a:latin typeface="Arial-Rounded"/>
        <a:ea typeface=""/>
        <a:cs typeface=""/>
      </a:majorFont>
      <a:minorFont>
        <a:latin typeface="Arial-Round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2468</TotalTime>
  <Words>234</Words>
  <Application>Microsoft Office PowerPoint</Application>
  <PresentationFormat>Custom</PresentationFormat>
  <Paragraphs>34</Paragraphs>
  <Slides>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1_Office 主题​​</vt:lpstr>
      <vt:lpstr>28_Office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VŨ HỒNG</dc:creator>
  <cp:lastModifiedBy>Minhthangpc.VN</cp:lastModifiedBy>
  <cp:revision>829</cp:revision>
  <dcterms:created xsi:type="dcterms:W3CDTF">2021-06-02T01:34:28Z</dcterms:created>
  <dcterms:modified xsi:type="dcterms:W3CDTF">2023-01-05T22:57:53Z</dcterms:modified>
</cp:coreProperties>
</file>