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0F02-235F-472D-82D6-0625D0E4B33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97C2-DC9E-4E79-B1D2-0CC5F6A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7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0F02-235F-472D-82D6-0625D0E4B33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97C2-DC9E-4E79-B1D2-0CC5F6A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0F02-235F-472D-82D6-0625D0E4B33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97C2-DC9E-4E79-B1D2-0CC5F6A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3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0F02-235F-472D-82D6-0625D0E4B33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97C2-DC9E-4E79-B1D2-0CC5F6A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0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0F02-235F-472D-82D6-0625D0E4B33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97C2-DC9E-4E79-B1D2-0CC5F6A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8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0F02-235F-472D-82D6-0625D0E4B33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97C2-DC9E-4E79-B1D2-0CC5F6A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3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0F02-235F-472D-82D6-0625D0E4B33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97C2-DC9E-4E79-B1D2-0CC5F6A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9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0F02-235F-472D-82D6-0625D0E4B33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97C2-DC9E-4E79-B1D2-0CC5F6A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1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0F02-235F-472D-82D6-0625D0E4B33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97C2-DC9E-4E79-B1D2-0CC5F6A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0F02-235F-472D-82D6-0625D0E4B33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97C2-DC9E-4E79-B1D2-0CC5F6A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0F02-235F-472D-82D6-0625D0E4B33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97C2-DC9E-4E79-B1D2-0CC5F6A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0F02-235F-472D-82D6-0625D0E4B33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97C2-DC9E-4E79-B1D2-0CC5F6A0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57200" y="2448218"/>
            <a:ext cx="8077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5" y="4953008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8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685800" y="2754659"/>
            <a:ext cx="8001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Ôn tập và đánh giá cuối học kì 1 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65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989F09-8FCE-4031-B755-2A441A41F9F9}"/>
              </a:ext>
            </a:extLst>
          </p:cNvPr>
          <p:cNvSpPr txBox="1"/>
          <p:nvPr/>
        </p:nvSpPr>
        <p:spPr>
          <a:xfrm>
            <a:off x="727100" y="544275"/>
            <a:ext cx="7995683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1,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CD2553D6-5334-45F3-A5F7-D5944133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057063"/>
              </p:ext>
            </p:extLst>
          </p:nvPr>
        </p:nvGraphicFramePr>
        <p:xfrm>
          <a:off x="546100" y="2266527"/>
          <a:ext cx="8102600" cy="2804160"/>
        </p:xfrm>
        <a:graphic>
          <a:graphicData uri="http://schemas.openxmlformats.org/drawingml/2006/table">
            <a:tbl>
              <a:tblPr firstRow="1" bandRow="1"/>
              <a:tblGrid>
                <a:gridCol w="2488624">
                  <a:extLst>
                    <a:ext uri="{9D8B030D-6E8A-4147-A177-3AD203B41FA5}">
                      <a16:colId xmlns:a16="http://schemas.microsoft.com/office/drawing/2014/main" xmlns="" val="4152422234"/>
                    </a:ext>
                  </a:extLst>
                </a:gridCol>
                <a:gridCol w="2324676">
                  <a:extLst>
                    <a:ext uri="{9D8B030D-6E8A-4147-A177-3AD203B41FA5}">
                      <a16:colId xmlns:a16="http://schemas.microsoft.com/office/drawing/2014/main" xmlns="" val="3458272474"/>
                    </a:ext>
                  </a:extLst>
                </a:gridCol>
                <a:gridCol w="3289300">
                  <a:extLst>
                    <a:ext uri="{9D8B030D-6E8A-4147-A177-3AD203B41FA5}">
                      <a16:colId xmlns:a16="http://schemas.microsoft.com/office/drawing/2014/main" xmlns="" val="716862406"/>
                    </a:ext>
                  </a:extLst>
                </a:gridCol>
              </a:tblGrid>
              <a:tr h="97536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9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9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9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9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="1" dirty="0" err="1">
                          <a:latin typeface="UTM Avo" panose="02040603050506020204" pitchFamily="18" charset="0"/>
                        </a:rPr>
                        <a:t>sự</a:t>
                      </a:r>
                      <a:r>
                        <a:rPr lang="en-US" sz="19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="1" dirty="0" err="1">
                          <a:latin typeface="UTM Avo" panose="02040603050506020204" pitchFamily="18" charset="0"/>
                        </a:rPr>
                        <a:t>vật</a:t>
                      </a:r>
                      <a:endParaRPr lang="en-US" sz="1900" b="1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9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9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9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9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="1" dirty="0" err="1">
                          <a:latin typeface="UTM Avo" panose="02040603050506020204" pitchFamily="18" charset="0"/>
                        </a:rPr>
                        <a:t>người</a:t>
                      </a:r>
                      <a:endParaRPr lang="en-US" sz="1900" b="1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Bà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Nết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0483716"/>
                  </a:ext>
                </a:extLst>
              </a:tr>
              <a:tr h="1828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9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9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9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9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="1" dirty="0" err="1">
                          <a:latin typeface="UTM Avo" panose="02040603050506020204" pitchFamily="18" charset="0"/>
                        </a:rPr>
                        <a:t>vật</a:t>
                      </a:r>
                      <a:endParaRPr lang="en-US" sz="1900" b="1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Nhím</a:t>
                      </a:r>
                      <a:r>
                        <a:rPr lang="en-US" sz="19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nâu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19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cau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Cánh</a:t>
                      </a:r>
                      <a:r>
                        <a:rPr lang="en-US" sz="19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cửa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Dòng</a:t>
                      </a:r>
                      <a:r>
                        <a:rPr lang="en-US" sz="19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suối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4499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FA33E2-D6BA-45AD-89D5-5C4BB357C6C5}"/>
              </a:ext>
            </a:extLst>
          </p:cNvPr>
          <p:cNvSpPr txBox="1"/>
          <p:nvPr/>
        </p:nvSpPr>
        <p:spPr>
          <a:xfrm>
            <a:off x="7099299" y="2266527"/>
            <a:ext cx="977900" cy="977187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marL="228594" indent="-228594">
              <a:lnSpc>
                <a:spcPct val="150000"/>
              </a:lnSpc>
              <a:buFontTx/>
              <a:buChar char="-"/>
            </a:pPr>
            <a:r>
              <a:rPr lang="en-US" sz="1900" dirty="0" err="1">
                <a:solidFill>
                  <a:srgbClr val="FF0000"/>
                </a:solidFill>
                <a:latin typeface="UTM Avo" panose="02040603050506020204" pitchFamily="18" charset="0"/>
              </a:rPr>
              <a:t>Chị</a:t>
            </a:r>
            <a:endParaRPr lang="en-US" sz="19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28594" indent="-228594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Việt</a:t>
            </a:r>
            <a:endParaRPr lang="en-US" sz="19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B85D61-E59B-4C50-B388-C2A3EEBBC84F}"/>
              </a:ext>
            </a:extLst>
          </p:cNvPr>
          <p:cNvSpPr txBox="1"/>
          <p:nvPr/>
        </p:nvSpPr>
        <p:spPr>
          <a:xfrm>
            <a:off x="7099299" y="3190370"/>
            <a:ext cx="1591735" cy="141576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marL="228594" indent="-228594">
              <a:lnSpc>
                <a:spcPct val="150000"/>
              </a:lnSpc>
              <a:buFontTx/>
              <a:buChar char="-"/>
            </a:pPr>
            <a:r>
              <a:rPr lang="en-US" sz="1900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endParaRPr lang="en-US" sz="19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28594" indent="-228594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28594" indent="-228594">
              <a:lnSpc>
                <a:spcPct val="150000"/>
              </a:lnSpc>
              <a:buFontTx/>
              <a:buChar char="-"/>
            </a:pPr>
            <a:r>
              <a:rPr lang="en-US" sz="1900" dirty="0" err="1">
                <a:solidFill>
                  <a:srgbClr val="FF0000"/>
                </a:solidFill>
                <a:latin typeface="UTM Avo" panose="02040603050506020204" pitchFamily="18" charset="0"/>
              </a:rPr>
              <a:t>Bê</a:t>
            </a:r>
            <a:r>
              <a:rPr lang="en-US" sz="19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latin typeface="UTM Avo" panose="02040603050506020204" pitchFamily="18" charset="0"/>
              </a:rPr>
              <a:t>vàng</a:t>
            </a:r>
            <a:endParaRPr lang="en-US" sz="19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6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0220D4-1501-4FFE-B08F-7EAE3EA1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2" y="2468505"/>
            <a:ext cx="7871156" cy="3343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31A9EE-88C7-43A5-B0CA-352EC47952B1}"/>
              </a:ext>
            </a:extLst>
          </p:cNvPr>
          <p:cNvSpPr txBox="1"/>
          <p:nvPr/>
        </p:nvSpPr>
        <p:spPr>
          <a:xfrm>
            <a:off x="392678" y="784631"/>
            <a:ext cx="8328541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chi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hình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ảnh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nhất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59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-228600" y="1818410"/>
            <a:ext cx="91440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</cp:revision>
  <dcterms:created xsi:type="dcterms:W3CDTF">2024-01-02T06:19:38Z</dcterms:created>
  <dcterms:modified xsi:type="dcterms:W3CDTF">2024-01-02T06:21:39Z</dcterms:modified>
</cp:coreProperties>
</file>