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40" r:id="rId2"/>
    <p:sldId id="332" r:id="rId3"/>
    <p:sldId id="264" r:id="rId4"/>
    <p:sldId id="312" r:id="rId5"/>
    <p:sldId id="322" r:id="rId6"/>
    <p:sldId id="324" r:id="rId7"/>
    <p:sldId id="325" r:id="rId8"/>
    <p:sldId id="328" r:id="rId9"/>
    <p:sldId id="315" r:id="rId10"/>
    <p:sldId id="330" r:id="rId11"/>
    <p:sldId id="331" r:id="rId12"/>
    <p:sldId id="329" r:id="rId13"/>
    <p:sldId id="316" r:id="rId14"/>
    <p:sldId id="336" r:id="rId15"/>
    <p:sldId id="338" r:id="rId16"/>
    <p:sldId id="33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66"/>
    <a:srgbClr val="B7FDAB"/>
    <a:srgbClr val="CCECFF"/>
    <a:srgbClr val="FE62A9"/>
    <a:srgbClr val="99CCFF"/>
    <a:srgbClr val="3399FF"/>
    <a:srgbClr val="FFFFFF"/>
    <a:srgbClr val="FFEE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88A3A-C180-4ED1-B056-EBB5F778FC7F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67892-81CC-491E-8443-F485CBA30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1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0FBF78A-A639-45E4-BDDC-667A9038DBEF}" type="slidenum">
              <a:rPr lang="en-US" altLang="en-US" sz="1200" b="0" smtClean="0">
                <a:latin typeface="Arial" pitchFamily="34" charset="0"/>
              </a:rPr>
              <a:pPr/>
              <a:t>2</a:t>
            </a:fld>
            <a:endParaRPr lang="en-US" altLang="en-US" sz="1200" b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191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0" name="Google Shape;9860;g99bc3d0d5b_0_1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61" name="Google Shape;9861;g99bc3d0d5b_0_1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3239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9480A-28CC-46AA-81E0-FAE051962F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13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604A65-FED2-458F-8760-D4B912626E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437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- Hôm nay, cô trò mình cùng nhau bước vào tiết LTVC tuần 2 của lớp 3, chúng ta sẽ tìm hiểu “Từ ngữ về thiếu nhi. Ôn tập câu: Ai là gì?’. 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3B59413-905D-4597-83B0-D3A63D18F259}" type="slidenum">
              <a:rPr lang="en-US" sz="1200" smtClean="0">
                <a:solidFill>
                  <a:srgbClr val="000000"/>
                </a:solidFill>
                <a:latin typeface=".VnTime" pitchFamily="34" charset="0"/>
              </a:rPr>
              <a:pPr/>
              <a:t>14</a:t>
            </a:fld>
            <a:endParaRPr lang="en-US" sz="1200" smtClean="0">
              <a:solidFill>
                <a:srgbClr val="000000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152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9" name="Google Shape;749;p4"/>
          <p:cNvGrpSpPr/>
          <p:nvPr/>
        </p:nvGrpSpPr>
        <p:grpSpPr>
          <a:xfrm rot="-5400000" flipH="1">
            <a:off x="625560" y="-219023"/>
            <a:ext cx="340579" cy="882933"/>
            <a:chOff x="1823086" y="-208516"/>
            <a:chExt cx="433159" cy="1122944"/>
          </a:xfrm>
        </p:grpSpPr>
        <p:sp>
          <p:nvSpPr>
            <p:cNvPr id="750" name="Google Shape;750;p4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4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4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4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4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4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4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4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8" name="Google Shape;758;p4"/>
          <p:cNvGrpSpPr/>
          <p:nvPr/>
        </p:nvGrpSpPr>
        <p:grpSpPr>
          <a:xfrm>
            <a:off x="269344" y="-234667"/>
            <a:ext cx="629304" cy="879633"/>
            <a:chOff x="1897495" y="-461400"/>
            <a:chExt cx="815443" cy="1139815"/>
          </a:xfrm>
        </p:grpSpPr>
        <p:sp>
          <p:nvSpPr>
            <p:cNvPr id="759" name="Google Shape;759;p4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4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4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4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4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4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4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4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4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4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4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4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4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4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4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4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4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4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4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4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4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4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81" name="Google Shape;781;p4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2" name="Google Shape;782;p4"/>
          <p:cNvSpPr txBox="1">
            <a:spLocks noGrp="1"/>
          </p:cNvSpPr>
          <p:nvPr>
            <p:ph type="body" idx="1"/>
          </p:nvPr>
        </p:nvSpPr>
        <p:spPr>
          <a:xfrm>
            <a:off x="1252200" y="1523767"/>
            <a:ext cx="9941200" cy="48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1600">
                <a:latin typeface="Nunito"/>
                <a:ea typeface="Nunito"/>
                <a:cs typeface="Nunito"/>
                <a:sym typeface="Nunito"/>
              </a:defRPr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Inconsolata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Arial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783" name="Google Shape;783;p4"/>
          <p:cNvGrpSpPr/>
          <p:nvPr/>
        </p:nvGrpSpPr>
        <p:grpSpPr>
          <a:xfrm>
            <a:off x="624338" y="839638"/>
            <a:ext cx="164892" cy="149639"/>
            <a:chOff x="737385" y="1492952"/>
            <a:chExt cx="161913" cy="146935"/>
          </a:xfrm>
        </p:grpSpPr>
        <p:sp>
          <p:nvSpPr>
            <p:cNvPr id="784" name="Google Shape;784;p4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4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4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87" name="Google Shape;787;p4"/>
          <p:cNvSpPr/>
          <p:nvPr/>
        </p:nvSpPr>
        <p:spPr>
          <a:xfrm>
            <a:off x="6586532" y="-62933"/>
            <a:ext cx="5717947" cy="89295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88" name="Google Shape;788;p4"/>
          <p:cNvGrpSpPr/>
          <p:nvPr/>
        </p:nvGrpSpPr>
        <p:grpSpPr>
          <a:xfrm>
            <a:off x="3" y="-268128"/>
            <a:ext cx="446540" cy="1208568"/>
            <a:chOff x="904476" y="-243594"/>
            <a:chExt cx="438472" cy="1186732"/>
          </a:xfrm>
        </p:grpSpPr>
        <p:sp>
          <p:nvSpPr>
            <p:cNvPr id="789" name="Google Shape;789;p4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4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4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4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4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4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4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4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4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4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4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4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4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4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4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4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4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4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4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4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4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4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4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4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4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4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4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16" name="Google Shape;816;p4"/>
          <p:cNvGrpSpPr/>
          <p:nvPr/>
        </p:nvGrpSpPr>
        <p:grpSpPr>
          <a:xfrm>
            <a:off x="11425655" y="5664331"/>
            <a:ext cx="507223" cy="1373920"/>
            <a:chOff x="7607455" y="4238363"/>
            <a:chExt cx="438017" cy="1186459"/>
          </a:xfrm>
        </p:grpSpPr>
        <p:sp>
          <p:nvSpPr>
            <p:cNvPr id="817" name="Google Shape;817;p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41" name="Google Shape;841;p4"/>
          <p:cNvGrpSpPr/>
          <p:nvPr/>
        </p:nvGrpSpPr>
        <p:grpSpPr>
          <a:xfrm flipH="1">
            <a:off x="124748" y="5936809"/>
            <a:ext cx="895184" cy="980512"/>
            <a:chOff x="2318158" y="4088320"/>
            <a:chExt cx="1256104" cy="1375835"/>
          </a:xfrm>
        </p:grpSpPr>
        <p:sp>
          <p:nvSpPr>
            <p:cNvPr id="842" name="Google Shape;842;p4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4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4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4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4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4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4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4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4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4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4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4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4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4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4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4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4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4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4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4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4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4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4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4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4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4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4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4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4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4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4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4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4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4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4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4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4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4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4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4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4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4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4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4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4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4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8" name="Google Shape;888;p4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9" name="Google Shape;889;p4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4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4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92" name="Google Shape;892;p4"/>
          <p:cNvGrpSpPr/>
          <p:nvPr/>
        </p:nvGrpSpPr>
        <p:grpSpPr>
          <a:xfrm>
            <a:off x="7932083" y="151782"/>
            <a:ext cx="527120" cy="687191"/>
            <a:chOff x="3289399" y="3455662"/>
            <a:chExt cx="436502" cy="569243"/>
          </a:xfrm>
        </p:grpSpPr>
        <p:sp>
          <p:nvSpPr>
            <p:cNvPr id="893" name="Google Shape;893;p4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4" name="Google Shape;894;p4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5" name="Google Shape;895;p4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6" name="Google Shape;896;p4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7" name="Google Shape;897;p4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8" name="Google Shape;898;p4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9" name="Google Shape;899;p4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4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" name="Google Shape;901;p4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" name="Google Shape;902;p4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4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4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5" name="Google Shape;905;p4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6" name="Google Shape;906;p4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4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4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4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4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4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4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4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4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15" name="Google Shape;915;p4"/>
          <p:cNvGrpSpPr/>
          <p:nvPr/>
        </p:nvGrpSpPr>
        <p:grpSpPr>
          <a:xfrm>
            <a:off x="10702999" y="-379955"/>
            <a:ext cx="1489000" cy="1527017"/>
            <a:chOff x="7973149" y="-201092"/>
            <a:chExt cx="1116750" cy="1145263"/>
          </a:xfrm>
        </p:grpSpPr>
        <p:sp>
          <p:nvSpPr>
            <p:cNvPr id="916" name="Google Shape;916;p4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4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4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4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0" name="Google Shape;920;p4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" name="Google Shape;921;p4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" name="Google Shape;922;p4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4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4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4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4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4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" name="Google Shape;928;p4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" name="Google Shape;929;p4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4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4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4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4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4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4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4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4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4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4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4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4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4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4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4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4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4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4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4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4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4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4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4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4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4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4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4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4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4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4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4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4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4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4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4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965;p4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4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4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4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4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970;p4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" name="Google Shape;971;p4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" name="Google Shape;972;p4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" name="Google Shape;973;p4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" name="Google Shape;974;p4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4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4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77" name="Google Shape;977;p4"/>
          <p:cNvGrpSpPr/>
          <p:nvPr/>
        </p:nvGrpSpPr>
        <p:grpSpPr>
          <a:xfrm rot="-5400000">
            <a:off x="9285189" y="125172"/>
            <a:ext cx="215884" cy="194555"/>
            <a:chOff x="7737341" y="1046941"/>
            <a:chExt cx="161913" cy="145916"/>
          </a:xfrm>
        </p:grpSpPr>
        <p:sp>
          <p:nvSpPr>
            <p:cNvPr id="978" name="Google Shape;978;p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06207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Only Title 1">
    <p:spTree>
      <p:nvGrpSpPr>
        <p:cNvPr id="1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0" name="Google Shape;3600;p14"/>
          <p:cNvSpPr/>
          <p:nvPr/>
        </p:nvSpPr>
        <p:spPr>
          <a:xfrm flipH="1">
            <a:off x="973584" y="6247805"/>
            <a:ext cx="315923" cy="319343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1" name="Google Shape;3601;p14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602" name="Google Shape;3602;p14"/>
          <p:cNvGrpSpPr/>
          <p:nvPr/>
        </p:nvGrpSpPr>
        <p:grpSpPr>
          <a:xfrm>
            <a:off x="163957" y="782621"/>
            <a:ext cx="215884" cy="194555"/>
            <a:chOff x="7737341" y="1046941"/>
            <a:chExt cx="161913" cy="145916"/>
          </a:xfrm>
        </p:grpSpPr>
        <p:sp>
          <p:nvSpPr>
            <p:cNvPr id="3603" name="Google Shape;3603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4" name="Google Shape;3604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5" name="Google Shape;3605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06" name="Google Shape;3606;p14"/>
          <p:cNvSpPr/>
          <p:nvPr/>
        </p:nvSpPr>
        <p:spPr>
          <a:xfrm flipH="1">
            <a:off x="-338726" y="6246034"/>
            <a:ext cx="5634107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7" name="Google Shape;3607;p14"/>
          <p:cNvSpPr/>
          <p:nvPr/>
        </p:nvSpPr>
        <p:spPr>
          <a:xfrm>
            <a:off x="9160546" y="-41334"/>
            <a:ext cx="3378535" cy="52756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608" name="Google Shape;3608;p14"/>
          <p:cNvGrpSpPr/>
          <p:nvPr/>
        </p:nvGrpSpPr>
        <p:grpSpPr>
          <a:xfrm rot="-3170136">
            <a:off x="242143" y="-709867"/>
            <a:ext cx="577541" cy="1497249"/>
            <a:chOff x="1823086" y="-208516"/>
            <a:chExt cx="433159" cy="1122944"/>
          </a:xfrm>
        </p:grpSpPr>
        <p:sp>
          <p:nvSpPr>
            <p:cNvPr id="3609" name="Google Shape;3609;p14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0" name="Google Shape;3610;p14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1" name="Google Shape;3611;p14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2" name="Google Shape;3612;p14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3" name="Google Shape;3613;p14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4" name="Google Shape;3614;p14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5" name="Google Shape;3615;p14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6" name="Google Shape;3616;p14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17" name="Google Shape;3617;p14"/>
          <p:cNvGrpSpPr/>
          <p:nvPr/>
        </p:nvGrpSpPr>
        <p:grpSpPr>
          <a:xfrm rot="-3170136">
            <a:off x="248889" y="-413523"/>
            <a:ext cx="584625" cy="1582299"/>
            <a:chOff x="904476" y="-243594"/>
            <a:chExt cx="438472" cy="1186732"/>
          </a:xfrm>
        </p:grpSpPr>
        <p:sp>
          <p:nvSpPr>
            <p:cNvPr id="3618" name="Google Shape;3618;p14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9" name="Google Shape;3619;p14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0" name="Google Shape;3620;p14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1" name="Google Shape;3621;p14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2" name="Google Shape;3622;p14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3" name="Google Shape;3623;p14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4" name="Google Shape;3624;p14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5" name="Google Shape;3625;p14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6" name="Google Shape;3626;p14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7" name="Google Shape;3627;p14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8" name="Google Shape;3628;p14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9" name="Google Shape;3629;p14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0" name="Google Shape;3630;p14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1" name="Google Shape;3631;p14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2" name="Google Shape;3632;p14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3" name="Google Shape;3633;p14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4" name="Google Shape;3634;p14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5" name="Google Shape;3635;p14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6" name="Google Shape;3636;p14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7" name="Google Shape;3637;p14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8" name="Google Shape;3638;p14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9" name="Google Shape;3639;p14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0" name="Google Shape;3640;p14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1" name="Google Shape;3641;p14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2" name="Google Shape;3642;p14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3" name="Google Shape;3643;p14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4" name="Google Shape;3644;p14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45" name="Google Shape;3645;p14"/>
          <p:cNvGrpSpPr/>
          <p:nvPr/>
        </p:nvGrpSpPr>
        <p:grpSpPr>
          <a:xfrm rot="-2429099" flipH="1">
            <a:off x="-579332" y="5446964"/>
            <a:ext cx="1543248" cy="987465"/>
            <a:chOff x="7750342" y="3926048"/>
            <a:chExt cx="1406709" cy="900099"/>
          </a:xfrm>
        </p:grpSpPr>
        <p:sp>
          <p:nvSpPr>
            <p:cNvPr id="3646" name="Google Shape;3646;p14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7" name="Google Shape;3647;p14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8" name="Google Shape;3648;p14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9" name="Google Shape;3649;p14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0" name="Google Shape;3650;p14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1" name="Google Shape;3651;p14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2" name="Google Shape;3652;p14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3" name="Google Shape;3653;p14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54" name="Google Shape;3654;p14"/>
          <p:cNvGrpSpPr/>
          <p:nvPr/>
        </p:nvGrpSpPr>
        <p:grpSpPr>
          <a:xfrm rot="5400000">
            <a:off x="574519" y="5944389"/>
            <a:ext cx="480533" cy="1301625"/>
            <a:chOff x="7607455" y="4238363"/>
            <a:chExt cx="438017" cy="1186459"/>
          </a:xfrm>
        </p:grpSpPr>
        <p:sp>
          <p:nvSpPr>
            <p:cNvPr id="3655" name="Google Shape;3655;p1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6" name="Google Shape;3656;p1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7" name="Google Shape;3657;p1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8" name="Google Shape;3658;p1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9" name="Google Shape;3659;p1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0" name="Google Shape;3660;p1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1" name="Google Shape;3661;p1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2" name="Google Shape;3662;p1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3" name="Google Shape;3663;p1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4" name="Google Shape;3664;p1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5" name="Google Shape;3665;p1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6" name="Google Shape;3666;p1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7" name="Google Shape;3667;p1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8" name="Google Shape;3668;p1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9" name="Google Shape;3669;p1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0" name="Google Shape;3670;p1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1" name="Google Shape;3671;p1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2" name="Google Shape;3672;p1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3" name="Google Shape;3673;p1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4" name="Google Shape;3674;p1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5" name="Google Shape;3675;p1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6" name="Google Shape;3676;p1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7" name="Google Shape;3677;p1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8" name="Google Shape;3678;p1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79" name="Google Shape;3679;p14"/>
          <p:cNvGrpSpPr/>
          <p:nvPr/>
        </p:nvGrpSpPr>
        <p:grpSpPr>
          <a:xfrm rot="-5400000" flipH="1">
            <a:off x="-275035" y="6058847"/>
            <a:ext cx="1244629" cy="729685"/>
            <a:chOff x="8365864" y="2993835"/>
            <a:chExt cx="933472" cy="547264"/>
          </a:xfrm>
        </p:grpSpPr>
        <p:sp>
          <p:nvSpPr>
            <p:cNvPr id="3680" name="Google Shape;3680;p14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1" name="Google Shape;3681;p14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2" name="Google Shape;3682;p14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3" name="Google Shape;3683;p14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4" name="Google Shape;3684;p14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5" name="Google Shape;3685;p14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6" name="Google Shape;3686;p14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87" name="Google Shape;3687;p14"/>
          <p:cNvGrpSpPr/>
          <p:nvPr/>
        </p:nvGrpSpPr>
        <p:grpSpPr>
          <a:xfrm>
            <a:off x="11139410" y="601088"/>
            <a:ext cx="1167001" cy="884565"/>
            <a:chOff x="8118223" y="2202382"/>
            <a:chExt cx="1151949" cy="873156"/>
          </a:xfrm>
        </p:grpSpPr>
        <p:sp>
          <p:nvSpPr>
            <p:cNvPr id="3688" name="Google Shape;3688;p14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9" name="Google Shape;3689;p14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0" name="Google Shape;3690;p14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1" name="Google Shape;3691;p14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2" name="Google Shape;3692;p14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3" name="Google Shape;3693;p14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4" name="Google Shape;3694;p14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5" name="Google Shape;3695;p14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6" name="Google Shape;3696;p14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7" name="Google Shape;3697;p14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8" name="Google Shape;3698;p14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9" name="Google Shape;3699;p14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0" name="Google Shape;3700;p14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1" name="Google Shape;3701;p14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2" name="Google Shape;3702;p14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3" name="Google Shape;3703;p14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4" name="Google Shape;3704;p14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5" name="Google Shape;3705;p14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6" name="Google Shape;3706;p14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7" name="Google Shape;3707;p14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08" name="Google Shape;3708;p14"/>
          <p:cNvGrpSpPr/>
          <p:nvPr/>
        </p:nvGrpSpPr>
        <p:grpSpPr>
          <a:xfrm flipH="1">
            <a:off x="11079521" y="5714164"/>
            <a:ext cx="1133099" cy="1103025"/>
            <a:chOff x="-181020" y="4253777"/>
            <a:chExt cx="1117161" cy="1087511"/>
          </a:xfrm>
        </p:grpSpPr>
        <p:sp>
          <p:nvSpPr>
            <p:cNvPr id="3709" name="Google Shape;3709;p14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0" name="Google Shape;3710;p14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1" name="Google Shape;3711;p14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2" name="Google Shape;3712;p14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3" name="Google Shape;3713;p14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4" name="Google Shape;3714;p14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5" name="Google Shape;3715;p14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6" name="Google Shape;3716;p14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7" name="Google Shape;3717;p14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8" name="Google Shape;3718;p14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9" name="Google Shape;3719;p14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0" name="Google Shape;3720;p14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1" name="Google Shape;3721;p14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2" name="Google Shape;3722;p14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23" name="Google Shape;3723;p14"/>
          <p:cNvGrpSpPr/>
          <p:nvPr/>
        </p:nvGrpSpPr>
        <p:grpSpPr>
          <a:xfrm>
            <a:off x="10884265" y="-41321"/>
            <a:ext cx="1131343" cy="1160228"/>
            <a:chOff x="7973149" y="-201092"/>
            <a:chExt cx="1116750" cy="1145263"/>
          </a:xfrm>
        </p:grpSpPr>
        <p:sp>
          <p:nvSpPr>
            <p:cNvPr id="3724" name="Google Shape;3724;p14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5" name="Google Shape;3725;p14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6" name="Google Shape;3726;p14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7" name="Google Shape;3727;p14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8" name="Google Shape;3728;p14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9" name="Google Shape;3729;p14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0" name="Google Shape;3730;p14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1" name="Google Shape;3731;p14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2" name="Google Shape;3732;p14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3" name="Google Shape;3733;p14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4" name="Google Shape;3734;p14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5" name="Google Shape;3735;p14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6" name="Google Shape;3736;p14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7" name="Google Shape;3737;p14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8" name="Google Shape;3738;p14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9" name="Google Shape;3739;p14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0" name="Google Shape;3740;p14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1" name="Google Shape;3741;p14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2" name="Google Shape;3742;p14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3" name="Google Shape;3743;p14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4" name="Google Shape;3744;p14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5" name="Google Shape;3745;p14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6" name="Google Shape;3746;p14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7" name="Google Shape;3747;p14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8" name="Google Shape;3748;p14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9" name="Google Shape;3749;p14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0" name="Google Shape;3750;p14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1" name="Google Shape;3751;p14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2" name="Google Shape;3752;p14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3" name="Google Shape;3753;p14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4" name="Google Shape;3754;p14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5" name="Google Shape;3755;p14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6" name="Google Shape;3756;p14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7" name="Google Shape;3757;p14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8" name="Google Shape;3758;p14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9" name="Google Shape;3759;p14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0" name="Google Shape;3760;p14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1" name="Google Shape;3761;p14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2" name="Google Shape;3762;p14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3" name="Google Shape;3763;p14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4" name="Google Shape;3764;p14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5" name="Google Shape;3765;p14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6" name="Google Shape;3766;p14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7" name="Google Shape;3767;p14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8" name="Google Shape;3768;p14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9" name="Google Shape;3769;p14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0" name="Google Shape;3770;p14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1" name="Google Shape;3771;p14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2" name="Google Shape;3772;p14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3" name="Google Shape;3773;p14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4" name="Google Shape;3774;p14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5" name="Google Shape;3775;p14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6" name="Google Shape;3776;p14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7" name="Google Shape;3777;p14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8" name="Google Shape;3778;p14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9" name="Google Shape;3779;p14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0" name="Google Shape;3780;p14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1" name="Google Shape;3781;p14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2" name="Google Shape;3782;p14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3" name="Google Shape;3783;p14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4" name="Google Shape;3784;p14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85" name="Google Shape;3785;p14"/>
          <p:cNvGrpSpPr/>
          <p:nvPr/>
        </p:nvGrpSpPr>
        <p:grpSpPr>
          <a:xfrm rot="-5400000" flipH="1">
            <a:off x="11275942" y="5993512"/>
            <a:ext cx="444265" cy="1203385"/>
            <a:chOff x="7607455" y="4238363"/>
            <a:chExt cx="438017" cy="1186459"/>
          </a:xfrm>
        </p:grpSpPr>
        <p:sp>
          <p:nvSpPr>
            <p:cNvPr id="3786" name="Google Shape;3786;p1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7" name="Google Shape;3787;p1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8" name="Google Shape;3788;p1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9" name="Google Shape;3789;p1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0" name="Google Shape;3790;p1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1" name="Google Shape;3791;p1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2" name="Google Shape;3792;p1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3" name="Google Shape;3793;p1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4" name="Google Shape;3794;p1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5" name="Google Shape;3795;p1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6" name="Google Shape;3796;p1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7" name="Google Shape;3797;p1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8" name="Google Shape;3798;p1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9" name="Google Shape;3799;p1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0" name="Google Shape;3800;p1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1" name="Google Shape;3801;p1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2" name="Google Shape;3802;p1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3" name="Google Shape;3803;p1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4" name="Google Shape;3804;p1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5" name="Google Shape;3805;p1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6" name="Google Shape;3806;p1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7" name="Google Shape;3807;p1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8" name="Google Shape;3808;p1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9" name="Google Shape;3809;p1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10" name="Google Shape;3810;p14"/>
          <p:cNvGrpSpPr/>
          <p:nvPr/>
        </p:nvGrpSpPr>
        <p:grpSpPr>
          <a:xfrm rot="-5400000">
            <a:off x="10679050" y="425461"/>
            <a:ext cx="215884" cy="194555"/>
            <a:chOff x="7737341" y="1046941"/>
            <a:chExt cx="161913" cy="145916"/>
          </a:xfrm>
        </p:grpSpPr>
        <p:sp>
          <p:nvSpPr>
            <p:cNvPr id="3811" name="Google Shape;3811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2" name="Google Shape;3812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3" name="Google Shape;3813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14" name="Google Shape;3814;p14"/>
          <p:cNvGrpSpPr/>
          <p:nvPr/>
        </p:nvGrpSpPr>
        <p:grpSpPr>
          <a:xfrm>
            <a:off x="11614957" y="5902955"/>
            <a:ext cx="215884" cy="194555"/>
            <a:chOff x="7737341" y="1046941"/>
            <a:chExt cx="161913" cy="145916"/>
          </a:xfrm>
        </p:grpSpPr>
        <p:sp>
          <p:nvSpPr>
            <p:cNvPr id="3815" name="Google Shape;3815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6" name="Google Shape;3816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7" name="Google Shape;3817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18" name="Google Shape;3818;p14"/>
          <p:cNvGrpSpPr/>
          <p:nvPr/>
        </p:nvGrpSpPr>
        <p:grpSpPr>
          <a:xfrm>
            <a:off x="10863657" y="5995888"/>
            <a:ext cx="215884" cy="194555"/>
            <a:chOff x="7737341" y="1046941"/>
            <a:chExt cx="161913" cy="145916"/>
          </a:xfrm>
        </p:grpSpPr>
        <p:sp>
          <p:nvSpPr>
            <p:cNvPr id="3819" name="Google Shape;3819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0" name="Google Shape;3820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1" name="Google Shape;3821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94120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3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3" name="Google Shape;3823;p15"/>
          <p:cNvGrpSpPr/>
          <p:nvPr/>
        </p:nvGrpSpPr>
        <p:grpSpPr>
          <a:xfrm rot="-5400000" flipH="1">
            <a:off x="-184787" y="5421093"/>
            <a:ext cx="780584" cy="350259"/>
            <a:chOff x="8502760" y="3542528"/>
            <a:chExt cx="711519" cy="319269"/>
          </a:xfrm>
        </p:grpSpPr>
        <p:sp>
          <p:nvSpPr>
            <p:cNvPr id="3824" name="Google Shape;3824;p15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5" name="Google Shape;3825;p15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6" name="Google Shape;3826;p15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7" name="Google Shape;3827;p15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8" name="Google Shape;3828;p15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9" name="Google Shape;3829;p15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0" name="Google Shape;3830;p15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1" name="Google Shape;3831;p15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2" name="Google Shape;3832;p15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33" name="Google Shape;3833;p15"/>
          <p:cNvSpPr txBox="1">
            <a:spLocks noGrp="1"/>
          </p:cNvSpPr>
          <p:nvPr>
            <p:ph type="subTitle" idx="1"/>
          </p:nvPr>
        </p:nvSpPr>
        <p:spPr>
          <a:xfrm>
            <a:off x="4813000" y="3748383"/>
            <a:ext cx="25660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834" name="Google Shape;3834;p15"/>
          <p:cNvSpPr txBox="1">
            <a:spLocks noGrp="1"/>
          </p:cNvSpPr>
          <p:nvPr>
            <p:ph type="subTitle" idx="2"/>
          </p:nvPr>
        </p:nvSpPr>
        <p:spPr>
          <a:xfrm>
            <a:off x="7544900" y="3748376"/>
            <a:ext cx="25660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835" name="Google Shape;3835;p15"/>
          <p:cNvSpPr txBox="1">
            <a:spLocks noGrp="1"/>
          </p:cNvSpPr>
          <p:nvPr>
            <p:ph type="subTitle" idx="3"/>
          </p:nvPr>
        </p:nvSpPr>
        <p:spPr>
          <a:xfrm>
            <a:off x="2081100" y="3748383"/>
            <a:ext cx="25660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836" name="Google Shape;3836;p15"/>
          <p:cNvSpPr txBox="1">
            <a:spLocks noGrp="1"/>
          </p:cNvSpPr>
          <p:nvPr>
            <p:ph type="subTitle" idx="4"/>
          </p:nvPr>
        </p:nvSpPr>
        <p:spPr>
          <a:xfrm>
            <a:off x="2109100" y="4191435"/>
            <a:ext cx="251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837" name="Google Shape;3837;p15"/>
          <p:cNvSpPr txBox="1">
            <a:spLocks noGrp="1"/>
          </p:cNvSpPr>
          <p:nvPr>
            <p:ph type="subTitle" idx="5"/>
          </p:nvPr>
        </p:nvSpPr>
        <p:spPr>
          <a:xfrm>
            <a:off x="4841000" y="4191435"/>
            <a:ext cx="251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838" name="Google Shape;3838;p15"/>
          <p:cNvSpPr txBox="1">
            <a:spLocks noGrp="1"/>
          </p:cNvSpPr>
          <p:nvPr>
            <p:ph type="subTitle" idx="6"/>
          </p:nvPr>
        </p:nvSpPr>
        <p:spPr>
          <a:xfrm>
            <a:off x="7572900" y="4191433"/>
            <a:ext cx="251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839" name="Google Shape;3839;p15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840" name="Google Shape;3840;p15"/>
          <p:cNvGrpSpPr/>
          <p:nvPr/>
        </p:nvGrpSpPr>
        <p:grpSpPr>
          <a:xfrm flipH="1">
            <a:off x="2181813" y="6557401"/>
            <a:ext cx="215884" cy="195873"/>
            <a:chOff x="7894217" y="3432112"/>
            <a:chExt cx="161913" cy="146905"/>
          </a:xfrm>
        </p:grpSpPr>
        <p:sp>
          <p:nvSpPr>
            <p:cNvPr id="3841" name="Google Shape;3841;p15"/>
            <p:cNvSpPr/>
            <p:nvPr/>
          </p:nvSpPr>
          <p:spPr>
            <a:xfrm>
              <a:off x="7894217" y="35260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5" y="1"/>
                  </a:moveTo>
                  <a:cubicBezTo>
                    <a:pt x="1" y="1"/>
                    <a:pt x="1" y="1769"/>
                    <a:pt x="1135" y="1769"/>
                  </a:cubicBezTo>
                  <a:cubicBezTo>
                    <a:pt x="2269" y="1769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2" name="Google Shape;3842;p15"/>
            <p:cNvSpPr/>
            <p:nvPr/>
          </p:nvSpPr>
          <p:spPr>
            <a:xfrm>
              <a:off x="7947178" y="3432112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01" y="0"/>
                  </a:moveTo>
                  <a:cubicBezTo>
                    <a:pt x="0" y="0"/>
                    <a:pt x="0" y="1735"/>
                    <a:pt x="1101" y="1735"/>
                  </a:cubicBezTo>
                  <a:cubicBezTo>
                    <a:pt x="2235" y="1735"/>
                    <a:pt x="2235" y="0"/>
                    <a:pt x="11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3" name="Google Shape;3843;p15"/>
            <p:cNvSpPr/>
            <p:nvPr/>
          </p:nvSpPr>
          <p:spPr>
            <a:xfrm>
              <a:off x="7989146" y="3526023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44" name="Google Shape;3844;p15"/>
          <p:cNvSpPr/>
          <p:nvPr/>
        </p:nvSpPr>
        <p:spPr>
          <a:xfrm flipH="1">
            <a:off x="-55400" y="6246034"/>
            <a:ext cx="4690303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45" name="Google Shape;3845;p15"/>
          <p:cNvSpPr/>
          <p:nvPr/>
        </p:nvSpPr>
        <p:spPr>
          <a:xfrm flipH="1">
            <a:off x="8839965" y="-20101"/>
            <a:ext cx="3610648" cy="81626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46" name="Google Shape;3846;p15"/>
          <p:cNvGrpSpPr/>
          <p:nvPr/>
        </p:nvGrpSpPr>
        <p:grpSpPr>
          <a:xfrm rot="5400000" flipH="1">
            <a:off x="11481667" y="-386271"/>
            <a:ext cx="585400" cy="1517621"/>
            <a:chOff x="1823086" y="-208516"/>
            <a:chExt cx="433159" cy="1122944"/>
          </a:xfrm>
        </p:grpSpPr>
        <p:sp>
          <p:nvSpPr>
            <p:cNvPr id="3847" name="Google Shape;3847;p15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8" name="Google Shape;3848;p15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9" name="Google Shape;3849;p15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0" name="Google Shape;3850;p15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1" name="Google Shape;3851;p15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2" name="Google Shape;3852;p15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3" name="Google Shape;3853;p15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4" name="Google Shape;3854;p15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55" name="Google Shape;3855;p15"/>
          <p:cNvGrpSpPr/>
          <p:nvPr/>
        </p:nvGrpSpPr>
        <p:grpSpPr>
          <a:xfrm rot="5400000" flipH="1">
            <a:off x="11262293" y="-161884"/>
            <a:ext cx="592580" cy="1603829"/>
            <a:chOff x="904476" y="-243594"/>
            <a:chExt cx="438472" cy="1186732"/>
          </a:xfrm>
        </p:grpSpPr>
        <p:sp>
          <p:nvSpPr>
            <p:cNvPr id="3856" name="Google Shape;3856;p15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7" name="Google Shape;3857;p15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8" name="Google Shape;3858;p15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9" name="Google Shape;3859;p15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0" name="Google Shape;3860;p15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1" name="Google Shape;3861;p15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2" name="Google Shape;3862;p15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3" name="Google Shape;3863;p15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4" name="Google Shape;3864;p15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5" name="Google Shape;3865;p15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6" name="Google Shape;3866;p15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7" name="Google Shape;3867;p15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8" name="Google Shape;3868;p15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9" name="Google Shape;3869;p15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0" name="Google Shape;3870;p15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1" name="Google Shape;3871;p15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2" name="Google Shape;3872;p15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3" name="Google Shape;3873;p15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4" name="Google Shape;3874;p15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5" name="Google Shape;3875;p15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6" name="Google Shape;3876;p15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7" name="Google Shape;3877;p15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8" name="Google Shape;3878;p15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9" name="Google Shape;3879;p15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0" name="Google Shape;3880;p15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1" name="Google Shape;3881;p15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2" name="Google Shape;3882;p15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83" name="Google Shape;3883;p15"/>
          <p:cNvGrpSpPr/>
          <p:nvPr/>
        </p:nvGrpSpPr>
        <p:grpSpPr>
          <a:xfrm flipH="1">
            <a:off x="78882" y="6054893"/>
            <a:ext cx="1169069" cy="748043"/>
            <a:chOff x="7750342" y="3926048"/>
            <a:chExt cx="1406709" cy="900099"/>
          </a:xfrm>
        </p:grpSpPr>
        <p:sp>
          <p:nvSpPr>
            <p:cNvPr id="3884" name="Google Shape;3884;p15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5" name="Google Shape;3885;p15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6" name="Google Shape;3886;p15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7" name="Google Shape;3887;p15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8" name="Google Shape;3888;p15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9" name="Google Shape;3889;p15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0" name="Google Shape;3890;p15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1" name="Google Shape;3891;p15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92" name="Google Shape;3892;p15"/>
          <p:cNvGrpSpPr/>
          <p:nvPr/>
        </p:nvGrpSpPr>
        <p:grpSpPr>
          <a:xfrm flipH="1">
            <a:off x="-422322" y="5551541"/>
            <a:ext cx="1029827" cy="1034524"/>
            <a:chOff x="8276926" y="3750868"/>
            <a:chExt cx="1239162" cy="1244814"/>
          </a:xfrm>
        </p:grpSpPr>
        <p:sp>
          <p:nvSpPr>
            <p:cNvPr id="3893" name="Google Shape;3893;p15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4" name="Google Shape;3894;p15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5" name="Google Shape;3895;p15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6" name="Google Shape;3896;p15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7" name="Google Shape;3897;p15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8" name="Google Shape;3898;p15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9" name="Google Shape;3899;p15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0" name="Google Shape;3900;p15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1" name="Google Shape;3901;p15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2" name="Google Shape;3902;p15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3" name="Google Shape;3903;p15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4" name="Google Shape;3904;p15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5" name="Google Shape;3905;p15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6" name="Google Shape;3906;p15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7" name="Google Shape;3907;p15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8" name="Google Shape;3908;p15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9" name="Google Shape;3909;p15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0" name="Google Shape;3910;p15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1" name="Google Shape;3911;p15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2" name="Google Shape;3912;p15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3" name="Google Shape;3913;p15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4" name="Google Shape;3914;p15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5" name="Google Shape;3915;p15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6" name="Google Shape;3916;p15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7" name="Google Shape;3917;p15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8" name="Google Shape;3918;p15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9" name="Google Shape;3919;p15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20" name="Google Shape;3920;p15"/>
          <p:cNvGrpSpPr/>
          <p:nvPr/>
        </p:nvGrpSpPr>
        <p:grpSpPr>
          <a:xfrm rot="5400000" flipH="1">
            <a:off x="768154" y="6246411"/>
            <a:ext cx="364021" cy="986027"/>
            <a:chOff x="7607455" y="4238363"/>
            <a:chExt cx="438017" cy="1186459"/>
          </a:xfrm>
        </p:grpSpPr>
        <p:sp>
          <p:nvSpPr>
            <p:cNvPr id="3921" name="Google Shape;3921;p15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2" name="Google Shape;3922;p15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3" name="Google Shape;3923;p15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4" name="Google Shape;3924;p15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5" name="Google Shape;3925;p15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6" name="Google Shape;3926;p15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7" name="Google Shape;3927;p15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8" name="Google Shape;3928;p15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9" name="Google Shape;3929;p15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0" name="Google Shape;3930;p15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1" name="Google Shape;3931;p15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2" name="Google Shape;3932;p15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3" name="Google Shape;3933;p15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4" name="Google Shape;3934;p15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5" name="Google Shape;3935;p15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6" name="Google Shape;3936;p15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7" name="Google Shape;3937;p15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8" name="Google Shape;3938;p15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9" name="Google Shape;3939;p15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0" name="Google Shape;3940;p15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1" name="Google Shape;3941;p15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2" name="Google Shape;3942;p15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3" name="Google Shape;3943;p15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4" name="Google Shape;3944;p15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45" name="Google Shape;3945;p15"/>
          <p:cNvGrpSpPr/>
          <p:nvPr/>
        </p:nvGrpSpPr>
        <p:grpSpPr>
          <a:xfrm rot="5400000" flipH="1">
            <a:off x="-89914" y="1750445"/>
            <a:ext cx="844356" cy="506767"/>
            <a:chOff x="8365864" y="2993835"/>
            <a:chExt cx="933472" cy="547264"/>
          </a:xfrm>
        </p:grpSpPr>
        <p:sp>
          <p:nvSpPr>
            <p:cNvPr id="3946" name="Google Shape;3946;p15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7" name="Google Shape;3947;p15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8" name="Google Shape;3948;p15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9" name="Google Shape;3949;p15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0" name="Google Shape;3950;p15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1" name="Google Shape;3951;p15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2" name="Google Shape;3952;p15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53" name="Google Shape;3953;p15"/>
          <p:cNvGrpSpPr/>
          <p:nvPr/>
        </p:nvGrpSpPr>
        <p:grpSpPr>
          <a:xfrm flipH="1">
            <a:off x="-247415" y="669199"/>
            <a:ext cx="1066705" cy="789799"/>
            <a:chOff x="8118223" y="2202382"/>
            <a:chExt cx="1151949" cy="873156"/>
          </a:xfrm>
        </p:grpSpPr>
        <p:sp>
          <p:nvSpPr>
            <p:cNvPr id="3954" name="Google Shape;3954;p15"/>
            <p:cNvSpPr/>
            <p:nvPr/>
          </p:nvSpPr>
          <p:spPr>
            <a:xfrm>
              <a:off x="8162018" y="23699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5" name="Google Shape;3955;p15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6" name="Google Shape;3956;p15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7" name="Google Shape;3957;p15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8" name="Google Shape;3958;p15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9" name="Google Shape;3959;p15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0" name="Google Shape;3960;p15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1" name="Google Shape;3961;p15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2" name="Google Shape;3962;p15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3" name="Google Shape;3963;p15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4" name="Google Shape;3964;p15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5" name="Google Shape;3965;p15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6" name="Google Shape;3966;p15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7" name="Google Shape;3967;p15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8" name="Google Shape;3968;p15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9" name="Google Shape;3969;p15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0" name="Google Shape;3970;p15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1" name="Google Shape;3971;p15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2" name="Google Shape;3972;p15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3" name="Google Shape;3973;p15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4" name="Google Shape;3974;p15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75" name="Google Shape;3975;p15"/>
          <p:cNvGrpSpPr/>
          <p:nvPr/>
        </p:nvGrpSpPr>
        <p:grpSpPr>
          <a:xfrm flipH="1">
            <a:off x="10866002" y="5296389"/>
            <a:ext cx="1528276" cy="1418404"/>
            <a:chOff x="-181020" y="4253777"/>
            <a:chExt cx="1117161" cy="1087511"/>
          </a:xfrm>
        </p:grpSpPr>
        <p:sp>
          <p:nvSpPr>
            <p:cNvPr id="3976" name="Google Shape;3976;p15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7" name="Google Shape;3977;p15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8" name="Google Shape;3978;p15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9" name="Google Shape;3979;p15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0" name="Google Shape;3980;p15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1" name="Google Shape;3981;p15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2" name="Google Shape;3982;p15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3" name="Google Shape;3983;p15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4" name="Google Shape;3984;p15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5" name="Google Shape;3985;p15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6" name="Google Shape;3986;p15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7" name="Google Shape;3987;p15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8" name="Google Shape;3988;p15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9" name="Google Shape;3989;p15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90" name="Google Shape;3990;p15"/>
          <p:cNvGrpSpPr/>
          <p:nvPr/>
        </p:nvGrpSpPr>
        <p:grpSpPr>
          <a:xfrm flipH="1">
            <a:off x="11167235" y="4932569"/>
            <a:ext cx="1209272" cy="1546943"/>
            <a:chOff x="-168050" y="4195214"/>
            <a:chExt cx="719519" cy="965231"/>
          </a:xfrm>
        </p:grpSpPr>
        <p:sp>
          <p:nvSpPr>
            <p:cNvPr id="3991" name="Google Shape;3991;p15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2" name="Google Shape;3992;p15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3" name="Google Shape;3993;p15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4" name="Google Shape;3994;p15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5" name="Google Shape;3995;p15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6" name="Google Shape;3996;p15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7" name="Google Shape;3997;p15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8" name="Google Shape;3998;p15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9" name="Google Shape;3999;p15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0" name="Google Shape;4000;p15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1" name="Google Shape;4001;p15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2" name="Google Shape;4002;p15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3" name="Google Shape;4003;p15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4" name="Google Shape;4004;p15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5" name="Google Shape;4005;p15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6" name="Google Shape;4006;p15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7" name="Google Shape;4007;p15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8" name="Google Shape;4008;p15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9" name="Google Shape;4009;p15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0" name="Google Shape;4010;p15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1" name="Google Shape;4011;p15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2" name="Google Shape;4012;p15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3" name="Google Shape;4013;p15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4" name="Google Shape;4014;p15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5" name="Google Shape;4015;p15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6" name="Google Shape;4016;p15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7" name="Google Shape;4017;p15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8" name="Google Shape;4018;p15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9" name="Google Shape;4019;p15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0" name="Google Shape;4020;p15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1" name="Google Shape;4021;p15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2" name="Google Shape;4022;p15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3" name="Google Shape;4023;p15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4" name="Google Shape;4024;p15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5" name="Google Shape;4025;p15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6" name="Google Shape;4026;p15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7" name="Google Shape;4027;p15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8" name="Google Shape;4028;p15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9" name="Google Shape;4029;p15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0" name="Google Shape;4030;p15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1" name="Google Shape;4031;p15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2" name="Google Shape;4032;p15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3" name="Google Shape;4033;p15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4" name="Google Shape;4034;p15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5" name="Google Shape;4035;p15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6" name="Google Shape;4036;p15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7" name="Google Shape;4037;p15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38" name="Google Shape;4038;p15"/>
          <p:cNvGrpSpPr/>
          <p:nvPr/>
        </p:nvGrpSpPr>
        <p:grpSpPr>
          <a:xfrm flipH="1">
            <a:off x="-184801" y="-209103"/>
            <a:ext cx="1034111" cy="1035928"/>
            <a:chOff x="7973149" y="-201092"/>
            <a:chExt cx="1116750" cy="1145263"/>
          </a:xfrm>
        </p:grpSpPr>
        <p:sp>
          <p:nvSpPr>
            <p:cNvPr id="4039" name="Google Shape;4039;p15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0" name="Google Shape;4040;p15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1" name="Google Shape;4041;p15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2" name="Google Shape;4042;p15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3" name="Google Shape;4043;p15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4" name="Google Shape;4044;p15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5" name="Google Shape;4045;p15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6" name="Google Shape;4046;p15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7" name="Google Shape;4047;p15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8" name="Google Shape;4048;p15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9" name="Google Shape;4049;p15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0" name="Google Shape;4050;p15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1" name="Google Shape;4051;p15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2" name="Google Shape;4052;p15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3" name="Google Shape;4053;p15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4" name="Google Shape;4054;p15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5" name="Google Shape;4055;p15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6" name="Google Shape;4056;p15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7" name="Google Shape;4057;p15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8" name="Google Shape;4058;p15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9" name="Google Shape;4059;p15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0" name="Google Shape;4060;p15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1" name="Google Shape;4061;p15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2" name="Google Shape;4062;p15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3" name="Google Shape;4063;p15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4" name="Google Shape;4064;p15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5" name="Google Shape;4065;p15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6" name="Google Shape;4066;p15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7" name="Google Shape;4067;p15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8" name="Google Shape;4068;p15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9" name="Google Shape;4069;p15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0" name="Google Shape;4070;p15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1" name="Google Shape;4071;p15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2" name="Google Shape;4072;p15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3" name="Google Shape;4073;p15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4" name="Google Shape;4074;p15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5" name="Google Shape;4075;p15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6" name="Google Shape;4076;p15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7" name="Google Shape;4077;p15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8" name="Google Shape;4078;p15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9" name="Google Shape;4079;p15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0" name="Google Shape;4080;p15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1" name="Google Shape;4081;p15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2" name="Google Shape;4082;p15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3" name="Google Shape;4083;p15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4" name="Google Shape;4084;p15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5" name="Google Shape;4085;p15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6" name="Google Shape;4086;p15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7" name="Google Shape;4087;p15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8" name="Google Shape;4088;p15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9" name="Google Shape;4089;p15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0" name="Google Shape;4090;p15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1" name="Google Shape;4091;p15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2" name="Google Shape;4092;p15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3" name="Google Shape;4093;p15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4" name="Google Shape;4094;p15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5" name="Google Shape;4095;p15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6" name="Google Shape;4096;p15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7" name="Google Shape;4097;p15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8" name="Google Shape;4098;p15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9" name="Google Shape;4099;p15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00" name="Google Shape;4100;p15"/>
          <p:cNvGrpSpPr/>
          <p:nvPr/>
        </p:nvGrpSpPr>
        <p:grpSpPr>
          <a:xfrm rot="-5400000" flipH="1">
            <a:off x="11145299" y="5617374"/>
            <a:ext cx="571291" cy="1623076"/>
            <a:chOff x="7607455" y="4238363"/>
            <a:chExt cx="438017" cy="1186459"/>
          </a:xfrm>
        </p:grpSpPr>
        <p:sp>
          <p:nvSpPr>
            <p:cNvPr id="4101" name="Google Shape;4101;p15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2" name="Google Shape;4102;p15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3" name="Google Shape;4103;p15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4" name="Google Shape;4104;p15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5" name="Google Shape;4105;p15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6" name="Google Shape;4106;p15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7" name="Google Shape;4107;p15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8" name="Google Shape;4108;p15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9" name="Google Shape;4109;p15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0" name="Google Shape;4110;p15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1" name="Google Shape;4111;p15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2" name="Google Shape;4112;p15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3" name="Google Shape;4113;p15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4" name="Google Shape;4114;p15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5" name="Google Shape;4115;p15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6" name="Google Shape;4116;p15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7" name="Google Shape;4117;p15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8" name="Google Shape;4118;p15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9" name="Google Shape;4119;p15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0" name="Google Shape;4120;p15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1" name="Google Shape;4121;p15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2" name="Google Shape;4122;p15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3" name="Google Shape;4123;p15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4" name="Google Shape;4124;p15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25" name="Google Shape;4125;p15"/>
          <p:cNvGrpSpPr/>
          <p:nvPr/>
        </p:nvGrpSpPr>
        <p:grpSpPr>
          <a:xfrm flipH="1">
            <a:off x="-79791" y="6156140"/>
            <a:ext cx="748761" cy="724561"/>
            <a:chOff x="8202967" y="4478366"/>
            <a:chExt cx="900965" cy="871845"/>
          </a:xfrm>
        </p:grpSpPr>
        <p:sp>
          <p:nvSpPr>
            <p:cNvPr id="4126" name="Google Shape;4126;p15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7" name="Google Shape;4127;p15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8" name="Google Shape;4128;p15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9" name="Google Shape;4129;p15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0" name="Google Shape;4130;p15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1" name="Google Shape;4131;p15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2" name="Google Shape;4132;p15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3" name="Google Shape;4133;p15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4" name="Google Shape;4134;p15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5" name="Google Shape;4135;p15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6" name="Google Shape;4136;p15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7" name="Google Shape;4137;p15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8" name="Google Shape;4138;p15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9" name="Google Shape;4139;p15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0" name="Google Shape;4140;p15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1" name="Google Shape;4141;p15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2" name="Google Shape;4142;p15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3" name="Google Shape;4143;p15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4" name="Google Shape;4144;p15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85581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4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6" name="Google Shape;4146;p16"/>
          <p:cNvGrpSpPr/>
          <p:nvPr/>
        </p:nvGrpSpPr>
        <p:grpSpPr>
          <a:xfrm rot="-5400000" flipH="1">
            <a:off x="-184787" y="5421093"/>
            <a:ext cx="780584" cy="350259"/>
            <a:chOff x="8502760" y="3542528"/>
            <a:chExt cx="711519" cy="319269"/>
          </a:xfrm>
        </p:grpSpPr>
        <p:sp>
          <p:nvSpPr>
            <p:cNvPr id="4147" name="Google Shape;4147;p16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8" name="Google Shape;4148;p16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9" name="Google Shape;4149;p16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0" name="Google Shape;4150;p16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1" name="Google Shape;4151;p16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2" name="Google Shape;4152;p16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3" name="Google Shape;4153;p16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4" name="Google Shape;4154;p16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5" name="Google Shape;4155;p16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56" name="Google Shape;4156;p16"/>
          <p:cNvSpPr txBox="1">
            <a:spLocks noGrp="1"/>
          </p:cNvSpPr>
          <p:nvPr>
            <p:ph type="subTitle" idx="1"/>
          </p:nvPr>
        </p:nvSpPr>
        <p:spPr>
          <a:xfrm>
            <a:off x="4813000" y="1716383"/>
            <a:ext cx="25660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157" name="Google Shape;4157;p16"/>
          <p:cNvSpPr txBox="1">
            <a:spLocks noGrp="1"/>
          </p:cNvSpPr>
          <p:nvPr>
            <p:ph type="subTitle" idx="2"/>
          </p:nvPr>
        </p:nvSpPr>
        <p:spPr>
          <a:xfrm>
            <a:off x="7849700" y="1716376"/>
            <a:ext cx="25660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158" name="Google Shape;4158;p16"/>
          <p:cNvSpPr txBox="1">
            <a:spLocks noGrp="1"/>
          </p:cNvSpPr>
          <p:nvPr>
            <p:ph type="subTitle" idx="3"/>
          </p:nvPr>
        </p:nvSpPr>
        <p:spPr>
          <a:xfrm>
            <a:off x="1776300" y="1716383"/>
            <a:ext cx="25660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159" name="Google Shape;4159;p16"/>
          <p:cNvSpPr txBox="1">
            <a:spLocks noGrp="1"/>
          </p:cNvSpPr>
          <p:nvPr>
            <p:ph type="subTitle" idx="4"/>
          </p:nvPr>
        </p:nvSpPr>
        <p:spPr>
          <a:xfrm>
            <a:off x="1804300" y="2159435"/>
            <a:ext cx="251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160" name="Google Shape;4160;p16"/>
          <p:cNvSpPr txBox="1">
            <a:spLocks noGrp="1"/>
          </p:cNvSpPr>
          <p:nvPr>
            <p:ph type="subTitle" idx="5"/>
          </p:nvPr>
        </p:nvSpPr>
        <p:spPr>
          <a:xfrm>
            <a:off x="4841000" y="2159435"/>
            <a:ext cx="251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161" name="Google Shape;4161;p16"/>
          <p:cNvSpPr txBox="1">
            <a:spLocks noGrp="1"/>
          </p:cNvSpPr>
          <p:nvPr>
            <p:ph type="subTitle" idx="6"/>
          </p:nvPr>
        </p:nvSpPr>
        <p:spPr>
          <a:xfrm>
            <a:off x="7877700" y="2159433"/>
            <a:ext cx="251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162" name="Google Shape;4162;p16"/>
          <p:cNvSpPr/>
          <p:nvPr/>
        </p:nvSpPr>
        <p:spPr>
          <a:xfrm rot="-10468820">
            <a:off x="11396191" y="-508535"/>
            <a:ext cx="41275" cy="36848"/>
          </a:xfrm>
          <a:custGeom>
            <a:avLst/>
            <a:gdLst/>
            <a:ahLst/>
            <a:cxnLst/>
            <a:rect l="l" t="t" r="r" b="b"/>
            <a:pathLst>
              <a:path w="671" h="599" extrusionOk="0">
                <a:moveTo>
                  <a:pt x="317" y="0"/>
                </a:moveTo>
                <a:cubicBezTo>
                  <a:pt x="171" y="0"/>
                  <a:pt x="35" y="107"/>
                  <a:pt x="13" y="254"/>
                </a:cubicBezTo>
                <a:cubicBezTo>
                  <a:pt x="0" y="341"/>
                  <a:pt x="25" y="416"/>
                  <a:pt x="63" y="491"/>
                </a:cubicBezTo>
                <a:cubicBezTo>
                  <a:pt x="130" y="566"/>
                  <a:pt x="214" y="598"/>
                  <a:pt x="296" y="598"/>
                </a:cubicBezTo>
                <a:cubicBezTo>
                  <a:pt x="488" y="598"/>
                  <a:pt x="670" y="419"/>
                  <a:pt x="600" y="191"/>
                </a:cubicBezTo>
                <a:cubicBezTo>
                  <a:pt x="588" y="166"/>
                  <a:pt x="575" y="141"/>
                  <a:pt x="563" y="116"/>
                </a:cubicBezTo>
                <a:cubicBezTo>
                  <a:pt x="513" y="54"/>
                  <a:pt x="438" y="16"/>
                  <a:pt x="363" y="4"/>
                </a:cubicBezTo>
                <a:cubicBezTo>
                  <a:pt x="347" y="2"/>
                  <a:pt x="332" y="0"/>
                  <a:pt x="31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3" name="Google Shape;4163;p16"/>
          <p:cNvSpPr/>
          <p:nvPr/>
        </p:nvSpPr>
        <p:spPr>
          <a:xfrm rot="-10468820">
            <a:off x="11463599" y="-451515"/>
            <a:ext cx="44104" cy="35740"/>
          </a:xfrm>
          <a:custGeom>
            <a:avLst/>
            <a:gdLst/>
            <a:ahLst/>
            <a:cxnLst/>
            <a:rect l="l" t="t" r="r" b="b"/>
            <a:pathLst>
              <a:path w="717" h="581" extrusionOk="0">
                <a:moveTo>
                  <a:pt x="313" y="0"/>
                </a:moveTo>
                <a:cubicBezTo>
                  <a:pt x="167" y="0"/>
                  <a:pt x="26" y="106"/>
                  <a:pt x="1" y="276"/>
                </a:cubicBezTo>
                <a:cubicBezTo>
                  <a:pt x="1" y="326"/>
                  <a:pt x="1" y="376"/>
                  <a:pt x="26" y="414"/>
                </a:cubicBezTo>
                <a:cubicBezTo>
                  <a:pt x="51" y="532"/>
                  <a:pt x="145" y="580"/>
                  <a:pt x="252" y="580"/>
                </a:cubicBezTo>
                <a:cubicBezTo>
                  <a:pt x="460" y="580"/>
                  <a:pt x="716" y="395"/>
                  <a:pt x="600" y="189"/>
                </a:cubicBezTo>
                <a:cubicBezTo>
                  <a:pt x="575" y="151"/>
                  <a:pt x="550" y="114"/>
                  <a:pt x="513" y="76"/>
                </a:cubicBezTo>
                <a:cubicBezTo>
                  <a:pt x="453" y="24"/>
                  <a:pt x="382" y="0"/>
                  <a:pt x="3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4" name="Google Shape;4164;p16"/>
          <p:cNvSpPr/>
          <p:nvPr/>
        </p:nvSpPr>
        <p:spPr>
          <a:xfrm rot="-10468820">
            <a:off x="11090626" y="-432796"/>
            <a:ext cx="49701" cy="38571"/>
          </a:xfrm>
          <a:custGeom>
            <a:avLst/>
            <a:gdLst/>
            <a:ahLst/>
            <a:cxnLst/>
            <a:rect l="l" t="t" r="r" b="b"/>
            <a:pathLst>
              <a:path w="808" h="627" extrusionOk="0">
                <a:moveTo>
                  <a:pt x="431" y="0"/>
                </a:moveTo>
                <a:cubicBezTo>
                  <a:pt x="142" y="0"/>
                  <a:pt x="1" y="366"/>
                  <a:pt x="236" y="554"/>
                </a:cubicBezTo>
                <a:cubicBezTo>
                  <a:pt x="299" y="604"/>
                  <a:pt x="367" y="626"/>
                  <a:pt x="433" y="626"/>
                </a:cubicBezTo>
                <a:cubicBezTo>
                  <a:pt x="632" y="626"/>
                  <a:pt x="808" y="429"/>
                  <a:pt x="723" y="204"/>
                </a:cubicBezTo>
                <a:cubicBezTo>
                  <a:pt x="686" y="92"/>
                  <a:pt x="586" y="29"/>
                  <a:pt x="486" y="4"/>
                </a:cubicBezTo>
                <a:cubicBezTo>
                  <a:pt x="467" y="1"/>
                  <a:pt x="449" y="0"/>
                  <a:pt x="43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5" name="Google Shape;4165;p16"/>
          <p:cNvSpPr/>
          <p:nvPr/>
        </p:nvSpPr>
        <p:spPr>
          <a:xfrm rot="-10468820">
            <a:off x="10990674" y="-411812"/>
            <a:ext cx="41951" cy="38877"/>
          </a:xfrm>
          <a:custGeom>
            <a:avLst/>
            <a:gdLst/>
            <a:ahLst/>
            <a:cxnLst/>
            <a:rect l="l" t="t" r="r" b="b"/>
            <a:pathLst>
              <a:path w="682" h="632" extrusionOk="0">
                <a:moveTo>
                  <a:pt x="350" y="1"/>
                </a:moveTo>
                <a:cubicBezTo>
                  <a:pt x="259" y="1"/>
                  <a:pt x="166" y="39"/>
                  <a:pt x="101" y="124"/>
                </a:cubicBezTo>
                <a:cubicBezTo>
                  <a:pt x="1" y="261"/>
                  <a:pt x="26" y="449"/>
                  <a:pt x="151" y="561"/>
                </a:cubicBezTo>
                <a:cubicBezTo>
                  <a:pt x="210" y="610"/>
                  <a:pt x="277" y="632"/>
                  <a:pt x="344" y="632"/>
                </a:cubicBezTo>
                <a:cubicBezTo>
                  <a:pt x="516" y="632"/>
                  <a:pt x="681" y="485"/>
                  <a:pt x="663" y="286"/>
                </a:cubicBezTo>
                <a:cubicBezTo>
                  <a:pt x="647" y="107"/>
                  <a:pt x="500" y="1"/>
                  <a:pt x="35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6" name="Google Shape;4166;p16"/>
          <p:cNvSpPr/>
          <p:nvPr/>
        </p:nvSpPr>
        <p:spPr>
          <a:xfrm rot="-10468820">
            <a:off x="11131384" y="-515916"/>
            <a:ext cx="48779" cy="37893"/>
          </a:xfrm>
          <a:custGeom>
            <a:avLst/>
            <a:gdLst/>
            <a:ahLst/>
            <a:cxnLst/>
            <a:rect l="l" t="t" r="r" b="b"/>
            <a:pathLst>
              <a:path w="793" h="616" extrusionOk="0">
                <a:moveTo>
                  <a:pt x="340" y="1"/>
                </a:moveTo>
                <a:cubicBezTo>
                  <a:pt x="251" y="1"/>
                  <a:pt x="164" y="39"/>
                  <a:pt x="100" y="110"/>
                </a:cubicBezTo>
                <a:cubicBezTo>
                  <a:pt x="0" y="247"/>
                  <a:pt x="25" y="435"/>
                  <a:pt x="150" y="547"/>
                </a:cubicBezTo>
                <a:cubicBezTo>
                  <a:pt x="194" y="596"/>
                  <a:pt x="245" y="616"/>
                  <a:pt x="298" y="616"/>
                </a:cubicBezTo>
                <a:cubicBezTo>
                  <a:pt x="532" y="616"/>
                  <a:pt x="793" y="215"/>
                  <a:pt x="538" y="72"/>
                </a:cubicBezTo>
                <a:cubicBezTo>
                  <a:pt x="478" y="24"/>
                  <a:pt x="409" y="1"/>
                  <a:pt x="3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7" name="Google Shape;4167;p16"/>
          <p:cNvSpPr/>
          <p:nvPr/>
        </p:nvSpPr>
        <p:spPr>
          <a:xfrm rot="-10468820">
            <a:off x="10926995" y="-507588"/>
            <a:ext cx="43120" cy="38016"/>
          </a:xfrm>
          <a:custGeom>
            <a:avLst/>
            <a:gdLst/>
            <a:ahLst/>
            <a:cxnLst/>
            <a:rect l="l" t="t" r="r" b="b"/>
            <a:pathLst>
              <a:path w="701" h="618" extrusionOk="0">
                <a:moveTo>
                  <a:pt x="347" y="1"/>
                </a:moveTo>
                <a:cubicBezTo>
                  <a:pt x="311" y="1"/>
                  <a:pt x="274" y="7"/>
                  <a:pt x="238" y="21"/>
                </a:cubicBezTo>
                <a:cubicBezTo>
                  <a:pt x="76" y="84"/>
                  <a:pt x="1" y="259"/>
                  <a:pt x="63" y="421"/>
                </a:cubicBezTo>
                <a:cubicBezTo>
                  <a:pt x="111" y="545"/>
                  <a:pt x="224" y="618"/>
                  <a:pt x="347" y="618"/>
                </a:cubicBezTo>
                <a:cubicBezTo>
                  <a:pt x="385" y="618"/>
                  <a:pt x="425" y="611"/>
                  <a:pt x="463" y="596"/>
                </a:cubicBezTo>
                <a:cubicBezTo>
                  <a:pt x="626" y="533"/>
                  <a:pt x="701" y="359"/>
                  <a:pt x="638" y="196"/>
                </a:cubicBezTo>
                <a:cubicBezTo>
                  <a:pt x="590" y="80"/>
                  <a:pt x="473" y="1"/>
                  <a:pt x="3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8" name="Google Shape;4168;p16"/>
          <p:cNvSpPr/>
          <p:nvPr/>
        </p:nvSpPr>
        <p:spPr>
          <a:xfrm rot="-10468820">
            <a:off x="10750838" y="-530077"/>
            <a:ext cx="45273" cy="39000"/>
          </a:xfrm>
          <a:custGeom>
            <a:avLst/>
            <a:gdLst/>
            <a:ahLst/>
            <a:cxnLst/>
            <a:rect l="l" t="t" r="r" b="b"/>
            <a:pathLst>
              <a:path w="736" h="634" extrusionOk="0">
                <a:moveTo>
                  <a:pt x="400" y="1"/>
                </a:moveTo>
                <a:cubicBezTo>
                  <a:pt x="184" y="1"/>
                  <a:pt x="1" y="233"/>
                  <a:pt x="125" y="472"/>
                </a:cubicBezTo>
                <a:cubicBezTo>
                  <a:pt x="186" y="584"/>
                  <a:pt x="289" y="633"/>
                  <a:pt x="391" y="633"/>
                </a:cubicBezTo>
                <a:cubicBezTo>
                  <a:pt x="564" y="633"/>
                  <a:pt x="736" y="496"/>
                  <a:pt x="712" y="285"/>
                </a:cubicBezTo>
                <a:cubicBezTo>
                  <a:pt x="700" y="260"/>
                  <a:pt x="700" y="235"/>
                  <a:pt x="687" y="210"/>
                </a:cubicBezTo>
                <a:cubicBezTo>
                  <a:pt x="675" y="147"/>
                  <a:pt x="637" y="110"/>
                  <a:pt x="600" y="72"/>
                </a:cubicBezTo>
                <a:cubicBezTo>
                  <a:pt x="536" y="22"/>
                  <a:pt x="466" y="1"/>
                  <a:pt x="40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9" name="Google Shape;4169;p16"/>
          <p:cNvSpPr/>
          <p:nvPr/>
        </p:nvSpPr>
        <p:spPr>
          <a:xfrm rot="-10468820">
            <a:off x="10845053" y="-459088"/>
            <a:ext cx="43120" cy="38077"/>
          </a:xfrm>
          <a:custGeom>
            <a:avLst/>
            <a:gdLst/>
            <a:ahLst/>
            <a:cxnLst/>
            <a:rect l="l" t="t" r="r" b="b"/>
            <a:pathLst>
              <a:path w="701" h="619" extrusionOk="0">
                <a:moveTo>
                  <a:pt x="354" y="1"/>
                </a:moveTo>
                <a:cubicBezTo>
                  <a:pt x="316" y="1"/>
                  <a:pt x="277" y="8"/>
                  <a:pt x="238" y="23"/>
                </a:cubicBezTo>
                <a:cubicBezTo>
                  <a:pt x="75" y="85"/>
                  <a:pt x="1" y="260"/>
                  <a:pt x="63" y="423"/>
                </a:cubicBezTo>
                <a:cubicBezTo>
                  <a:pt x="112" y="539"/>
                  <a:pt x="228" y="618"/>
                  <a:pt x="354" y="618"/>
                </a:cubicBezTo>
                <a:cubicBezTo>
                  <a:pt x="390" y="618"/>
                  <a:pt x="427" y="612"/>
                  <a:pt x="463" y="598"/>
                </a:cubicBezTo>
                <a:cubicBezTo>
                  <a:pt x="613" y="535"/>
                  <a:pt x="700" y="348"/>
                  <a:pt x="638" y="198"/>
                </a:cubicBezTo>
                <a:cubicBezTo>
                  <a:pt x="590" y="74"/>
                  <a:pt x="477" y="1"/>
                  <a:pt x="35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0" name="Google Shape;4170;p16"/>
          <p:cNvSpPr/>
          <p:nvPr/>
        </p:nvSpPr>
        <p:spPr>
          <a:xfrm rot="-10468820">
            <a:off x="11298039" y="-488937"/>
            <a:ext cx="46133" cy="34017"/>
          </a:xfrm>
          <a:custGeom>
            <a:avLst/>
            <a:gdLst/>
            <a:ahLst/>
            <a:cxnLst/>
            <a:rect l="l" t="t" r="r" b="b"/>
            <a:pathLst>
              <a:path w="750" h="553" extrusionOk="0">
                <a:moveTo>
                  <a:pt x="535" y="0"/>
                </a:moveTo>
                <a:cubicBezTo>
                  <a:pt x="308" y="0"/>
                  <a:pt x="1" y="312"/>
                  <a:pt x="231" y="487"/>
                </a:cubicBezTo>
                <a:cubicBezTo>
                  <a:pt x="293" y="532"/>
                  <a:pt x="361" y="552"/>
                  <a:pt x="425" y="552"/>
                </a:cubicBezTo>
                <a:cubicBezTo>
                  <a:pt x="597" y="552"/>
                  <a:pt x="749" y="412"/>
                  <a:pt x="731" y="212"/>
                </a:cubicBezTo>
                <a:cubicBezTo>
                  <a:pt x="731" y="187"/>
                  <a:pt x="731" y="162"/>
                  <a:pt x="719" y="137"/>
                </a:cubicBezTo>
                <a:cubicBezTo>
                  <a:pt x="686" y="39"/>
                  <a:pt x="616" y="0"/>
                  <a:pt x="53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1" name="Google Shape;4171;p16"/>
          <p:cNvSpPr/>
          <p:nvPr/>
        </p:nvSpPr>
        <p:spPr>
          <a:xfrm rot="-10468820">
            <a:off x="10850103" y="-564117"/>
            <a:ext cx="41336" cy="37524"/>
          </a:xfrm>
          <a:custGeom>
            <a:avLst/>
            <a:gdLst/>
            <a:ahLst/>
            <a:cxnLst/>
            <a:rect l="l" t="t" r="r" b="b"/>
            <a:pathLst>
              <a:path w="672" h="610" extrusionOk="0">
                <a:moveTo>
                  <a:pt x="324" y="1"/>
                </a:moveTo>
                <a:cubicBezTo>
                  <a:pt x="184" y="1"/>
                  <a:pt x="44" y="96"/>
                  <a:pt x="13" y="257"/>
                </a:cubicBezTo>
                <a:cubicBezTo>
                  <a:pt x="1" y="332"/>
                  <a:pt x="13" y="420"/>
                  <a:pt x="63" y="482"/>
                </a:cubicBezTo>
                <a:cubicBezTo>
                  <a:pt x="113" y="545"/>
                  <a:pt x="188" y="595"/>
                  <a:pt x="263" y="607"/>
                </a:cubicBezTo>
                <a:cubicBezTo>
                  <a:pt x="276" y="609"/>
                  <a:pt x="288" y="609"/>
                  <a:pt x="299" y="609"/>
                </a:cubicBezTo>
                <a:cubicBezTo>
                  <a:pt x="518" y="609"/>
                  <a:pt x="672" y="396"/>
                  <a:pt x="601" y="195"/>
                </a:cubicBezTo>
                <a:cubicBezTo>
                  <a:pt x="588" y="170"/>
                  <a:pt x="576" y="145"/>
                  <a:pt x="563" y="120"/>
                </a:cubicBezTo>
                <a:cubicBezTo>
                  <a:pt x="501" y="38"/>
                  <a:pt x="412" y="1"/>
                  <a:pt x="32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2" name="Google Shape;4172;p16"/>
          <p:cNvSpPr/>
          <p:nvPr/>
        </p:nvSpPr>
        <p:spPr>
          <a:xfrm rot="-10468820">
            <a:off x="11020116" y="-510334"/>
            <a:ext cx="46749" cy="38755"/>
          </a:xfrm>
          <a:custGeom>
            <a:avLst/>
            <a:gdLst/>
            <a:ahLst/>
            <a:cxnLst/>
            <a:rect l="l" t="t" r="r" b="b"/>
            <a:pathLst>
              <a:path w="760" h="630" extrusionOk="0">
                <a:moveTo>
                  <a:pt x="388" y="1"/>
                </a:moveTo>
                <a:cubicBezTo>
                  <a:pt x="285" y="1"/>
                  <a:pt x="183" y="51"/>
                  <a:pt x="126" y="153"/>
                </a:cubicBezTo>
                <a:cubicBezTo>
                  <a:pt x="1" y="340"/>
                  <a:pt x="126" y="590"/>
                  <a:pt x="351" y="627"/>
                </a:cubicBezTo>
                <a:cubicBezTo>
                  <a:pt x="363" y="629"/>
                  <a:pt x="375" y="629"/>
                  <a:pt x="387" y="629"/>
                </a:cubicBezTo>
                <a:cubicBezTo>
                  <a:pt x="605" y="629"/>
                  <a:pt x="759" y="417"/>
                  <a:pt x="688" y="215"/>
                </a:cubicBezTo>
                <a:cubicBezTo>
                  <a:pt x="676" y="178"/>
                  <a:pt x="663" y="165"/>
                  <a:pt x="651" y="140"/>
                </a:cubicBezTo>
                <a:cubicBezTo>
                  <a:pt x="589" y="48"/>
                  <a:pt x="488" y="1"/>
                  <a:pt x="38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3" name="Google Shape;4173;p16"/>
          <p:cNvSpPr/>
          <p:nvPr/>
        </p:nvSpPr>
        <p:spPr>
          <a:xfrm rot="-10468820">
            <a:off x="11202511" y="-451709"/>
            <a:ext cx="48287" cy="38632"/>
          </a:xfrm>
          <a:custGeom>
            <a:avLst/>
            <a:gdLst/>
            <a:ahLst/>
            <a:cxnLst/>
            <a:rect l="l" t="t" r="r" b="b"/>
            <a:pathLst>
              <a:path w="785" h="628" extrusionOk="0">
                <a:moveTo>
                  <a:pt x="406" y="1"/>
                </a:moveTo>
                <a:cubicBezTo>
                  <a:pt x="196" y="1"/>
                  <a:pt x="0" y="226"/>
                  <a:pt x="132" y="463"/>
                </a:cubicBezTo>
                <a:cubicBezTo>
                  <a:pt x="192" y="578"/>
                  <a:pt x="293" y="628"/>
                  <a:pt x="395" y="628"/>
                </a:cubicBezTo>
                <a:cubicBezTo>
                  <a:pt x="589" y="628"/>
                  <a:pt x="785" y="446"/>
                  <a:pt x="694" y="200"/>
                </a:cubicBezTo>
                <a:cubicBezTo>
                  <a:pt x="682" y="175"/>
                  <a:pt x="669" y="150"/>
                  <a:pt x="657" y="138"/>
                </a:cubicBezTo>
                <a:cubicBezTo>
                  <a:pt x="586" y="41"/>
                  <a:pt x="495" y="1"/>
                  <a:pt x="40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4" name="Google Shape;4174;p16"/>
          <p:cNvSpPr/>
          <p:nvPr/>
        </p:nvSpPr>
        <p:spPr>
          <a:xfrm rot="-10468820">
            <a:off x="10901310" y="-370756"/>
            <a:ext cx="44719" cy="38755"/>
          </a:xfrm>
          <a:custGeom>
            <a:avLst/>
            <a:gdLst/>
            <a:ahLst/>
            <a:cxnLst/>
            <a:rect l="l" t="t" r="r" b="b"/>
            <a:pathLst>
              <a:path w="727" h="630" extrusionOk="0">
                <a:moveTo>
                  <a:pt x="333" y="0"/>
                </a:moveTo>
                <a:cubicBezTo>
                  <a:pt x="185" y="0"/>
                  <a:pt x="37" y="104"/>
                  <a:pt x="13" y="274"/>
                </a:cubicBezTo>
                <a:cubicBezTo>
                  <a:pt x="1" y="349"/>
                  <a:pt x="26" y="437"/>
                  <a:pt x="76" y="499"/>
                </a:cubicBezTo>
                <a:cubicBezTo>
                  <a:pt x="113" y="562"/>
                  <a:pt x="188" y="612"/>
                  <a:pt x="276" y="624"/>
                </a:cubicBezTo>
                <a:cubicBezTo>
                  <a:pt x="296" y="628"/>
                  <a:pt x="315" y="629"/>
                  <a:pt x="334" y="629"/>
                </a:cubicBezTo>
                <a:cubicBezTo>
                  <a:pt x="576" y="629"/>
                  <a:pt x="726" y="344"/>
                  <a:pt x="576" y="124"/>
                </a:cubicBezTo>
                <a:cubicBezTo>
                  <a:pt x="514" y="39"/>
                  <a:pt x="424" y="0"/>
                  <a:pt x="33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5" name="Google Shape;4175;p16"/>
          <p:cNvSpPr/>
          <p:nvPr/>
        </p:nvSpPr>
        <p:spPr>
          <a:xfrm rot="-10468820">
            <a:off x="10733493" y="-425421"/>
            <a:ext cx="44780" cy="38877"/>
          </a:xfrm>
          <a:custGeom>
            <a:avLst/>
            <a:gdLst/>
            <a:ahLst/>
            <a:cxnLst/>
            <a:rect l="l" t="t" r="r" b="b"/>
            <a:pathLst>
              <a:path w="728" h="632" extrusionOk="0">
                <a:moveTo>
                  <a:pt x="316" y="1"/>
                </a:moveTo>
                <a:cubicBezTo>
                  <a:pt x="174" y="1"/>
                  <a:pt x="35" y="99"/>
                  <a:pt x="13" y="266"/>
                </a:cubicBezTo>
                <a:cubicBezTo>
                  <a:pt x="0" y="354"/>
                  <a:pt x="13" y="429"/>
                  <a:pt x="63" y="504"/>
                </a:cubicBezTo>
                <a:cubicBezTo>
                  <a:pt x="113" y="566"/>
                  <a:pt x="187" y="604"/>
                  <a:pt x="262" y="629"/>
                </a:cubicBezTo>
                <a:cubicBezTo>
                  <a:pt x="278" y="631"/>
                  <a:pt x="293" y="632"/>
                  <a:pt x="308" y="632"/>
                </a:cubicBezTo>
                <a:cubicBezTo>
                  <a:pt x="558" y="632"/>
                  <a:pt x="728" y="341"/>
                  <a:pt x="562" y="129"/>
                </a:cubicBezTo>
                <a:cubicBezTo>
                  <a:pt x="499" y="41"/>
                  <a:pt x="407" y="1"/>
                  <a:pt x="31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6" name="Google Shape;4176;p16"/>
          <p:cNvSpPr/>
          <p:nvPr/>
        </p:nvSpPr>
        <p:spPr>
          <a:xfrm rot="-10468820">
            <a:off x="11170313" y="-369352"/>
            <a:ext cx="46011" cy="33587"/>
          </a:xfrm>
          <a:custGeom>
            <a:avLst/>
            <a:gdLst/>
            <a:ahLst/>
            <a:cxnLst/>
            <a:rect l="l" t="t" r="r" b="b"/>
            <a:pathLst>
              <a:path w="748" h="546" extrusionOk="0">
                <a:moveTo>
                  <a:pt x="361" y="0"/>
                </a:moveTo>
                <a:cubicBezTo>
                  <a:pt x="181" y="0"/>
                  <a:pt x="1" y="153"/>
                  <a:pt x="49" y="378"/>
                </a:cubicBezTo>
                <a:cubicBezTo>
                  <a:pt x="74" y="497"/>
                  <a:pt x="170" y="545"/>
                  <a:pt x="278" y="545"/>
                </a:cubicBezTo>
                <a:cubicBezTo>
                  <a:pt x="489" y="545"/>
                  <a:pt x="748" y="360"/>
                  <a:pt x="624" y="154"/>
                </a:cubicBezTo>
                <a:cubicBezTo>
                  <a:pt x="562" y="47"/>
                  <a:pt x="461" y="0"/>
                  <a:pt x="3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7" name="Google Shape;4177;p16"/>
          <p:cNvSpPr/>
          <p:nvPr/>
        </p:nvSpPr>
        <p:spPr>
          <a:xfrm rot="-10468820">
            <a:off x="10483731" y="-529756"/>
            <a:ext cx="46749" cy="38693"/>
          </a:xfrm>
          <a:custGeom>
            <a:avLst/>
            <a:gdLst/>
            <a:ahLst/>
            <a:cxnLst/>
            <a:rect l="l" t="t" r="r" b="b"/>
            <a:pathLst>
              <a:path w="760" h="629" extrusionOk="0">
                <a:moveTo>
                  <a:pt x="389" y="0"/>
                </a:moveTo>
                <a:cubicBezTo>
                  <a:pt x="285" y="0"/>
                  <a:pt x="183" y="50"/>
                  <a:pt x="126" y="152"/>
                </a:cubicBezTo>
                <a:cubicBezTo>
                  <a:pt x="1" y="339"/>
                  <a:pt x="126" y="602"/>
                  <a:pt x="351" y="627"/>
                </a:cubicBezTo>
                <a:cubicBezTo>
                  <a:pt x="363" y="628"/>
                  <a:pt x="375" y="628"/>
                  <a:pt x="387" y="628"/>
                </a:cubicBezTo>
                <a:cubicBezTo>
                  <a:pt x="606" y="628"/>
                  <a:pt x="759" y="416"/>
                  <a:pt x="688" y="214"/>
                </a:cubicBezTo>
                <a:cubicBezTo>
                  <a:pt x="676" y="189"/>
                  <a:pt x="663" y="164"/>
                  <a:pt x="651" y="139"/>
                </a:cubicBezTo>
                <a:cubicBezTo>
                  <a:pt x="589" y="47"/>
                  <a:pt x="489" y="0"/>
                  <a:pt x="3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8" name="Google Shape;4178;p16"/>
          <p:cNvSpPr/>
          <p:nvPr/>
        </p:nvSpPr>
        <p:spPr>
          <a:xfrm rot="-10468820">
            <a:off x="10451440" y="-429972"/>
            <a:ext cx="40536" cy="38877"/>
          </a:xfrm>
          <a:custGeom>
            <a:avLst/>
            <a:gdLst/>
            <a:ahLst/>
            <a:cxnLst/>
            <a:rect l="l" t="t" r="r" b="b"/>
            <a:pathLst>
              <a:path w="659" h="632" extrusionOk="0">
                <a:moveTo>
                  <a:pt x="349" y="1"/>
                </a:moveTo>
                <a:cubicBezTo>
                  <a:pt x="206" y="1"/>
                  <a:pt x="61" y="96"/>
                  <a:pt x="34" y="275"/>
                </a:cubicBezTo>
                <a:cubicBezTo>
                  <a:pt x="0" y="484"/>
                  <a:pt x="168" y="631"/>
                  <a:pt x="343" y="631"/>
                </a:cubicBezTo>
                <a:cubicBezTo>
                  <a:pt x="429" y="631"/>
                  <a:pt x="517" y="595"/>
                  <a:pt x="584" y="513"/>
                </a:cubicBezTo>
                <a:cubicBezTo>
                  <a:pt x="634" y="450"/>
                  <a:pt x="659" y="363"/>
                  <a:pt x="659" y="288"/>
                </a:cubicBezTo>
                <a:cubicBezTo>
                  <a:pt x="646" y="263"/>
                  <a:pt x="646" y="225"/>
                  <a:pt x="634" y="200"/>
                </a:cubicBezTo>
                <a:cubicBezTo>
                  <a:pt x="583" y="65"/>
                  <a:pt x="466" y="1"/>
                  <a:pt x="34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9" name="Google Shape;4179;p16"/>
          <p:cNvSpPr/>
          <p:nvPr/>
        </p:nvSpPr>
        <p:spPr>
          <a:xfrm rot="-10468820">
            <a:off x="10354406" y="-436594"/>
            <a:ext cx="46564" cy="38571"/>
          </a:xfrm>
          <a:custGeom>
            <a:avLst/>
            <a:gdLst/>
            <a:ahLst/>
            <a:cxnLst/>
            <a:rect l="l" t="t" r="r" b="b"/>
            <a:pathLst>
              <a:path w="757" h="627" extrusionOk="0">
                <a:moveTo>
                  <a:pt x="385" y="1"/>
                </a:moveTo>
                <a:cubicBezTo>
                  <a:pt x="282" y="1"/>
                  <a:pt x="177" y="51"/>
                  <a:pt x="113" y="148"/>
                </a:cubicBezTo>
                <a:cubicBezTo>
                  <a:pt x="0" y="348"/>
                  <a:pt x="125" y="597"/>
                  <a:pt x="350" y="622"/>
                </a:cubicBezTo>
                <a:cubicBezTo>
                  <a:pt x="367" y="625"/>
                  <a:pt x="384" y="627"/>
                  <a:pt x="400" y="627"/>
                </a:cubicBezTo>
                <a:cubicBezTo>
                  <a:pt x="602" y="627"/>
                  <a:pt x="756" y="418"/>
                  <a:pt x="675" y="210"/>
                </a:cubicBezTo>
                <a:cubicBezTo>
                  <a:pt x="675" y="185"/>
                  <a:pt x="663" y="160"/>
                  <a:pt x="638" y="135"/>
                </a:cubicBezTo>
                <a:cubicBezTo>
                  <a:pt x="577" y="45"/>
                  <a:pt x="482" y="1"/>
                  <a:pt x="38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0" name="Google Shape;4180;p16"/>
          <p:cNvSpPr/>
          <p:nvPr/>
        </p:nvSpPr>
        <p:spPr>
          <a:xfrm rot="-10468820">
            <a:off x="10540719" y="-345681"/>
            <a:ext cx="43551" cy="35740"/>
          </a:xfrm>
          <a:custGeom>
            <a:avLst/>
            <a:gdLst/>
            <a:ahLst/>
            <a:cxnLst/>
            <a:rect l="l" t="t" r="r" b="b"/>
            <a:pathLst>
              <a:path w="708" h="581" extrusionOk="0">
                <a:moveTo>
                  <a:pt x="370" y="1"/>
                </a:moveTo>
                <a:cubicBezTo>
                  <a:pt x="280" y="1"/>
                  <a:pt x="190" y="42"/>
                  <a:pt x="132" y="121"/>
                </a:cubicBezTo>
                <a:cubicBezTo>
                  <a:pt x="1" y="347"/>
                  <a:pt x="188" y="580"/>
                  <a:pt x="400" y="580"/>
                </a:cubicBezTo>
                <a:cubicBezTo>
                  <a:pt x="470" y="580"/>
                  <a:pt x="542" y="555"/>
                  <a:pt x="607" y="496"/>
                </a:cubicBezTo>
                <a:cubicBezTo>
                  <a:pt x="707" y="371"/>
                  <a:pt x="695" y="171"/>
                  <a:pt x="557" y="71"/>
                </a:cubicBezTo>
                <a:cubicBezTo>
                  <a:pt x="504" y="24"/>
                  <a:pt x="437" y="1"/>
                  <a:pt x="3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1" name="Google Shape;4181;p16"/>
          <p:cNvSpPr/>
          <p:nvPr/>
        </p:nvSpPr>
        <p:spPr>
          <a:xfrm rot="-10468820">
            <a:off x="10570554" y="-566593"/>
            <a:ext cx="46933" cy="37032"/>
          </a:xfrm>
          <a:custGeom>
            <a:avLst/>
            <a:gdLst/>
            <a:ahLst/>
            <a:cxnLst/>
            <a:rect l="l" t="t" r="r" b="b"/>
            <a:pathLst>
              <a:path w="763" h="602" extrusionOk="0">
                <a:moveTo>
                  <a:pt x="252" y="0"/>
                </a:moveTo>
                <a:cubicBezTo>
                  <a:pt x="181" y="0"/>
                  <a:pt x="117" y="31"/>
                  <a:pt x="75" y="105"/>
                </a:cubicBezTo>
                <a:cubicBezTo>
                  <a:pt x="25" y="167"/>
                  <a:pt x="0" y="255"/>
                  <a:pt x="13" y="330"/>
                </a:cubicBezTo>
                <a:cubicBezTo>
                  <a:pt x="36" y="503"/>
                  <a:pt x="178" y="601"/>
                  <a:pt x="324" y="601"/>
                </a:cubicBezTo>
                <a:cubicBezTo>
                  <a:pt x="410" y="601"/>
                  <a:pt x="498" y="567"/>
                  <a:pt x="563" y="492"/>
                </a:cubicBezTo>
                <a:cubicBezTo>
                  <a:pt x="763" y="311"/>
                  <a:pt x="477" y="0"/>
                  <a:pt x="25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2" name="Google Shape;4182;p16"/>
          <p:cNvSpPr/>
          <p:nvPr/>
        </p:nvSpPr>
        <p:spPr>
          <a:xfrm rot="-10468820">
            <a:off x="10652940" y="-503385"/>
            <a:ext cx="47979" cy="38324"/>
          </a:xfrm>
          <a:custGeom>
            <a:avLst/>
            <a:gdLst/>
            <a:ahLst/>
            <a:cxnLst/>
            <a:rect l="l" t="t" r="r" b="b"/>
            <a:pathLst>
              <a:path w="780" h="623" extrusionOk="0">
                <a:moveTo>
                  <a:pt x="385" y="0"/>
                </a:moveTo>
                <a:cubicBezTo>
                  <a:pt x="282" y="0"/>
                  <a:pt x="178" y="54"/>
                  <a:pt x="113" y="157"/>
                </a:cubicBezTo>
                <a:cubicBezTo>
                  <a:pt x="1" y="344"/>
                  <a:pt x="126" y="594"/>
                  <a:pt x="351" y="619"/>
                </a:cubicBezTo>
                <a:cubicBezTo>
                  <a:pt x="366" y="621"/>
                  <a:pt x="381" y="622"/>
                  <a:pt x="395" y="622"/>
                </a:cubicBezTo>
                <a:cubicBezTo>
                  <a:pt x="632" y="622"/>
                  <a:pt x="779" y="344"/>
                  <a:pt x="638" y="144"/>
                </a:cubicBezTo>
                <a:cubicBezTo>
                  <a:pt x="577" y="47"/>
                  <a:pt x="482" y="0"/>
                  <a:pt x="38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3" name="Google Shape;4183;p16"/>
          <p:cNvSpPr/>
          <p:nvPr/>
        </p:nvSpPr>
        <p:spPr>
          <a:xfrm rot="-10468820">
            <a:off x="10633627" y="-402701"/>
            <a:ext cx="42136" cy="38016"/>
          </a:xfrm>
          <a:custGeom>
            <a:avLst/>
            <a:gdLst/>
            <a:ahLst/>
            <a:cxnLst/>
            <a:rect l="l" t="t" r="r" b="b"/>
            <a:pathLst>
              <a:path w="685" h="618" extrusionOk="0">
                <a:moveTo>
                  <a:pt x="327" y="0"/>
                </a:moveTo>
                <a:cubicBezTo>
                  <a:pt x="174" y="0"/>
                  <a:pt x="48" y="107"/>
                  <a:pt x="26" y="266"/>
                </a:cubicBezTo>
                <a:cubicBezTo>
                  <a:pt x="1" y="429"/>
                  <a:pt x="113" y="591"/>
                  <a:pt x="276" y="616"/>
                </a:cubicBezTo>
                <a:cubicBezTo>
                  <a:pt x="288" y="617"/>
                  <a:pt x="300" y="618"/>
                  <a:pt x="312" y="618"/>
                </a:cubicBezTo>
                <a:cubicBezTo>
                  <a:pt x="530" y="618"/>
                  <a:pt x="684" y="405"/>
                  <a:pt x="613" y="204"/>
                </a:cubicBezTo>
                <a:cubicBezTo>
                  <a:pt x="600" y="179"/>
                  <a:pt x="588" y="154"/>
                  <a:pt x="575" y="129"/>
                </a:cubicBezTo>
                <a:cubicBezTo>
                  <a:pt x="525" y="66"/>
                  <a:pt x="451" y="16"/>
                  <a:pt x="376" y="4"/>
                </a:cubicBezTo>
                <a:cubicBezTo>
                  <a:pt x="359" y="1"/>
                  <a:pt x="343" y="0"/>
                  <a:pt x="32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4" name="Google Shape;4184;p16"/>
          <p:cNvSpPr/>
          <p:nvPr/>
        </p:nvSpPr>
        <p:spPr>
          <a:xfrm rot="-10468820">
            <a:off x="10253588" y="-396080"/>
            <a:ext cx="46933" cy="38571"/>
          </a:xfrm>
          <a:custGeom>
            <a:avLst/>
            <a:gdLst/>
            <a:ahLst/>
            <a:cxnLst/>
            <a:rect l="l" t="t" r="r" b="b"/>
            <a:pathLst>
              <a:path w="763" h="627" extrusionOk="0">
                <a:moveTo>
                  <a:pt x="415" y="1"/>
                </a:moveTo>
                <a:cubicBezTo>
                  <a:pt x="352" y="1"/>
                  <a:pt x="286" y="19"/>
                  <a:pt x="225" y="61"/>
                </a:cubicBezTo>
                <a:cubicBezTo>
                  <a:pt x="1" y="223"/>
                  <a:pt x="88" y="586"/>
                  <a:pt x="375" y="623"/>
                </a:cubicBezTo>
                <a:cubicBezTo>
                  <a:pt x="391" y="626"/>
                  <a:pt x="406" y="627"/>
                  <a:pt x="421" y="627"/>
                </a:cubicBezTo>
                <a:cubicBezTo>
                  <a:pt x="567" y="627"/>
                  <a:pt x="703" y="521"/>
                  <a:pt x="725" y="373"/>
                </a:cubicBezTo>
                <a:cubicBezTo>
                  <a:pt x="763" y="159"/>
                  <a:pt x="599" y="1"/>
                  <a:pt x="41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5" name="Google Shape;4185;p16"/>
          <p:cNvSpPr/>
          <p:nvPr/>
        </p:nvSpPr>
        <p:spPr>
          <a:xfrm rot="-10468820">
            <a:off x="10392342" y="-529468"/>
            <a:ext cx="43735" cy="39000"/>
          </a:xfrm>
          <a:custGeom>
            <a:avLst/>
            <a:gdLst/>
            <a:ahLst/>
            <a:cxnLst/>
            <a:rect l="l" t="t" r="r" b="b"/>
            <a:pathLst>
              <a:path w="711" h="634" extrusionOk="0">
                <a:moveTo>
                  <a:pt x="347" y="0"/>
                </a:moveTo>
                <a:cubicBezTo>
                  <a:pt x="206" y="0"/>
                  <a:pt x="67" y="95"/>
                  <a:pt x="36" y="257"/>
                </a:cubicBezTo>
                <a:cubicBezTo>
                  <a:pt x="1" y="456"/>
                  <a:pt x="142" y="634"/>
                  <a:pt x="336" y="634"/>
                </a:cubicBezTo>
                <a:cubicBezTo>
                  <a:pt x="348" y="634"/>
                  <a:pt x="361" y="633"/>
                  <a:pt x="373" y="632"/>
                </a:cubicBezTo>
                <a:cubicBezTo>
                  <a:pt x="586" y="607"/>
                  <a:pt x="711" y="382"/>
                  <a:pt x="623" y="194"/>
                </a:cubicBezTo>
                <a:cubicBezTo>
                  <a:pt x="623" y="169"/>
                  <a:pt x="611" y="144"/>
                  <a:pt x="586" y="119"/>
                </a:cubicBezTo>
                <a:cubicBezTo>
                  <a:pt x="523" y="37"/>
                  <a:pt x="435" y="0"/>
                  <a:pt x="3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6" name="Google Shape;4186;p16"/>
          <p:cNvSpPr/>
          <p:nvPr/>
        </p:nvSpPr>
        <p:spPr>
          <a:xfrm rot="-10468820">
            <a:off x="10550191" y="-463523"/>
            <a:ext cx="44043" cy="34633"/>
          </a:xfrm>
          <a:custGeom>
            <a:avLst/>
            <a:gdLst/>
            <a:ahLst/>
            <a:cxnLst/>
            <a:rect l="l" t="t" r="r" b="b"/>
            <a:pathLst>
              <a:path w="716" h="563" extrusionOk="0">
                <a:moveTo>
                  <a:pt x="395" y="1"/>
                </a:moveTo>
                <a:cubicBezTo>
                  <a:pt x="188" y="1"/>
                  <a:pt x="1" y="225"/>
                  <a:pt x="121" y="456"/>
                </a:cubicBezTo>
                <a:cubicBezTo>
                  <a:pt x="184" y="531"/>
                  <a:pt x="266" y="563"/>
                  <a:pt x="347" y="563"/>
                </a:cubicBezTo>
                <a:cubicBezTo>
                  <a:pt x="534" y="563"/>
                  <a:pt x="716" y="387"/>
                  <a:pt x="646" y="168"/>
                </a:cubicBezTo>
                <a:cubicBezTo>
                  <a:pt x="646" y="143"/>
                  <a:pt x="633" y="118"/>
                  <a:pt x="608" y="93"/>
                </a:cubicBezTo>
                <a:cubicBezTo>
                  <a:pt x="543" y="28"/>
                  <a:pt x="468" y="1"/>
                  <a:pt x="3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7" name="Google Shape;4187;p16"/>
          <p:cNvSpPr/>
          <p:nvPr/>
        </p:nvSpPr>
        <p:spPr>
          <a:xfrm rot="-10468820">
            <a:off x="12388510" y="-415124"/>
            <a:ext cx="38445" cy="37463"/>
          </a:xfrm>
          <a:custGeom>
            <a:avLst/>
            <a:gdLst/>
            <a:ahLst/>
            <a:cxnLst/>
            <a:rect l="l" t="t" r="r" b="b"/>
            <a:pathLst>
              <a:path w="625" h="609" extrusionOk="0">
                <a:moveTo>
                  <a:pt x="317" y="1"/>
                </a:moveTo>
                <a:cubicBezTo>
                  <a:pt x="225" y="1"/>
                  <a:pt x="133" y="40"/>
                  <a:pt x="75" y="112"/>
                </a:cubicBezTo>
                <a:cubicBezTo>
                  <a:pt x="25" y="175"/>
                  <a:pt x="0" y="262"/>
                  <a:pt x="0" y="337"/>
                </a:cubicBezTo>
                <a:cubicBezTo>
                  <a:pt x="31" y="510"/>
                  <a:pt x="171" y="609"/>
                  <a:pt x="314" y="609"/>
                </a:cubicBezTo>
                <a:cubicBezTo>
                  <a:pt x="399" y="609"/>
                  <a:pt x="485" y="574"/>
                  <a:pt x="550" y="500"/>
                </a:cubicBezTo>
                <a:cubicBezTo>
                  <a:pt x="600" y="437"/>
                  <a:pt x="625" y="350"/>
                  <a:pt x="612" y="275"/>
                </a:cubicBezTo>
                <a:cubicBezTo>
                  <a:pt x="612" y="250"/>
                  <a:pt x="612" y="225"/>
                  <a:pt x="600" y="200"/>
                </a:cubicBezTo>
                <a:cubicBezTo>
                  <a:pt x="575" y="137"/>
                  <a:pt x="550" y="100"/>
                  <a:pt x="500" y="62"/>
                </a:cubicBezTo>
                <a:cubicBezTo>
                  <a:pt x="448" y="21"/>
                  <a:pt x="383" y="1"/>
                  <a:pt x="31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8" name="Google Shape;4188;p16"/>
          <p:cNvSpPr/>
          <p:nvPr/>
        </p:nvSpPr>
        <p:spPr>
          <a:xfrm rot="-10468820">
            <a:off x="12291462" y="-422260"/>
            <a:ext cx="46564" cy="38571"/>
          </a:xfrm>
          <a:custGeom>
            <a:avLst/>
            <a:gdLst/>
            <a:ahLst/>
            <a:cxnLst/>
            <a:rect l="l" t="t" r="r" b="b"/>
            <a:pathLst>
              <a:path w="757" h="627" extrusionOk="0">
                <a:moveTo>
                  <a:pt x="386" y="1"/>
                </a:moveTo>
                <a:cubicBezTo>
                  <a:pt x="282" y="1"/>
                  <a:pt x="178" y="51"/>
                  <a:pt x="113" y="148"/>
                </a:cubicBezTo>
                <a:cubicBezTo>
                  <a:pt x="1" y="348"/>
                  <a:pt x="126" y="598"/>
                  <a:pt x="351" y="623"/>
                </a:cubicBezTo>
                <a:cubicBezTo>
                  <a:pt x="367" y="626"/>
                  <a:pt x="384" y="627"/>
                  <a:pt x="400" y="627"/>
                </a:cubicBezTo>
                <a:cubicBezTo>
                  <a:pt x="602" y="627"/>
                  <a:pt x="756" y="419"/>
                  <a:pt x="675" y="210"/>
                </a:cubicBezTo>
                <a:cubicBezTo>
                  <a:pt x="675" y="185"/>
                  <a:pt x="663" y="160"/>
                  <a:pt x="638" y="135"/>
                </a:cubicBezTo>
                <a:cubicBezTo>
                  <a:pt x="578" y="45"/>
                  <a:pt x="482" y="1"/>
                  <a:pt x="38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9" name="Google Shape;4189;p16"/>
          <p:cNvSpPr/>
          <p:nvPr/>
        </p:nvSpPr>
        <p:spPr>
          <a:xfrm rot="-10468820">
            <a:off x="12090891" y="-347963"/>
            <a:ext cx="45335" cy="38877"/>
          </a:xfrm>
          <a:custGeom>
            <a:avLst/>
            <a:gdLst/>
            <a:ahLst/>
            <a:cxnLst/>
            <a:rect l="l" t="t" r="r" b="b"/>
            <a:pathLst>
              <a:path w="737" h="632" extrusionOk="0">
                <a:moveTo>
                  <a:pt x="410" y="0"/>
                </a:moveTo>
                <a:cubicBezTo>
                  <a:pt x="195" y="0"/>
                  <a:pt x="1" y="239"/>
                  <a:pt x="126" y="470"/>
                </a:cubicBezTo>
                <a:cubicBezTo>
                  <a:pt x="187" y="582"/>
                  <a:pt x="289" y="632"/>
                  <a:pt x="392" y="632"/>
                </a:cubicBezTo>
                <a:cubicBezTo>
                  <a:pt x="564" y="632"/>
                  <a:pt x="737" y="494"/>
                  <a:pt x="713" y="283"/>
                </a:cubicBezTo>
                <a:cubicBezTo>
                  <a:pt x="713" y="258"/>
                  <a:pt x="701" y="233"/>
                  <a:pt x="701" y="208"/>
                </a:cubicBezTo>
                <a:cubicBezTo>
                  <a:pt x="676" y="158"/>
                  <a:pt x="638" y="108"/>
                  <a:pt x="601" y="70"/>
                </a:cubicBezTo>
                <a:cubicBezTo>
                  <a:pt x="541" y="22"/>
                  <a:pt x="474" y="0"/>
                  <a:pt x="4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0" name="Google Shape;4190;p16"/>
          <p:cNvSpPr/>
          <p:nvPr/>
        </p:nvSpPr>
        <p:spPr>
          <a:xfrm rot="-10468820">
            <a:off x="12115200" y="-440523"/>
            <a:ext cx="43120" cy="38077"/>
          </a:xfrm>
          <a:custGeom>
            <a:avLst/>
            <a:gdLst/>
            <a:ahLst/>
            <a:cxnLst/>
            <a:rect l="l" t="t" r="r" b="b"/>
            <a:pathLst>
              <a:path w="701" h="619" extrusionOk="0">
                <a:moveTo>
                  <a:pt x="354" y="1"/>
                </a:moveTo>
                <a:cubicBezTo>
                  <a:pt x="316" y="1"/>
                  <a:pt x="276" y="8"/>
                  <a:pt x="238" y="23"/>
                </a:cubicBezTo>
                <a:cubicBezTo>
                  <a:pt x="75" y="85"/>
                  <a:pt x="0" y="260"/>
                  <a:pt x="63" y="423"/>
                </a:cubicBezTo>
                <a:cubicBezTo>
                  <a:pt x="111" y="539"/>
                  <a:pt x="228" y="618"/>
                  <a:pt x="354" y="618"/>
                </a:cubicBezTo>
                <a:cubicBezTo>
                  <a:pt x="390" y="618"/>
                  <a:pt x="427" y="612"/>
                  <a:pt x="463" y="598"/>
                </a:cubicBezTo>
                <a:cubicBezTo>
                  <a:pt x="613" y="535"/>
                  <a:pt x="700" y="360"/>
                  <a:pt x="638" y="198"/>
                </a:cubicBezTo>
                <a:cubicBezTo>
                  <a:pt x="590" y="74"/>
                  <a:pt x="477" y="1"/>
                  <a:pt x="35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1" name="Google Shape;4191;p16"/>
          <p:cNvSpPr/>
          <p:nvPr/>
        </p:nvSpPr>
        <p:spPr>
          <a:xfrm rot="-10468820">
            <a:off x="12186743" y="-382355"/>
            <a:ext cx="44719" cy="38571"/>
          </a:xfrm>
          <a:custGeom>
            <a:avLst/>
            <a:gdLst/>
            <a:ahLst/>
            <a:cxnLst/>
            <a:rect l="l" t="t" r="r" b="b"/>
            <a:pathLst>
              <a:path w="727" h="627" extrusionOk="0">
                <a:moveTo>
                  <a:pt x="327" y="1"/>
                </a:moveTo>
                <a:cubicBezTo>
                  <a:pt x="181" y="1"/>
                  <a:pt x="36" y="103"/>
                  <a:pt x="13" y="272"/>
                </a:cubicBezTo>
                <a:cubicBezTo>
                  <a:pt x="1" y="347"/>
                  <a:pt x="26" y="434"/>
                  <a:pt x="63" y="496"/>
                </a:cubicBezTo>
                <a:cubicBezTo>
                  <a:pt x="113" y="559"/>
                  <a:pt x="188" y="609"/>
                  <a:pt x="276" y="621"/>
                </a:cubicBezTo>
                <a:cubicBezTo>
                  <a:pt x="296" y="625"/>
                  <a:pt x="315" y="627"/>
                  <a:pt x="334" y="627"/>
                </a:cubicBezTo>
                <a:cubicBezTo>
                  <a:pt x="576" y="627"/>
                  <a:pt x="726" y="343"/>
                  <a:pt x="576" y="134"/>
                </a:cubicBezTo>
                <a:cubicBezTo>
                  <a:pt x="513" y="42"/>
                  <a:pt x="419" y="1"/>
                  <a:pt x="32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2" name="Google Shape;4192;p16"/>
          <p:cNvSpPr/>
          <p:nvPr/>
        </p:nvSpPr>
        <p:spPr>
          <a:xfrm rot="-10468820">
            <a:off x="12014544" y="-437218"/>
            <a:ext cx="46933" cy="37771"/>
          </a:xfrm>
          <a:custGeom>
            <a:avLst/>
            <a:gdLst/>
            <a:ahLst/>
            <a:cxnLst/>
            <a:rect l="l" t="t" r="r" b="b"/>
            <a:pathLst>
              <a:path w="763" h="614" extrusionOk="0">
                <a:moveTo>
                  <a:pt x="400" y="1"/>
                </a:moveTo>
                <a:cubicBezTo>
                  <a:pt x="50" y="38"/>
                  <a:pt x="0" y="513"/>
                  <a:pt x="338" y="613"/>
                </a:cubicBezTo>
                <a:cubicBezTo>
                  <a:pt x="688" y="613"/>
                  <a:pt x="763" y="113"/>
                  <a:pt x="42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3" name="Google Shape;4193;p16"/>
          <p:cNvSpPr/>
          <p:nvPr/>
        </p:nvSpPr>
        <p:spPr>
          <a:xfrm rot="-10468820">
            <a:off x="11760351" y="-442105"/>
            <a:ext cx="41397" cy="37340"/>
          </a:xfrm>
          <a:custGeom>
            <a:avLst/>
            <a:gdLst/>
            <a:ahLst/>
            <a:cxnLst/>
            <a:rect l="l" t="t" r="r" b="b"/>
            <a:pathLst>
              <a:path w="673" h="607" extrusionOk="0">
                <a:moveTo>
                  <a:pt x="352" y="1"/>
                </a:moveTo>
                <a:cubicBezTo>
                  <a:pt x="265" y="1"/>
                  <a:pt x="177" y="38"/>
                  <a:pt x="113" y="117"/>
                </a:cubicBezTo>
                <a:cubicBezTo>
                  <a:pt x="1" y="242"/>
                  <a:pt x="26" y="442"/>
                  <a:pt x="163" y="542"/>
                </a:cubicBezTo>
                <a:cubicBezTo>
                  <a:pt x="222" y="587"/>
                  <a:pt x="287" y="607"/>
                  <a:pt x="351" y="607"/>
                </a:cubicBezTo>
                <a:cubicBezTo>
                  <a:pt x="518" y="607"/>
                  <a:pt x="672" y="469"/>
                  <a:pt x="663" y="279"/>
                </a:cubicBezTo>
                <a:cubicBezTo>
                  <a:pt x="651" y="242"/>
                  <a:pt x="651" y="217"/>
                  <a:pt x="638" y="192"/>
                </a:cubicBezTo>
                <a:cubicBezTo>
                  <a:pt x="588" y="69"/>
                  <a:pt x="471" y="1"/>
                  <a:pt x="35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4" name="Google Shape;4194;p16"/>
          <p:cNvSpPr/>
          <p:nvPr/>
        </p:nvSpPr>
        <p:spPr>
          <a:xfrm rot="-10468820">
            <a:off x="11651388" y="-398306"/>
            <a:ext cx="47979" cy="38508"/>
          </a:xfrm>
          <a:custGeom>
            <a:avLst/>
            <a:gdLst/>
            <a:ahLst/>
            <a:cxnLst/>
            <a:rect l="l" t="t" r="r" b="b"/>
            <a:pathLst>
              <a:path w="780" h="626" extrusionOk="0">
                <a:moveTo>
                  <a:pt x="386" y="1"/>
                </a:moveTo>
                <a:cubicBezTo>
                  <a:pt x="283" y="1"/>
                  <a:pt x="178" y="51"/>
                  <a:pt x="113" y="148"/>
                </a:cubicBezTo>
                <a:cubicBezTo>
                  <a:pt x="1" y="348"/>
                  <a:pt x="126" y="598"/>
                  <a:pt x="351" y="623"/>
                </a:cubicBezTo>
                <a:cubicBezTo>
                  <a:pt x="366" y="625"/>
                  <a:pt x="381" y="626"/>
                  <a:pt x="395" y="626"/>
                </a:cubicBezTo>
                <a:cubicBezTo>
                  <a:pt x="632" y="626"/>
                  <a:pt x="780" y="347"/>
                  <a:pt x="638" y="135"/>
                </a:cubicBezTo>
                <a:cubicBezTo>
                  <a:pt x="578" y="45"/>
                  <a:pt x="482" y="1"/>
                  <a:pt x="38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5" name="Google Shape;4195;p16"/>
          <p:cNvSpPr/>
          <p:nvPr/>
        </p:nvSpPr>
        <p:spPr>
          <a:xfrm rot="-10468820">
            <a:off x="11822115" y="-348380"/>
            <a:ext cx="48901" cy="38877"/>
          </a:xfrm>
          <a:custGeom>
            <a:avLst/>
            <a:gdLst/>
            <a:ahLst/>
            <a:cxnLst/>
            <a:rect l="l" t="t" r="r" b="b"/>
            <a:pathLst>
              <a:path w="795" h="632" extrusionOk="0">
                <a:moveTo>
                  <a:pt x="414" y="0"/>
                </a:moveTo>
                <a:cubicBezTo>
                  <a:pt x="204" y="0"/>
                  <a:pt x="1" y="222"/>
                  <a:pt x="133" y="469"/>
                </a:cubicBezTo>
                <a:cubicBezTo>
                  <a:pt x="196" y="583"/>
                  <a:pt x="298" y="631"/>
                  <a:pt x="400" y="631"/>
                </a:cubicBezTo>
                <a:cubicBezTo>
                  <a:pt x="598" y="631"/>
                  <a:pt x="794" y="446"/>
                  <a:pt x="695" y="206"/>
                </a:cubicBezTo>
                <a:cubicBezTo>
                  <a:pt x="695" y="181"/>
                  <a:pt x="683" y="156"/>
                  <a:pt x="658" y="131"/>
                </a:cubicBezTo>
                <a:cubicBezTo>
                  <a:pt x="591" y="39"/>
                  <a:pt x="502" y="0"/>
                  <a:pt x="4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6" name="Google Shape;4196;p16"/>
          <p:cNvSpPr/>
          <p:nvPr/>
        </p:nvSpPr>
        <p:spPr>
          <a:xfrm rot="-10468820">
            <a:off x="11445921" y="-353361"/>
            <a:ext cx="46627" cy="33895"/>
          </a:xfrm>
          <a:custGeom>
            <a:avLst/>
            <a:gdLst/>
            <a:ahLst/>
            <a:cxnLst/>
            <a:rect l="l" t="t" r="r" b="b"/>
            <a:pathLst>
              <a:path w="758" h="551" extrusionOk="0">
                <a:moveTo>
                  <a:pt x="540" y="0"/>
                </a:moveTo>
                <a:cubicBezTo>
                  <a:pt x="312" y="0"/>
                  <a:pt x="1" y="319"/>
                  <a:pt x="233" y="485"/>
                </a:cubicBezTo>
                <a:cubicBezTo>
                  <a:pt x="292" y="529"/>
                  <a:pt x="361" y="551"/>
                  <a:pt x="430" y="551"/>
                </a:cubicBezTo>
                <a:cubicBezTo>
                  <a:pt x="519" y="551"/>
                  <a:pt x="606" y="513"/>
                  <a:pt x="670" y="435"/>
                </a:cubicBezTo>
                <a:lnTo>
                  <a:pt x="670" y="448"/>
                </a:lnTo>
                <a:cubicBezTo>
                  <a:pt x="745" y="360"/>
                  <a:pt x="757" y="235"/>
                  <a:pt x="720" y="135"/>
                </a:cubicBezTo>
                <a:cubicBezTo>
                  <a:pt x="688" y="39"/>
                  <a:pt x="619" y="0"/>
                  <a:pt x="54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7" name="Google Shape;4197;p16"/>
          <p:cNvSpPr/>
          <p:nvPr/>
        </p:nvSpPr>
        <p:spPr>
          <a:xfrm rot="-10468820">
            <a:off x="11918430" y="-383973"/>
            <a:ext cx="45765" cy="33833"/>
          </a:xfrm>
          <a:custGeom>
            <a:avLst/>
            <a:gdLst/>
            <a:ahLst/>
            <a:cxnLst/>
            <a:rect l="l" t="t" r="r" b="b"/>
            <a:pathLst>
              <a:path w="744" h="550" extrusionOk="0">
                <a:moveTo>
                  <a:pt x="535" y="1"/>
                </a:moveTo>
                <a:cubicBezTo>
                  <a:pt x="308" y="1"/>
                  <a:pt x="0" y="312"/>
                  <a:pt x="231" y="488"/>
                </a:cubicBezTo>
                <a:cubicBezTo>
                  <a:pt x="288" y="529"/>
                  <a:pt x="355" y="549"/>
                  <a:pt x="420" y="549"/>
                </a:cubicBezTo>
                <a:cubicBezTo>
                  <a:pt x="512" y="549"/>
                  <a:pt x="603" y="510"/>
                  <a:pt x="668" y="438"/>
                </a:cubicBezTo>
                <a:cubicBezTo>
                  <a:pt x="718" y="375"/>
                  <a:pt x="743" y="288"/>
                  <a:pt x="731" y="213"/>
                </a:cubicBezTo>
                <a:cubicBezTo>
                  <a:pt x="731" y="188"/>
                  <a:pt x="731" y="163"/>
                  <a:pt x="718" y="138"/>
                </a:cubicBezTo>
                <a:cubicBezTo>
                  <a:pt x="686" y="40"/>
                  <a:pt x="615" y="1"/>
                  <a:pt x="53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8" name="Google Shape;4198;p16"/>
          <p:cNvSpPr/>
          <p:nvPr/>
        </p:nvSpPr>
        <p:spPr>
          <a:xfrm rot="-10468820">
            <a:off x="11846708" y="-457015"/>
            <a:ext cx="42136" cy="38571"/>
          </a:xfrm>
          <a:custGeom>
            <a:avLst/>
            <a:gdLst/>
            <a:ahLst/>
            <a:cxnLst/>
            <a:rect l="l" t="t" r="r" b="b"/>
            <a:pathLst>
              <a:path w="685" h="627" extrusionOk="0">
                <a:moveTo>
                  <a:pt x="320" y="0"/>
                </a:moveTo>
                <a:cubicBezTo>
                  <a:pt x="179" y="0"/>
                  <a:pt x="39" y="91"/>
                  <a:pt x="13" y="272"/>
                </a:cubicBezTo>
                <a:cubicBezTo>
                  <a:pt x="1" y="347"/>
                  <a:pt x="26" y="435"/>
                  <a:pt x="76" y="497"/>
                </a:cubicBezTo>
                <a:cubicBezTo>
                  <a:pt x="141" y="587"/>
                  <a:pt x="232" y="626"/>
                  <a:pt x="322" y="626"/>
                </a:cubicBezTo>
                <a:cubicBezTo>
                  <a:pt x="506" y="626"/>
                  <a:pt x="684" y="462"/>
                  <a:pt x="626" y="235"/>
                </a:cubicBezTo>
                <a:cubicBezTo>
                  <a:pt x="583" y="78"/>
                  <a:pt x="452" y="0"/>
                  <a:pt x="32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9" name="Google Shape;4199;p16"/>
          <p:cNvSpPr/>
          <p:nvPr/>
        </p:nvSpPr>
        <p:spPr>
          <a:xfrm rot="-10468820">
            <a:off x="11533653" y="-376371"/>
            <a:ext cx="43120" cy="38016"/>
          </a:xfrm>
          <a:custGeom>
            <a:avLst/>
            <a:gdLst/>
            <a:ahLst/>
            <a:cxnLst/>
            <a:rect l="l" t="t" r="r" b="b"/>
            <a:pathLst>
              <a:path w="701" h="618" extrusionOk="0">
                <a:moveTo>
                  <a:pt x="347" y="0"/>
                </a:moveTo>
                <a:cubicBezTo>
                  <a:pt x="311" y="0"/>
                  <a:pt x="274" y="6"/>
                  <a:pt x="238" y="20"/>
                </a:cubicBezTo>
                <a:cubicBezTo>
                  <a:pt x="75" y="83"/>
                  <a:pt x="0" y="258"/>
                  <a:pt x="63" y="420"/>
                </a:cubicBezTo>
                <a:cubicBezTo>
                  <a:pt x="111" y="544"/>
                  <a:pt x="224" y="617"/>
                  <a:pt x="347" y="617"/>
                </a:cubicBezTo>
                <a:cubicBezTo>
                  <a:pt x="385" y="617"/>
                  <a:pt x="424" y="610"/>
                  <a:pt x="463" y="595"/>
                </a:cubicBezTo>
                <a:cubicBezTo>
                  <a:pt x="625" y="533"/>
                  <a:pt x="700" y="358"/>
                  <a:pt x="638" y="195"/>
                </a:cubicBezTo>
                <a:cubicBezTo>
                  <a:pt x="589" y="79"/>
                  <a:pt x="473" y="0"/>
                  <a:pt x="3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0" name="Google Shape;4200;p16"/>
          <p:cNvSpPr/>
          <p:nvPr/>
        </p:nvSpPr>
        <p:spPr>
          <a:xfrm rot="-10468820">
            <a:off x="11568867" y="-458814"/>
            <a:ext cx="46749" cy="38447"/>
          </a:xfrm>
          <a:custGeom>
            <a:avLst/>
            <a:gdLst/>
            <a:ahLst/>
            <a:cxnLst/>
            <a:rect l="l" t="t" r="r" b="b"/>
            <a:pathLst>
              <a:path w="760" h="625" extrusionOk="0">
                <a:moveTo>
                  <a:pt x="392" y="1"/>
                </a:moveTo>
                <a:cubicBezTo>
                  <a:pt x="353" y="1"/>
                  <a:pt x="314" y="8"/>
                  <a:pt x="276" y="23"/>
                </a:cubicBezTo>
                <a:cubicBezTo>
                  <a:pt x="13" y="110"/>
                  <a:pt x="1" y="485"/>
                  <a:pt x="251" y="597"/>
                </a:cubicBezTo>
                <a:cubicBezTo>
                  <a:pt x="294" y="616"/>
                  <a:pt x="337" y="624"/>
                  <a:pt x="378" y="624"/>
                </a:cubicBezTo>
                <a:cubicBezTo>
                  <a:pt x="589" y="624"/>
                  <a:pt x="759" y="406"/>
                  <a:pt x="675" y="198"/>
                </a:cubicBezTo>
                <a:cubicBezTo>
                  <a:pt x="628" y="74"/>
                  <a:pt x="515" y="1"/>
                  <a:pt x="39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1" name="Google Shape;4201;p16"/>
          <p:cNvSpPr/>
          <p:nvPr/>
        </p:nvSpPr>
        <p:spPr>
          <a:xfrm rot="-10468820">
            <a:off x="11275743" y="-398467"/>
            <a:ext cx="47056" cy="35617"/>
          </a:xfrm>
          <a:custGeom>
            <a:avLst/>
            <a:gdLst/>
            <a:ahLst/>
            <a:cxnLst/>
            <a:rect l="l" t="t" r="r" b="b"/>
            <a:pathLst>
              <a:path w="765" h="579" extrusionOk="0">
                <a:moveTo>
                  <a:pt x="370" y="1"/>
                </a:moveTo>
                <a:cubicBezTo>
                  <a:pt x="177" y="1"/>
                  <a:pt x="1" y="189"/>
                  <a:pt x="66" y="412"/>
                </a:cubicBezTo>
                <a:cubicBezTo>
                  <a:pt x="91" y="530"/>
                  <a:pt x="187" y="578"/>
                  <a:pt x="295" y="578"/>
                </a:cubicBezTo>
                <a:cubicBezTo>
                  <a:pt x="506" y="578"/>
                  <a:pt x="765" y="394"/>
                  <a:pt x="641" y="187"/>
                </a:cubicBezTo>
                <a:cubicBezTo>
                  <a:pt x="628" y="149"/>
                  <a:pt x="603" y="112"/>
                  <a:pt x="566" y="74"/>
                </a:cubicBezTo>
                <a:cubicBezTo>
                  <a:pt x="505" y="23"/>
                  <a:pt x="436" y="1"/>
                  <a:pt x="3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2" name="Google Shape;4202;p16"/>
          <p:cNvSpPr/>
          <p:nvPr/>
        </p:nvSpPr>
        <p:spPr>
          <a:xfrm rot="-10468820">
            <a:off x="11362048" y="-414707"/>
            <a:ext cx="44657" cy="37893"/>
          </a:xfrm>
          <a:custGeom>
            <a:avLst/>
            <a:gdLst/>
            <a:ahLst/>
            <a:cxnLst/>
            <a:rect l="l" t="t" r="r" b="b"/>
            <a:pathLst>
              <a:path w="726" h="616" extrusionOk="0">
                <a:moveTo>
                  <a:pt x="370" y="0"/>
                </a:moveTo>
                <a:cubicBezTo>
                  <a:pt x="338" y="0"/>
                  <a:pt x="306" y="5"/>
                  <a:pt x="275" y="15"/>
                </a:cubicBezTo>
                <a:cubicBezTo>
                  <a:pt x="225" y="40"/>
                  <a:pt x="188" y="65"/>
                  <a:pt x="150" y="103"/>
                </a:cubicBezTo>
                <a:cubicBezTo>
                  <a:pt x="0" y="290"/>
                  <a:pt x="100" y="578"/>
                  <a:pt x="350" y="615"/>
                </a:cubicBezTo>
                <a:cubicBezTo>
                  <a:pt x="400" y="615"/>
                  <a:pt x="450" y="615"/>
                  <a:pt x="488" y="590"/>
                </a:cubicBezTo>
                <a:cubicBezTo>
                  <a:pt x="650" y="528"/>
                  <a:pt x="725" y="353"/>
                  <a:pt x="675" y="203"/>
                </a:cubicBezTo>
                <a:cubicBezTo>
                  <a:pt x="616" y="74"/>
                  <a:pt x="493" y="0"/>
                  <a:pt x="37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3" name="Google Shape;4203;p16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204" name="Google Shape;4204;p16"/>
          <p:cNvGrpSpPr/>
          <p:nvPr/>
        </p:nvGrpSpPr>
        <p:grpSpPr>
          <a:xfrm flipH="1">
            <a:off x="2181813" y="6557401"/>
            <a:ext cx="215884" cy="195873"/>
            <a:chOff x="7894217" y="3432112"/>
            <a:chExt cx="161913" cy="146905"/>
          </a:xfrm>
        </p:grpSpPr>
        <p:sp>
          <p:nvSpPr>
            <p:cNvPr id="4205" name="Google Shape;4205;p16"/>
            <p:cNvSpPr/>
            <p:nvPr/>
          </p:nvSpPr>
          <p:spPr>
            <a:xfrm>
              <a:off x="7894217" y="35260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5" y="1"/>
                  </a:moveTo>
                  <a:cubicBezTo>
                    <a:pt x="1" y="1"/>
                    <a:pt x="1" y="1769"/>
                    <a:pt x="1135" y="1769"/>
                  </a:cubicBezTo>
                  <a:cubicBezTo>
                    <a:pt x="2269" y="1769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6" name="Google Shape;4206;p16"/>
            <p:cNvSpPr/>
            <p:nvPr/>
          </p:nvSpPr>
          <p:spPr>
            <a:xfrm>
              <a:off x="7947178" y="3432112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01" y="0"/>
                  </a:moveTo>
                  <a:cubicBezTo>
                    <a:pt x="0" y="0"/>
                    <a:pt x="0" y="1735"/>
                    <a:pt x="1101" y="1735"/>
                  </a:cubicBezTo>
                  <a:cubicBezTo>
                    <a:pt x="2235" y="1735"/>
                    <a:pt x="2235" y="0"/>
                    <a:pt x="11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7" name="Google Shape;4207;p16"/>
            <p:cNvSpPr/>
            <p:nvPr/>
          </p:nvSpPr>
          <p:spPr>
            <a:xfrm>
              <a:off x="7989146" y="3526023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08" name="Google Shape;4208;p16"/>
          <p:cNvSpPr/>
          <p:nvPr/>
        </p:nvSpPr>
        <p:spPr>
          <a:xfrm flipH="1">
            <a:off x="-55400" y="6246034"/>
            <a:ext cx="4690303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9" name="Google Shape;4209;p16"/>
          <p:cNvSpPr/>
          <p:nvPr/>
        </p:nvSpPr>
        <p:spPr>
          <a:xfrm flipH="1">
            <a:off x="8839965" y="-20101"/>
            <a:ext cx="3610648" cy="81626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10" name="Google Shape;4210;p16"/>
          <p:cNvGrpSpPr/>
          <p:nvPr/>
        </p:nvGrpSpPr>
        <p:grpSpPr>
          <a:xfrm rot="5400000" flipH="1">
            <a:off x="11481667" y="-386271"/>
            <a:ext cx="585400" cy="1517621"/>
            <a:chOff x="1823086" y="-208516"/>
            <a:chExt cx="433159" cy="1122944"/>
          </a:xfrm>
        </p:grpSpPr>
        <p:sp>
          <p:nvSpPr>
            <p:cNvPr id="4211" name="Google Shape;4211;p16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2" name="Google Shape;4212;p16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3" name="Google Shape;4213;p16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4" name="Google Shape;4214;p16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5" name="Google Shape;4215;p16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6" name="Google Shape;4216;p16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7" name="Google Shape;4217;p16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8" name="Google Shape;4218;p16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19" name="Google Shape;4219;p16"/>
          <p:cNvGrpSpPr/>
          <p:nvPr/>
        </p:nvGrpSpPr>
        <p:grpSpPr>
          <a:xfrm rot="5400000" flipH="1">
            <a:off x="11262293" y="-161884"/>
            <a:ext cx="592580" cy="1603829"/>
            <a:chOff x="904476" y="-243594"/>
            <a:chExt cx="438472" cy="1186732"/>
          </a:xfrm>
        </p:grpSpPr>
        <p:sp>
          <p:nvSpPr>
            <p:cNvPr id="4220" name="Google Shape;4220;p16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1" name="Google Shape;4221;p16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2" name="Google Shape;4222;p16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3" name="Google Shape;4223;p16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4" name="Google Shape;4224;p16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5" name="Google Shape;4225;p16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6" name="Google Shape;4226;p16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7" name="Google Shape;4227;p16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8" name="Google Shape;4228;p16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9" name="Google Shape;4229;p16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0" name="Google Shape;4230;p16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1" name="Google Shape;4231;p16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2" name="Google Shape;4232;p16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3" name="Google Shape;4233;p16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4" name="Google Shape;4234;p16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5" name="Google Shape;4235;p16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6" name="Google Shape;4236;p16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7" name="Google Shape;4237;p16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8" name="Google Shape;4238;p16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9" name="Google Shape;4239;p16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0" name="Google Shape;4240;p16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1" name="Google Shape;4241;p16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2" name="Google Shape;4242;p16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3" name="Google Shape;4243;p16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4" name="Google Shape;4244;p16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5" name="Google Shape;4245;p16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6" name="Google Shape;4246;p16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47" name="Google Shape;4247;p16"/>
          <p:cNvGrpSpPr/>
          <p:nvPr/>
        </p:nvGrpSpPr>
        <p:grpSpPr>
          <a:xfrm flipH="1">
            <a:off x="-53819" y="5948476"/>
            <a:ext cx="1169069" cy="748043"/>
            <a:chOff x="7750342" y="3926048"/>
            <a:chExt cx="1406709" cy="900099"/>
          </a:xfrm>
        </p:grpSpPr>
        <p:sp>
          <p:nvSpPr>
            <p:cNvPr id="4248" name="Google Shape;4248;p16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9" name="Google Shape;4249;p16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0" name="Google Shape;4250;p16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1" name="Google Shape;4251;p16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2" name="Google Shape;4252;p16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3" name="Google Shape;4253;p16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4" name="Google Shape;4254;p16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5" name="Google Shape;4255;p16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56" name="Google Shape;4256;p16"/>
          <p:cNvGrpSpPr/>
          <p:nvPr/>
        </p:nvGrpSpPr>
        <p:grpSpPr>
          <a:xfrm flipH="1">
            <a:off x="-422322" y="5551541"/>
            <a:ext cx="1029827" cy="1034524"/>
            <a:chOff x="8276926" y="3750868"/>
            <a:chExt cx="1239162" cy="1244814"/>
          </a:xfrm>
        </p:grpSpPr>
        <p:sp>
          <p:nvSpPr>
            <p:cNvPr id="4257" name="Google Shape;4257;p16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8" name="Google Shape;4258;p16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9" name="Google Shape;4259;p16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0" name="Google Shape;4260;p16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1" name="Google Shape;4261;p16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2" name="Google Shape;4262;p16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3" name="Google Shape;4263;p16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4" name="Google Shape;4264;p16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5" name="Google Shape;4265;p16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6" name="Google Shape;4266;p16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7" name="Google Shape;4267;p16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8" name="Google Shape;4268;p16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9" name="Google Shape;4269;p16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0" name="Google Shape;4270;p16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1" name="Google Shape;4271;p16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2" name="Google Shape;4272;p16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3" name="Google Shape;4273;p16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4" name="Google Shape;4274;p16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5" name="Google Shape;4275;p16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6" name="Google Shape;4276;p16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7" name="Google Shape;4277;p16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8" name="Google Shape;4278;p16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9" name="Google Shape;4279;p16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0" name="Google Shape;4280;p16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1" name="Google Shape;4281;p16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2" name="Google Shape;4282;p16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3" name="Google Shape;4283;p16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84" name="Google Shape;4284;p16"/>
          <p:cNvGrpSpPr/>
          <p:nvPr/>
        </p:nvGrpSpPr>
        <p:grpSpPr>
          <a:xfrm rot="5400000" flipH="1">
            <a:off x="795720" y="6205677"/>
            <a:ext cx="364021" cy="986027"/>
            <a:chOff x="7607455" y="4238363"/>
            <a:chExt cx="438017" cy="1186459"/>
          </a:xfrm>
        </p:grpSpPr>
        <p:sp>
          <p:nvSpPr>
            <p:cNvPr id="4285" name="Google Shape;4285;p16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6" name="Google Shape;4286;p16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7" name="Google Shape;4287;p16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8" name="Google Shape;4288;p16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9" name="Google Shape;4289;p16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0" name="Google Shape;4290;p16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1" name="Google Shape;4291;p16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2" name="Google Shape;4292;p16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3" name="Google Shape;4293;p16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4" name="Google Shape;4294;p16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5" name="Google Shape;4295;p16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6" name="Google Shape;4296;p16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7" name="Google Shape;4297;p16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8" name="Google Shape;4298;p16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9" name="Google Shape;4299;p16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0" name="Google Shape;4300;p16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1" name="Google Shape;4301;p16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2" name="Google Shape;4302;p16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3" name="Google Shape;4303;p16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4" name="Google Shape;4304;p16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5" name="Google Shape;4305;p16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6" name="Google Shape;4306;p16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7" name="Google Shape;4307;p16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8" name="Google Shape;4308;p16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09" name="Google Shape;4309;p16"/>
          <p:cNvGrpSpPr/>
          <p:nvPr/>
        </p:nvGrpSpPr>
        <p:grpSpPr>
          <a:xfrm rot="5400000" flipH="1">
            <a:off x="-89914" y="1750445"/>
            <a:ext cx="844356" cy="506767"/>
            <a:chOff x="8365864" y="2993835"/>
            <a:chExt cx="933472" cy="547264"/>
          </a:xfrm>
        </p:grpSpPr>
        <p:sp>
          <p:nvSpPr>
            <p:cNvPr id="4310" name="Google Shape;4310;p16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1" name="Google Shape;4311;p16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2" name="Google Shape;4312;p16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3" name="Google Shape;4313;p16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4" name="Google Shape;4314;p16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5" name="Google Shape;4315;p16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6" name="Google Shape;4316;p16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17" name="Google Shape;4317;p16"/>
          <p:cNvGrpSpPr/>
          <p:nvPr/>
        </p:nvGrpSpPr>
        <p:grpSpPr>
          <a:xfrm flipH="1">
            <a:off x="-247415" y="669199"/>
            <a:ext cx="1066705" cy="789799"/>
            <a:chOff x="8118223" y="2202382"/>
            <a:chExt cx="1151949" cy="873156"/>
          </a:xfrm>
        </p:grpSpPr>
        <p:sp>
          <p:nvSpPr>
            <p:cNvPr id="4318" name="Google Shape;4318;p16"/>
            <p:cNvSpPr/>
            <p:nvPr/>
          </p:nvSpPr>
          <p:spPr>
            <a:xfrm>
              <a:off x="8162018" y="23699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9" name="Google Shape;4319;p16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0" name="Google Shape;4320;p16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1" name="Google Shape;4321;p16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2" name="Google Shape;4322;p16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3" name="Google Shape;4323;p16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4" name="Google Shape;4324;p16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5" name="Google Shape;4325;p16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6" name="Google Shape;4326;p16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7" name="Google Shape;4327;p16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8" name="Google Shape;4328;p16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9" name="Google Shape;4329;p16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0" name="Google Shape;4330;p16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1" name="Google Shape;4331;p16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2" name="Google Shape;4332;p16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3" name="Google Shape;4333;p16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4" name="Google Shape;4334;p16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5" name="Google Shape;4335;p16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6" name="Google Shape;4336;p16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7" name="Google Shape;4337;p16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8" name="Google Shape;4338;p16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39" name="Google Shape;4339;p16"/>
          <p:cNvGrpSpPr/>
          <p:nvPr/>
        </p:nvGrpSpPr>
        <p:grpSpPr>
          <a:xfrm flipH="1">
            <a:off x="10866002" y="5296389"/>
            <a:ext cx="1528276" cy="1418404"/>
            <a:chOff x="-181020" y="4253777"/>
            <a:chExt cx="1117161" cy="1087511"/>
          </a:xfrm>
        </p:grpSpPr>
        <p:sp>
          <p:nvSpPr>
            <p:cNvPr id="4340" name="Google Shape;4340;p16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1" name="Google Shape;4341;p16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2" name="Google Shape;4342;p16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3" name="Google Shape;4343;p16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4" name="Google Shape;4344;p16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5" name="Google Shape;4345;p16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6" name="Google Shape;4346;p16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7" name="Google Shape;4347;p16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8" name="Google Shape;4348;p16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9" name="Google Shape;4349;p16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0" name="Google Shape;4350;p16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1" name="Google Shape;4351;p16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2" name="Google Shape;4352;p16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3" name="Google Shape;4353;p16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54" name="Google Shape;4354;p16"/>
          <p:cNvGrpSpPr/>
          <p:nvPr/>
        </p:nvGrpSpPr>
        <p:grpSpPr>
          <a:xfrm flipH="1">
            <a:off x="11167235" y="4932569"/>
            <a:ext cx="1209272" cy="1546943"/>
            <a:chOff x="-168050" y="4195214"/>
            <a:chExt cx="719519" cy="965231"/>
          </a:xfrm>
        </p:grpSpPr>
        <p:sp>
          <p:nvSpPr>
            <p:cNvPr id="4355" name="Google Shape;4355;p16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6" name="Google Shape;4356;p16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7" name="Google Shape;4357;p16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8" name="Google Shape;4358;p16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9" name="Google Shape;4359;p16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0" name="Google Shape;4360;p16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1" name="Google Shape;4361;p16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2" name="Google Shape;4362;p16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3" name="Google Shape;4363;p16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4" name="Google Shape;4364;p16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5" name="Google Shape;4365;p16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6" name="Google Shape;4366;p16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7" name="Google Shape;4367;p16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8" name="Google Shape;4368;p16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9" name="Google Shape;4369;p16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0" name="Google Shape;4370;p16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1" name="Google Shape;4371;p16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2" name="Google Shape;4372;p16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3" name="Google Shape;4373;p16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4" name="Google Shape;4374;p16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5" name="Google Shape;4375;p16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6" name="Google Shape;4376;p16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7" name="Google Shape;4377;p16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8" name="Google Shape;4378;p16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9" name="Google Shape;4379;p16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0" name="Google Shape;4380;p16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1" name="Google Shape;4381;p16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2" name="Google Shape;4382;p16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3" name="Google Shape;4383;p16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4" name="Google Shape;4384;p16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5" name="Google Shape;4385;p16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6" name="Google Shape;4386;p16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7" name="Google Shape;4387;p16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8" name="Google Shape;4388;p16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9" name="Google Shape;4389;p16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0" name="Google Shape;4390;p16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1" name="Google Shape;4391;p16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2" name="Google Shape;4392;p16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3" name="Google Shape;4393;p16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4" name="Google Shape;4394;p16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5" name="Google Shape;4395;p16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6" name="Google Shape;4396;p16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7" name="Google Shape;4397;p16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8" name="Google Shape;4398;p16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9" name="Google Shape;4399;p16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0" name="Google Shape;4400;p16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1" name="Google Shape;4401;p16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02" name="Google Shape;4402;p16"/>
          <p:cNvGrpSpPr/>
          <p:nvPr/>
        </p:nvGrpSpPr>
        <p:grpSpPr>
          <a:xfrm flipH="1">
            <a:off x="-184801" y="-209103"/>
            <a:ext cx="1034111" cy="1035928"/>
            <a:chOff x="7973149" y="-201092"/>
            <a:chExt cx="1116750" cy="1145263"/>
          </a:xfrm>
        </p:grpSpPr>
        <p:sp>
          <p:nvSpPr>
            <p:cNvPr id="4403" name="Google Shape;4403;p16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4" name="Google Shape;4404;p16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5" name="Google Shape;4405;p16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6" name="Google Shape;4406;p16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7" name="Google Shape;4407;p16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8" name="Google Shape;4408;p16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9" name="Google Shape;4409;p16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0" name="Google Shape;4410;p16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1" name="Google Shape;4411;p16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2" name="Google Shape;4412;p16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3" name="Google Shape;4413;p16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4" name="Google Shape;4414;p16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5" name="Google Shape;4415;p16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6" name="Google Shape;4416;p16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7" name="Google Shape;4417;p16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8" name="Google Shape;4418;p16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9" name="Google Shape;4419;p16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0" name="Google Shape;4420;p16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1" name="Google Shape;4421;p16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2" name="Google Shape;4422;p16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3" name="Google Shape;4423;p16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4" name="Google Shape;4424;p16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5" name="Google Shape;4425;p16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6" name="Google Shape;4426;p16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7" name="Google Shape;4427;p16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8" name="Google Shape;4428;p16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9" name="Google Shape;4429;p16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0" name="Google Shape;4430;p16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1" name="Google Shape;4431;p16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2" name="Google Shape;4432;p16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3" name="Google Shape;4433;p16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4" name="Google Shape;4434;p16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5" name="Google Shape;4435;p16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6" name="Google Shape;4436;p16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7" name="Google Shape;4437;p16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8" name="Google Shape;4438;p16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9" name="Google Shape;4439;p16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0" name="Google Shape;4440;p16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1" name="Google Shape;4441;p16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2" name="Google Shape;4442;p16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3" name="Google Shape;4443;p16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4" name="Google Shape;4444;p16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5" name="Google Shape;4445;p16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6" name="Google Shape;4446;p16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7" name="Google Shape;4447;p16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8" name="Google Shape;4448;p16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9" name="Google Shape;4449;p16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0" name="Google Shape;4450;p16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1" name="Google Shape;4451;p16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2" name="Google Shape;4452;p16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3" name="Google Shape;4453;p16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4" name="Google Shape;4454;p16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5" name="Google Shape;4455;p16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6" name="Google Shape;4456;p16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7" name="Google Shape;4457;p16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8" name="Google Shape;4458;p16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9" name="Google Shape;4459;p16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0" name="Google Shape;4460;p16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1" name="Google Shape;4461;p16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2" name="Google Shape;4462;p16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3" name="Google Shape;4463;p16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64" name="Google Shape;4464;p16"/>
          <p:cNvGrpSpPr/>
          <p:nvPr/>
        </p:nvGrpSpPr>
        <p:grpSpPr>
          <a:xfrm rot="-5400000" flipH="1">
            <a:off x="11145299" y="5617374"/>
            <a:ext cx="571291" cy="1623076"/>
            <a:chOff x="7607455" y="4238363"/>
            <a:chExt cx="438017" cy="1186459"/>
          </a:xfrm>
        </p:grpSpPr>
        <p:sp>
          <p:nvSpPr>
            <p:cNvPr id="4465" name="Google Shape;4465;p16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6" name="Google Shape;4466;p16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7" name="Google Shape;4467;p16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8" name="Google Shape;4468;p16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9" name="Google Shape;4469;p16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0" name="Google Shape;4470;p16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1" name="Google Shape;4471;p16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2" name="Google Shape;4472;p16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3" name="Google Shape;4473;p16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4" name="Google Shape;4474;p16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5" name="Google Shape;4475;p16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6" name="Google Shape;4476;p16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7" name="Google Shape;4477;p16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8" name="Google Shape;4478;p16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9" name="Google Shape;4479;p16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0" name="Google Shape;4480;p16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1" name="Google Shape;4481;p16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2" name="Google Shape;4482;p16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3" name="Google Shape;4483;p16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4" name="Google Shape;4484;p16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5" name="Google Shape;4485;p16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6" name="Google Shape;4486;p16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7" name="Google Shape;4487;p16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8" name="Google Shape;4488;p16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89" name="Google Shape;4489;p16"/>
          <p:cNvGrpSpPr/>
          <p:nvPr/>
        </p:nvGrpSpPr>
        <p:grpSpPr>
          <a:xfrm flipH="1">
            <a:off x="-79791" y="6156140"/>
            <a:ext cx="748761" cy="724561"/>
            <a:chOff x="8202967" y="4478366"/>
            <a:chExt cx="900965" cy="871845"/>
          </a:xfrm>
        </p:grpSpPr>
        <p:sp>
          <p:nvSpPr>
            <p:cNvPr id="4490" name="Google Shape;4490;p16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1" name="Google Shape;4491;p16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2" name="Google Shape;4492;p16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3" name="Google Shape;4493;p16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4" name="Google Shape;4494;p16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5" name="Google Shape;4495;p16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6" name="Google Shape;4496;p16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7" name="Google Shape;4497;p16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8" name="Google Shape;4498;p16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9" name="Google Shape;4499;p16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0" name="Google Shape;4500;p16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1" name="Google Shape;4501;p16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2" name="Google Shape;4502;p16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3" name="Google Shape;4503;p16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4" name="Google Shape;4504;p16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5" name="Google Shape;4505;p16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6" name="Google Shape;4506;p16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7" name="Google Shape;4507;p16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8" name="Google Shape;4508;p16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27675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4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0" name="Google Shape;4510;p17"/>
          <p:cNvSpPr txBox="1">
            <a:spLocks noGrp="1"/>
          </p:cNvSpPr>
          <p:nvPr>
            <p:ph type="ctrTitle"/>
          </p:nvPr>
        </p:nvSpPr>
        <p:spPr>
          <a:xfrm>
            <a:off x="2807845" y="25578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>
                <a:solidFill>
                  <a:srgbClr val="4129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4511" name="Google Shape;4511;p17"/>
          <p:cNvSpPr txBox="1">
            <a:spLocks noGrp="1"/>
          </p:cNvSpPr>
          <p:nvPr>
            <p:ph type="subTitle" idx="1"/>
          </p:nvPr>
        </p:nvSpPr>
        <p:spPr>
          <a:xfrm>
            <a:off x="2342045" y="3054800"/>
            <a:ext cx="3360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512" name="Google Shape;4512;p17"/>
          <p:cNvSpPr txBox="1">
            <a:spLocks noGrp="1"/>
          </p:cNvSpPr>
          <p:nvPr>
            <p:ph type="ctrTitle" idx="2"/>
          </p:nvPr>
        </p:nvSpPr>
        <p:spPr>
          <a:xfrm>
            <a:off x="6954955" y="2546800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>
                <a:solidFill>
                  <a:srgbClr val="4129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4513" name="Google Shape;4513;p17"/>
          <p:cNvSpPr txBox="1">
            <a:spLocks noGrp="1"/>
          </p:cNvSpPr>
          <p:nvPr>
            <p:ph type="subTitle" idx="3"/>
          </p:nvPr>
        </p:nvSpPr>
        <p:spPr>
          <a:xfrm>
            <a:off x="6489155" y="3054800"/>
            <a:ext cx="3360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514" name="Google Shape;4514;p17"/>
          <p:cNvSpPr txBox="1">
            <a:spLocks noGrp="1"/>
          </p:cNvSpPr>
          <p:nvPr>
            <p:ph type="ctrTitle" idx="4"/>
          </p:nvPr>
        </p:nvSpPr>
        <p:spPr>
          <a:xfrm>
            <a:off x="2807845" y="4943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>
                <a:solidFill>
                  <a:srgbClr val="4129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4515" name="Google Shape;4515;p17"/>
          <p:cNvSpPr txBox="1">
            <a:spLocks noGrp="1"/>
          </p:cNvSpPr>
          <p:nvPr>
            <p:ph type="subTitle" idx="5"/>
          </p:nvPr>
        </p:nvSpPr>
        <p:spPr>
          <a:xfrm>
            <a:off x="2342045" y="5436300"/>
            <a:ext cx="3360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516" name="Google Shape;4516;p17"/>
          <p:cNvSpPr txBox="1">
            <a:spLocks noGrp="1"/>
          </p:cNvSpPr>
          <p:nvPr>
            <p:ph type="ctrTitle" idx="6"/>
          </p:nvPr>
        </p:nvSpPr>
        <p:spPr>
          <a:xfrm>
            <a:off x="6954955" y="4934184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>
                <a:solidFill>
                  <a:srgbClr val="4129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4517" name="Google Shape;4517;p17"/>
          <p:cNvSpPr txBox="1">
            <a:spLocks noGrp="1"/>
          </p:cNvSpPr>
          <p:nvPr>
            <p:ph type="subTitle" idx="7"/>
          </p:nvPr>
        </p:nvSpPr>
        <p:spPr>
          <a:xfrm>
            <a:off x="6489155" y="5436300"/>
            <a:ext cx="3360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518" name="Google Shape;4518;p17"/>
          <p:cNvSpPr txBox="1">
            <a:spLocks noGrp="1"/>
          </p:cNvSpPr>
          <p:nvPr>
            <p:ph type="title" idx="8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519" name="Google Shape;4519;p17"/>
          <p:cNvGrpSpPr/>
          <p:nvPr/>
        </p:nvGrpSpPr>
        <p:grpSpPr>
          <a:xfrm rot="10800000">
            <a:off x="34653" y="6173235"/>
            <a:ext cx="134712" cy="121403"/>
            <a:chOff x="7737341" y="1046941"/>
            <a:chExt cx="161913" cy="145916"/>
          </a:xfrm>
        </p:grpSpPr>
        <p:sp>
          <p:nvSpPr>
            <p:cNvPr id="4520" name="Google Shape;4520;p1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1" name="Google Shape;4521;p1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2" name="Google Shape;4522;p1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23" name="Google Shape;4523;p17"/>
          <p:cNvGrpSpPr/>
          <p:nvPr/>
        </p:nvGrpSpPr>
        <p:grpSpPr>
          <a:xfrm rot="10800000">
            <a:off x="11953227" y="5972948"/>
            <a:ext cx="161157" cy="146249"/>
            <a:chOff x="737385" y="1492952"/>
            <a:chExt cx="161913" cy="146935"/>
          </a:xfrm>
        </p:grpSpPr>
        <p:sp>
          <p:nvSpPr>
            <p:cNvPr id="4524" name="Google Shape;4524;p17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5" name="Google Shape;4525;p17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6" name="Google Shape;4526;p17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527" name="Google Shape;4527;p17"/>
          <p:cNvSpPr/>
          <p:nvPr/>
        </p:nvSpPr>
        <p:spPr>
          <a:xfrm rot="10800000">
            <a:off x="8086171" y="-52490"/>
            <a:ext cx="4366563" cy="68142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28" name="Google Shape;4528;p17"/>
          <p:cNvSpPr/>
          <p:nvPr/>
        </p:nvSpPr>
        <p:spPr>
          <a:xfrm rot="10800000">
            <a:off x="-80381" y="6431244"/>
            <a:ext cx="3727520" cy="582120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529" name="Google Shape;4529;p17"/>
          <p:cNvGrpSpPr/>
          <p:nvPr/>
        </p:nvGrpSpPr>
        <p:grpSpPr>
          <a:xfrm rot="10800000">
            <a:off x="10129836" y="6119035"/>
            <a:ext cx="431137" cy="1117704"/>
            <a:chOff x="1823086" y="-208516"/>
            <a:chExt cx="433159" cy="1122944"/>
          </a:xfrm>
        </p:grpSpPr>
        <p:sp>
          <p:nvSpPr>
            <p:cNvPr id="4530" name="Google Shape;4530;p17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1" name="Google Shape;4531;p17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2" name="Google Shape;4532;p17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3" name="Google Shape;4533;p17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4" name="Google Shape;4534;p17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5" name="Google Shape;4535;p17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6" name="Google Shape;4536;p17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7" name="Google Shape;4537;p17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38" name="Google Shape;4538;p17"/>
          <p:cNvGrpSpPr/>
          <p:nvPr/>
        </p:nvGrpSpPr>
        <p:grpSpPr>
          <a:xfrm rot="10800000">
            <a:off x="11181096" y="5780207"/>
            <a:ext cx="1399760" cy="894955"/>
            <a:chOff x="-206267" y="355694"/>
            <a:chExt cx="1406323" cy="899150"/>
          </a:xfrm>
        </p:grpSpPr>
        <p:sp>
          <p:nvSpPr>
            <p:cNvPr id="4539" name="Google Shape;4539;p17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0" name="Google Shape;4540;p17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1" name="Google Shape;4541;p17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2" name="Google Shape;4542;p17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3" name="Google Shape;4543;p17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4" name="Google Shape;4544;p17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5" name="Google Shape;4545;p17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6" name="Google Shape;4546;p17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47" name="Google Shape;4547;p17"/>
          <p:cNvGrpSpPr/>
          <p:nvPr/>
        </p:nvGrpSpPr>
        <p:grpSpPr>
          <a:xfrm rot="10800000">
            <a:off x="11529868" y="6272322"/>
            <a:ext cx="896856" cy="867245"/>
            <a:chOff x="-168381" y="-168706"/>
            <a:chExt cx="901061" cy="871312"/>
          </a:xfrm>
        </p:grpSpPr>
        <p:sp>
          <p:nvSpPr>
            <p:cNvPr id="4548" name="Google Shape;4548;p17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9" name="Google Shape;4549;p17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0" name="Google Shape;4550;p17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1" name="Google Shape;4551;p17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2" name="Google Shape;4552;p17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3" name="Google Shape;4553;p17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4" name="Google Shape;4554;p17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5" name="Google Shape;4555;p17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6" name="Google Shape;4556;p17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7" name="Google Shape;4557;p17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8" name="Google Shape;4558;p17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9" name="Google Shape;4559;p17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0" name="Google Shape;4560;p17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1" name="Google Shape;4561;p17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2" name="Google Shape;4562;p17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3" name="Google Shape;4563;p17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4" name="Google Shape;4564;p17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5" name="Google Shape;4565;p17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6" name="Google Shape;4566;p17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67" name="Google Shape;4567;p17"/>
          <p:cNvGrpSpPr/>
          <p:nvPr/>
        </p:nvGrpSpPr>
        <p:grpSpPr>
          <a:xfrm rot="10800000">
            <a:off x="11038871" y="6090459"/>
            <a:ext cx="436427" cy="1181195"/>
            <a:chOff x="904476" y="-243594"/>
            <a:chExt cx="438472" cy="1186732"/>
          </a:xfrm>
        </p:grpSpPr>
        <p:sp>
          <p:nvSpPr>
            <p:cNvPr id="4568" name="Google Shape;4568;p17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9" name="Google Shape;4569;p17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0" name="Google Shape;4570;p17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1" name="Google Shape;4571;p17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2" name="Google Shape;4572;p17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3" name="Google Shape;4573;p17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4" name="Google Shape;4574;p17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5" name="Google Shape;4575;p17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6" name="Google Shape;4576;p17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7" name="Google Shape;4577;p17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8" name="Google Shape;4578;p17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9" name="Google Shape;4579;p17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0" name="Google Shape;4580;p17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1" name="Google Shape;4581;p17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2" name="Google Shape;4582;p17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3" name="Google Shape;4583;p17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4" name="Google Shape;4584;p17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5" name="Google Shape;4585;p17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6" name="Google Shape;4586;p17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7" name="Google Shape;4587;p17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8" name="Google Shape;4588;p17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9" name="Google Shape;4589;p17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0" name="Google Shape;4590;p17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1" name="Google Shape;4591;p17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2" name="Google Shape;4592;p17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3" name="Google Shape;4593;p17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4" name="Google Shape;4594;p17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95" name="Google Shape;4595;p17"/>
          <p:cNvGrpSpPr/>
          <p:nvPr/>
        </p:nvGrpSpPr>
        <p:grpSpPr>
          <a:xfrm rot="10800000">
            <a:off x="10268920" y="6327826"/>
            <a:ext cx="657593" cy="1130353"/>
            <a:chOff x="1455834" y="-430995"/>
            <a:chExt cx="660677" cy="1135653"/>
          </a:xfrm>
        </p:grpSpPr>
        <p:sp>
          <p:nvSpPr>
            <p:cNvPr id="4596" name="Google Shape;4596;p17"/>
            <p:cNvSpPr/>
            <p:nvPr/>
          </p:nvSpPr>
          <p:spPr>
            <a:xfrm>
              <a:off x="1455834" y="-342088"/>
              <a:ext cx="651576" cy="1046745"/>
            </a:xfrm>
            <a:custGeom>
              <a:avLst/>
              <a:gdLst/>
              <a:ahLst/>
              <a:cxnLst/>
              <a:rect l="l" t="t" r="r" b="b"/>
              <a:pathLst>
                <a:path w="21750" h="34941" extrusionOk="0">
                  <a:moveTo>
                    <a:pt x="16913" y="1"/>
                  </a:moveTo>
                  <a:cubicBezTo>
                    <a:pt x="14337" y="1"/>
                    <a:pt x="10562" y="1386"/>
                    <a:pt x="8840" y="2318"/>
                  </a:cubicBezTo>
                  <a:cubicBezTo>
                    <a:pt x="5904" y="3852"/>
                    <a:pt x="3603" y="5920"/>
                    <a:pt x="2202" y="8856"/>
                  </a:cubicBezTo>
                  <a:cubicBezTo>
                    <a:pt x="0" y="13192"/>
                    <a:pt x="334" y="18396"/>
                    <a:pt x="667" y="23199"/>
                  </a:cubicBezTo>
                  <a:cubicBezTo>
                    <a:pt x="901" y="27102"/>
                    <a:pt x="1535" y="31138"/>
                    <a:pt x="901" y="34941"/>
                  </a:cubicBezTo>
                  <a:cubicBezTo>
                    <a:pt x="6338" y="32439"/>
                    <a:pt x="12843" y="29704"/>
                    <a:pt x="16445" y="24600"/>
                  </a:cubicBezTo>
                  <a:cubicBezTo>
                    <a:pt x="20248" y="19163"/>
                    <a:pt x="21749" y="14159"/>
                    <a:pt x="20548" y="7521"/>
                  </a:cubicBezTo>
                  <a:cubicBezTo>
                    <a:pt x="20148" y="5153"/>
                    <a:pt x="18380" y="2084"/>
                    <a:pt x="18513" y="49"/>
                  </a:cubicBezTo>
                  <a:lnTo>
                    <a:pt x="18513" y="49"/>
                  </a:lnTo>
                  <a:lnTo>
                    <a:pt x="18180" y="149"/>
                  </a:lnTo>
                  <a:cubicBezTo>
                    <a:pt x="17810" y="47"/>
                    <a:pt x="17382" y="1"/>
                    <a:pt x="169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7" name="Google Shape;4597;p17"/>
            <p:cNvSpPr/>
            <p:nvPr/>
          </p:nvSpPr>
          <p:spPr>
            <a:xfrm>
              <a:off x="1538301" y="-430995"/>
              <a:ext cx="578210" cy="1060406"/>
            </a:xfrm>
            <a:custGeom>
              <a:avLst/>
              <a:gdLst/>
              <a:ahLst/>
              <a:cxnLst/>
              <a:rect l="l" t="t" r="r" b="b"/>
              <a:pathLst>
                <a:path w="19301" h="35397" extrusionOk="0">
                  <a:moveTo>
                    <a:pt x="18677" y="0"/>
                  </a:moveTo>
                  <a:cubicBezTo>
                    <a:pt x="18582" y="0"/>
                    <a:pt x="18484" y="34"/>
                    <a:pt x="18396" y="115"/>
                  </a:cubicBezTo>
                  <a:cubicBezTo>
                    <a:pt x="15027" y="2917"/>
                    <a:pt x="12191" y="6153"/>
                    <a:pt x="10490" y="10256"/>
                  </a:cubicBezTo>
                  <a:cubicBezTo>
                    <a:pt x="9423" y="12824"/>
                    <a:pt x="8622" y="15459"/>
                    <a:pt x="7588" y="18061"/>
                  </a:cubicBezTo>
                  <a:cubicBezTo>
                    <a:pt x="6520" y="20730"/>
                    <a:pt x="5420" y="23365"/>
                    <a:pt x="4252" y="26000"/>
                  </a:cubicBezTo>
                  <a:cubicBezTo>
                    <a:pt x="2951" y="28936"/>
                    <a:pt x="1584" y="31871"/>
                    <a:pt x="183" y="34773"/>
                  </a:cubicBezTo>
                  <a:cubicBezTo>
                    <a:pt x="0" y="35093"/>
                    <a:pt x="286" y="35397"/>
                    <a:pt x="559" y="35397"/>
                  </a:cubicBezTo>
                  <a:cubicBezTo>
                    <a:pt x="686" y="35397"/>
                    <a:pt x="809" y="35332"/>
                    <a:pt x="883" y="35174"/>
                  </a:cubicBezTo>
                  <a:cubicBezTo>
                    <a:pt x="3352" y="30103"/>
                    <a:pt x="5687" y="25000"/>
                    <a:pt x="7788" y="19763"/>
                  </a:cubicBezTo>
                  <a:cubicBezTo>
                    <a:pt x="8855" y="17161"/>
                    <a:pt x="9823" y="14525"/>
                    <a:pt x="10757" y="11857"/>
                  </a:cubicBezTo>
                  <a:cubicBezTo>
                    <a:pt x="11524" y="9789"/>
                    <a:pt x="12525" y="7787"/>
                    <a:pt x="13826" y="5986"/>
                  </a:cubicBezTo>
                  <a:cubicBezTo>
                    <a:pt x="15293" y="3985"/>
                    <a:pt x="17095" y="2283"/>
                    <a:pt x="18963" y="682"/>
                  </a:cubicBezTo>
                  <a:cubicBezTo>
                    <a:pt x="19301" y="422"/>
                    <a:pt x="19011" y="0"/>
                    <a:pt x="18677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8" name="Google Shape;4598;p17"/>
            <p:cNvSpPr/>
            <p:nvPr/>
          </p:nvSpPr>
          <p:spPr>
            <a:xfrm>
              <a:off x="1524162" y="373308"/>
              <a:ext cx="201494" cy="167043"/>
            </a:xfrm>
            <a:custGeom>
              <a:avLst/>
              <a:gdLst/>
              <a:ahLst/>
              <a:cxnLst/>
              <a:rect l="l" t="t" r="r" b="b"/>
              <a:pathLst>
                <a:path w="6726" h="5576" extrusionOk="0">
                  <a:moveTo>
                    <a:pt x="4720" y="0"/>
                  </a:moveTo>
                  <a:cubicBezTo>
                    <a:pt x="4637" y="0"/>
                    <a:pt x="4555" y="19"/>
                    <a:pt x="4491" y="51"/>
                  </a:cubicBezTo>
                  <a:cubicBezTo>
                    <a:pt x="3156" y="651"/>
                    <a:pt x="1855" y="1385"/>
                    <a:pt x="454" y="1852"/>
                  </a:cubicBezTo>
                  <a:cubicBezTo>
                    <a:pt x="1" y="2003"/>
                    <a:pt x="123" y="2676"/>
                    <a:pt x="523" y="2676"/>
                  </a:cubicBezTo>
                  <a:cubicBezTo>
                    <a:pt x="564" y="2676"/>
                    <a:pt x="608" y="2668"/>
                    <a:pt x="655" y="2653"/>
                  </a:cubicBezTo>
                  <a:cubicBezTo>
                    <a:pt x="1941" y="2214"/>
                    <a:pt x="3150" y="1597"/>
                    <a:pt x="4372" y="1002"/>
                  </a:cubicBezTo>
                  <a:lnTo>
                    <a:pt x="4372" y="1002"/>
                  </a:lnTo>
                  <a:cubicBezTo>
                    <a:pt x="4665" y="2485"/>
                    <a:pt x="5313" y="3873"/>
                    <a:pt x="5825" y="5288"/>
                  </a:cubicBezTo>
                  <a:cubicBezTo>
                    <a:pt x="5891" y="5488"/>
                    <a:pt x="6059" y="5576"/>
                    <a:pt x="6225" y="5576"/>
                  </a:cubicBezTo>
                  <a:cubicBezTo>
                    <a:pt x="6476" y="5576"/>
                    <a:pt x="6726" y="5375"/>
                    <a:pt x="6626" y="5055"/>
                  </a:cubicBezTo>
                  <a:cubicBezTo>
                    <a:pt x="6058" y="3487"/>
                    <a:pt x="5325" y="1952"/>
                    <a:pt x="5091" y="284"/>
                  </a:cubicBezTo>
                  <a:cubicBezTo>
                    <a:pt x="5069" y="81"/>
                    <a:pt x="4893" y="0"/>
                    <a:pt x="4720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9" name="Google Shape;4599;p17"/>
            <p:cNvSpPr/>
            <p:nvPr/>
          </p:nvSpPr>
          <p:spPr>
            <a:xfrm>
              <a:off x="1522934" y="228264"/>
              <a:ext cx="280103" cy="217881"/>
            </a:xfrm>
            <a:custGeom>
              <a:avLst/>
              <a:gdLst/>
              <a:ahLst/>
              <a:cxnLst/>
              <a:rect l="l" t="t" r="r" b="b"/>
              <a:pathLst>
                <a:path w="9350" h="7273" extrusionOk="0">
                  <a:moveTo>
                    <a:pt x="6183" y="0"/>
                  </a:moveTo>
                  <a:cubicBezTo>
                    <a:pt x="4107" y="0"/>
                    <a:pt x="2152" y="1072"/>
                    <a:pt x="395" y="2058"/>
                  </a:cubicBezTo>
                  <a:cubicBezTo>
                    <a:pt x="1" y="2283"/>
                    <a:pt x="225" y="2818"/>
                    <a:pt x="586" y="2818"/>
                  </a:cubicBezTo>
                  <a:cubicBezTo>
                    <a:pt x="652" y="2818"/>
                    <a:pt x="723" y="2800"/>
                    <a:pt x="796" y="2758"/>
                  </a:cubicBezTo>
                  <a:cubicBezTo>
                    <a:pt x="2474" y="1857"/>
                    <a:pt x="4326" y="840"/>
                    <a:pt x="6270" y="840"/>
                  </a:cubicBezTo>
                  <a:cubicBezTo>
                    <a:pt x="6287" y="840"/>
                    <a:pt x="6304" y="840"/>
                    <a:pt x="6321" y="840"/>
                  </a:cubicBezTo>
                  <a:lnTo>
                    <a:pt x="6321" y="840"/>
                  </a:lnTo>
                  <a:cubicBezTo>
                    <a:pt x="6680" y="2983"/>
                    <a:pt x="7901" y="4885"/>
                    <a:pt x="8468" y="6995"/>
                  </a:cubicBezTo>
                  <a:cubicBezTo>
                    <a:pt x="8520" y="7189"/>
                    <a:pt x="8673" y="7273"/>
                    <a:pt x="8832" y="7273"/>
                  </a:cubicBezTo>
                  <a:cubicBezTo>
                    <a:pt x="9083" y="7273"/>
                    <a:pt x="9350" y="7067"/>
                    <a:pt x="9268" y="6761"/>
                  </a:cubicBezTo>
                  <a:cubicBezTo>
                    <a:pt x="8701" y="4626"/>
                    <a:pt x="7367" y="2691"/>
                    <a:pt x="7100" y="456"/>
                  </a:cubicBezTo>
                  <a:cubicBezTo>
                    <a:pt x="7067" y="223"/>
                    <a:pt x="6933" y="56"/>
                    <a:pt x="6700" y="23"/>
                  </a:cubicBezTo>
                  <a:cubicBezTo>
                    <a:pt x="6527" y="8"/>
                    <a:pt x="6355" y="0"/>
                    <a:pt x="6183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0" name="Google Shape;4600;p17"/>
            <p:cNvSpPr/>
            <p:nvPr/>
          </p:nvSpPr>
          <p:spPr>
            <a:xfrm>
              <a:off x="1512719" y="76270"/>
              <a:ext cx="388219" cy="265753"/>
            </a:xfrm>
            <a:custGeom>
              <a:avLst/>
              <a:gdLst/>
              <a:ahLst/>
              <a:cxnLst/>
              <a:rect l="l" t="t" r="r" b="b"/>
              <a:pathLst>
                <a:path w="12959" h="8871" extrusionOk="0">
                  <a:moveTo>
                    <a:pt x="9243" y="1"/>
                  </a:moveTo>
                  <a:cubicBezTo>
                    <a:pt x="9197" y="1"/>
                    <a:pt x="9152" y="9"/>
                    <a:pt x="9109" y="27"/>
                  </a:cubicBezTo>
                  <a:cubicBezTo>
                    <a:pt x="6240" y="794"/>
                    <a:pt x="3438" y="1761"/>
                    <a:pt x="503" y="2295"/>
                  </a:cubicBezTo>
                  <a:cubicBezTo>
                    <a:pt x="0" y="2389"/>
                    <a:pt x="178" y="3104"/>
                    <a:pt x="646" y="3104"/>
                  </a:cubicBezTo>
                  <a:cubicBezTo>
                    <a:pt x="675" y="3104"/>
                    <a:pt x="705" y="3101"/>
                    <a:pt x="736" y="3095"/>
                  </a:cubicBezTo>
                  <a:cubicBezTo>
                    <a:pt x="3528" y="2582"/>
                    <a:pt x="6226" y="1668"/>
                    <a:pt x="8981" y="916"/>
                  </a:cubicBezTo>
                  <a:lnTo>
                    <a:pt x="8981" y="916"/>
                  </a:lnTo>
                  <a:cubicBezTo>
                    <a:pt x="10166" y="3393"/>
                    <a:pt x="11307" y="5933"/>
                    <a:pt x="12078" y="8566"/>
                  </a:cubicBezTo>
                  <a:cubicBezTo>
                    <a:pt x="12131" y="8779"/>
                    <a:pt x="12291" y="8870"/>
                    <a:pt x="12456" y="8870"/>
                  </a:cubicBezTo>
                  <a:cubicBezTo>
                    <a:pt x="12702" y="8870"/>
                    <a:pt x="12958" y="8666"/>
                    <a:pt x="12878" y="8366"/>
                  </a:cubicBezTo>
                  <a:cubicBezTo>
                    <a:pt x="12078" y="5530"/>
                    <a:pt x="10810" y="2862"/>
                    <a:pt x="9576" y="193"/>
                  </a:cubicBezTo>
                  <a:cubicBezTo>
                    <a:pt x="9502" y="70"/>
                    <a:pt x="9373" y="1"/>
                    <a:pt x="9243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1" name="Google Shape;4601;p17"/>
            <p:cNvSpPr/>
            <p:nvPr/>
          </p:nvSpPr>
          <p:spPr>
            <a:xfrm>
              <a:off x="1532699" y="-106248"/>
              <a:ext cx="446786" cy="249426"/>
            </a:xfrm>
            <a:custGeom>
              <a:avLst/>
              <a:gdLst/>
              <a:ahLst/>
              <a:cxnLst/>
              <a:rect l="l" t="t" r="r" b="b"/>
              <a:pathLst>
                <a:path w="14914" h="8326" extrusionOk="0">
                  <a:moveTo>
                    <a:pt x="10815" y="0"/>
                  </a:moveTo>
                  <a:cubicBezTo>
                    <a:pt x="10781" y="0"/>
                    <a:pt x="10746" y="5"/>
                    <a:pt x="10710" y="15"/>
                  </a:cubicBezTo>
                  <a:cubicBezTo>
                    <a:pt x="7308" y="1349"/>
                    <a:pt x="4139" y="3351"/>
                    <a:pt x="503" y="4051"/>
                  </a:cubicBezTo>
                  <a:cubicBezTo>
                    <a:pt x="1" y="4146"/>
                    <a:pt x="178" y="4861"/>
                    <a:pt x="618" y="4861"/>
                  </a:cubicBezTo>
                  <a:cubicBezTo>
                    <a:pt x="645" y="4861"/>
                    <a:pt x="674" y="4858"/>
                    <a:pt x="703" y="4852"/>
                  </a:cubicBezTo>
                  <a:cubicBezTo>
                    <a:pt x="4210" y="4176"/>
                    <a:pt x="7282" y="2291"/>
                    <a:pt x="10577" y="961"/>
                  </a:cubicBezTo>
                  <a:lnTo>
                    <a:pt x="10577" y="961"/>
                  </a:lnTo>
                  <a:cubicBezTo>
                    <a:pt x="11592" y="3362"/>
                    <a:pt x="13160" y="5527"/>
                    <a:pt x="14013" y="8021"/>
                  </a:cubicBezTo>
                  <a:cubicBezTo>
                    <a:pt x="14079" y="8234"/>
                    <a:pt x="14248" y="8325"/>
                    <a:pt x="14415" y="8325"/>
                  </a:cubicBezTo>
                  <a:cubicBezTo>
                    <a:pt x="14665" y="8325"/>
                    <a:pt x="14913" y="8121"/>
                    <a:pt x="14813" y="7821"/>
                  </a:cubicBezTo>
                  <a:cubicBezTo>
                    <a:pt x="13913" y="5186"/>
                    <a:pt x="12211" y="2917"/>
                    <a:pt x="11211" y="315"/>
                  </a:cubicBezTo>
                  <a:cubicBezTo>
                    <a:pt x="11154" y="146"/>
                    <a:pt x="11002" y="0"/>
                    <a:pt x="108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2" name="Google Shape;4602;p17"/>
            <p:cNvSpPr/>
            <p:nvPr/>
          </p:nvSpPr>
          <p:spPr>
            <a:xfrm>
              <a:off x="1720100" y="-252581"/>
              <a:ext cx="279863" cy="178007"/>
            </a:xfrm>
            <a:custGeom>
              <a:avLst/>
              <a:gdLst/>
              <a:ahLst/>
              <a:cxnLst/>
              <a:rect l="l" t="t" r="r" b="b"/>
              <a:pathLst>
                <a:path w="9342" h="5942" extrusionOk="0">
                  <a:moveTo>
                    <a:pt x="7095" y="0"/>
                  </a:moveTo>
                  <a:cubicBezTo>
                    <a:pt x="7051" y="0"/>
                    <a:pt x="7004" y="9"/>
                    <a:pt x="6956" y="30"/>
                  </a:cubicBezTo>
                  <a:cubicBezTo>
                    <a:pt x="4688" y="797"/>
                    <a:pt x="2653" y="2065"/>
                    <a:pt x="418" y="2965"/>
                  </a:cubicBezTo>
                  <a:cubicBezTo>
                    <a:pt x="1" y="3115"/>
                    <a:pt x="116" y="3797"/>
                    <a:pt x="503" y="3797"/>
                  </a:cubicBezTo>
                  <a:cubicBezTo>
                    <a:pt x="549" y="3797"/>
                    <a:pt x="599" y="3787"/>
                    <a:pt x="652" y="3766"/>
                  </a:cubicBezTo>
                  <a:cubicBezTo>
                    <a:pt x="2725" y="2918"/>
                    <a:pt x="4680" y="1744"/>
                    <a:pt x="6795" y="970"/>
                  </a:cubicBezTo>
                  <a:lnTo>
                    <a:pt x="6795" y="970"/>
                  </a:lnTo>
                  <a:cubicBezTo>
                    <a:pt x="7288" y="2577"/>
                    <a:pt x="7663" y="4267"/>
                    <a:pt x="8457" y="5734"/>
                  </a:cubicBezTo>
                  <a:cubicBezTo>
                    <a:pt x="8530" y="5880"/>
                    <a:pt x="8652" y="5941"/>
                    <a:pt x="8777" y="5941"/>
                  </a:cubicBezTo>
                  <a:cubicBezTo>
                    <a:pt x="9052" y="5941"/>
                    <a:pt x="9341" y="5645"/>
                    <a:pt x="9158" y="5300"/>
                  </a:cubicBezTo>
                  <a:cubicBezTo>
                    <a:pt x="8357" y="3766"/>
                    <a:pt x="8024" y="1965"/>
                    <a:pt x="7456" y="297"/>
                  </a:cubicBezTo>
                  <a:cubicBezTo>
                    <a:pt x="7403" y="138"/>
                    <a:pt x="7266" y="0"/>
                    <a:pt x="709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3" name="Google Shape;4603;p17"/>
            <p:cNvSpPr/>
            <p:nvPr/>
          </p:nvSpPr>
          <p:spPr>
            <a:xfrm>
              <a:off x="1919452" y="21694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35" y="1"/>
                  </a:moveTo>
                  <a:cubicBezTo>
                    <a:pt x="1" y="1"/>
                    <a:pt x="1" y="801"/>
                    <a:pt x="535" y="801"/>
                  </a:cubicBezTo>
                  <a:cubicBezTo>
                    <a:pt x="1035" y="801"/>
                    <a:pt x="1035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4" name="Google Shape;4604;p17"/>
            <p:cNvSpPr/>
            <p:nvPr/>
          </p:nvSpPr>
          <p:spPr>
            <a:xfrm>
              <a:off x="1955429" y="183960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1" y="1"/>
                    <a:pt x="1" y="801"/>
                    <a:pt x="501" y="801"/>
                  </a:cubicBezTo>
                  <a:cubicBezTo>
                    <a:pt x="1035" y="801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5" name="Google Shape;4605;p17"/>
            <p:cNvSpPr/>
            <p:nvPr/>
          </p:nvSpPr>
          <p:spPr>
            <a:xfrm>
              <a:off x="1968429" y="242912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0" y="1"/>
                    <a:pt x="0" y="801"/>
                    <a:pt x="501" y="801"/>
                  </a:cubicBezTo>
                  <a:cubicBezTo>
                    <a:pt x="1034" y="801"/>
                    <a:pt x="1034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6" name="Google Shape;4606;p17"/>
            <p:cNvSpPr/>
            <p:nvPr/>
          </p:nvSpPr>
          <p:spPr>
            <a:xfrm>
              <a:off x="1586709" y="67044"/>
              <a:ext cx="32025" cy="24026"/>
            </a:xfrm>
            <a:custGeom>
              <a:avLst/>
              <a:gdLst/>
              <a:ahLst/>
              <a:cxnLst/>
              <a:rect l="l" t="t" r="r" b="b"/>
              <a:pathLst>
                <a:path w="1069" h="802" extrusionOk="0">
                  <a:moveTo>
                    <a:pt x="535" y="1"/>
                  </a:moveTo>
                  <a:cubicBezTo>
                    <a:pt x="1" y="1"/>
                    <a:pt x="1" y="802"/>
                    <a:pt x="535" y="802"/>
                  </a:cubicBezTo>
                  <a:cubicBezTo>
                    <a:pt x="1068" y="802"/>
                    <a:pt x="1068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7" name="Google Shape;4607;p17"/>
            <p:cNvSpPr/>
            <p:nvPr/>
          </p:nvSpPr>
          <p:spPr>
            <a:xfrm>
              <a:off x="1625681" y="37088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68" y="834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8" name="Google Shape;4608;p17"/>
            <p:cNvSpPr/>
            <p:nvPr/>
          </p:nvSpPr>
          <p:spPr>
            <a:xfrm>
              <a:off x="1736605" y="-219720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0"/>
                  </a:moveTo>
                  <a:cubicBezTo>
                    <a:pt x="1" y="0"/>
                    <a:pt x="1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9" name="Google Shape;4609;p17"/>
            <p:cNvSpPr/>
            <p:nvPr/>
          </p:nvSpPr>
          <p:spPr>
            <a:xfrm>
              <a:off x="1779561" y="-252701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1" y="1"/>
                  </a:moveTo>
                  <a:cubicBezTo>
                    <a:pt x="1" y="1"/>
                    <a:pt x="1" y="835"/>
                    <a:pt x="501" y="835"/>
                  </a:cubicBezTo>
                  <a:cubicBezTo>
                    <a:pt x="1035" y="835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0" name="Google Shape;4610;p17"/>
            <p:cNvSpPr/>
            <p:nvPr/>
          </p:nvSpPr>
          <p:spPr>
            <a:xfrm>
              <a:off x="1785582" y="265918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7" y="801"/>
                    <a:pt x="1067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1" name="Google Shape;4611;p17"/>
            <p:cNvSpPr/>
            <p:nvPr/>
          </p:nvSpPr>
          <p:spPr>
            <a:xfrm>
              <a:off x="1808558" y="323852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2" name="Google Shape;4612;p17"/>
            <p:cNvSpPr/>
            <p:nvPr/>
          </p:nvSpPr>
          <p:spPr>
            <a:xfrm>
              <a:off x="1524761" y="369833"/>
              <a:ext cx="32025" cy="23996"/>
            </a:xfrm>
            <a:custGeom>
              <a:avLst/>
              <a:gdLst/>
              <a:ahLst/>
              <a:cxnLst/>
              <a:rect l="l" t="t" r="r" b="b"/>
              <a:pathLst>
                <a:path w="1069" h="801" extrusionOk="0">
                  <a:moveTo>
                    <a:pt x="535" y="0"/>
                  </a:moveTo>
                  <a:cubicBezTo>
                    <a:pt x="1" y="0"/>
                    <a:pt x="1" y="801"/>
                    <a:pt x="535" y="801"/>
                  </a:cubicBezTo>
                  <a:cubicBezTo>
                    <a:pt x="1068" y="801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3" name="Google Shape;4613;p17"/>
            <p:cNvSpPr/>
            <p:nvPr/>
          </p:nvSpPr>
          <p:spPr>
            <a:xfrm>
              <a:off x="1573738" y="333857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4" name="Google Shape;4614;p17"/>
            <p:cNvSpPr/>
            <p:nvPr/>
          </p:nvSpPr>
          <p:spPr>
            <a:xfrm>
              <a:off x="1632690" y="545701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5" name="Google Shape;4615;p17"/>
            <p:cNvSpPr/>
            <p:nvPr/>
          </p:nvSpPr>
          <p:spPr>
            <a:xfrm>
              <a:off x="1599709" y="597644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4" y="1"/>
                  </a:moveTo>
                  <a:cubicBezTo>
                    <a:pt x="1" y="1"/>
                    <a:pt x="1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16" name="Google Shape;4616;p17"/>
          <p:cNvGrpSpPr/>
          <p:nvPr/>
        </p:nvGrpSpPr>
        <p:grpSpPr>
          <a:xfrm rot="10800000">
            <a:off x="9675274" y="6353945"/>
            <a:ext cx="811637" cy="1134496"/>
            <a:chOff x="1897495" y="-461400"/>
            <a:chExt cx="815443" cy="1139815"/>
          </a:xfrm>
        </p:grpSpPr>
        <p:sp>
          <p:nvSpPr>
            <p:cNvPr id="4617" name="Google Shape;4617;p17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8" name="Google Shape;4618;p17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9" name="Google Shape;4619;p17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0" name="Google Shape;4620;p17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1" name="Google Shape;4621;p17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2" name="Google Shape;4622;p17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3" name="Google Shape;4623;p17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4" name="Google Shape;4624;p17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5" name="Google Shape;4625;p17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6" name="Google Shape;4626;p17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7" name="Google Shape;4627;p17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8" name="Google Shape;4628;p17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9" name="Google Shape;4629;p17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0" name="Google Shape;4630;p17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1" name="Google Shape;4631;p17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2" name="Google Shape;4632;p17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3" name="Google Shape;4633;p17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4" name="Google Shape;4634;p17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5" name="Google Shape;4635;p17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6" name="Google Shape;4636;p17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7" name="Google Shape;4637;p17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8" name="Google Shape;4638;p17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39" name="Google Shape;4639;p17"/>
          <p:cNvGrpSpPr/>
          <p:nvPr/>
        </p:nvGrpSpPr>
        <p:grpSpPr>
          <a:xfrm flipH="1">
            <a:off x="11297919" y="4715680"/>
            <a:ext cx="434472" cy="566888"/>
            <a:chOff x="1304140" y="978228"/>
            <a:chExt cx="436509" cy="569545"/>
          </a:xfrm>
        </p:grpSpPr>
        <p:sp>
          <p:nvSpPr>
            <p:cNvPr id="4640" name="Google Shape;4640;p17"/>
            <p:cNvSpPr/>
            <p:nvPr/>
          </p:nvSpPr>
          <p:spPr>
            <a:xfrm>
              <a:off x="1321934" y="978228"/>
              <a:ext cx="418716" cy="433845"/>
            </a:xfrm>
            <a:custGeom>
              <a:avLst/>
              <a:gdLst/>
              <a:ahLst/>
              <a:cxnLst/>
              <a:rect l="l" t="t" r="r" b="b"/>
              <a:pathLst>
                <a:path w="13977" h="14482" extrusionOk="0">
                  <a:moveTo>
                    <a:pt x="12193" y="1"/>
                  </a:moveTo>
                  <a:cubicBezTo>
                    <a:pt x="11019" y="1"/>
                    <a:pt x="8624" y="2538"/>
                    <a:pt x="7306" y="3407"/>
                  </a:cubicBezTo>
                  <a:cubicBezTo>
                    <a:pt x="7155" y="3515"/>
                    <a:pt x="7024" y="3559"/>
                    <a:pt x="6904" y="3559"/>
                  </a:cubicBezTo>
                  <a:cubicBezTo>
                    <a:pt x="6467" y="3559"/>
                    <a:pt x="6173" y="2969"/>
                    <a:pt x="5571" y="2707"/>
                  </a:cubicBezTo>
                  <a:cubicBezTo>
                    <a:pt x="5238" y="2567"/>
                    <a:pt x="4914" y="2426"/>
                    <a:pt x="4624" y="2426"/>
                  </a:cubicBezTo>
                  <a:cubicBezTo>
                    <a:pt x="4362" y="2426"/>
                    <a:pt x="4127" y="2541"/>
                    <a:pt x="3936" y="2873"/>
                  </a:cubicBezTo>
                  <a:cubicBezTo>
                    <a:pt x="3303" y="4041"/>
                    <a:pt x="4037" y="5876"/>
                    <a:pt x="3936" y="7143"/>
                  </a:cubicBezTo>
                  <a:cubicBezTo>
                    <a:pt x="3288" y="6861"/>
                    <a:pt x="2376" y="6317"/>
                    <a:pt x="1586" y="6317"/>
                  </a:cubicBezTo>
                  <a:cubicBezTo>
                    <a:pt x="1442" y="6317"/>
                    <a:pt x="1302" y="6335"/>
                    <a:pt x="1168" y="6376"/>
                  </a:cubicBezTo>
                  <a:cubicBezTo>
                    <a:pt x="0" y="6710"/>
                    <a:pt x="267" y="8344"/>
                    <a:pt x="401" y="9278"/>
                  </a:cubicBezTo>
                  <a:cubicBezTo>
                    <a:pt x="601" y="10946"/>
                    <a:pt x="1235" y="12714"/>
                    <a:pt x="1368" y="14382"/>
                  </a:cubicBezTo>
                  <a:lnTo>
                    <a:pt x="1401" y="14382"/>
                  </a:lnTo>
                  <a:cubicBezTo>
                    <a:pt x="2530" y="14382"/>
                    <a:pt x="3857" y="14480"/>
                    <a:pt x="5122" y="14480"/>
                  </a:cubicBezTo>
                  <a:cubicBezTo>
                    <a:pt x="5502" y="14480"/>
                    <a:pt x="5876" y="14472"/>
                    <a:pt x="6238" y="14448"/>
                  </a:cubicBezTo>
                  <a:cubicBezTo>
                    <a:pt x="7372" y="14415"/>
                    <a:pt x="9207" y="14482"/>
                    <a:pt x="10041" y="13514"/>
                  </a:cubicBezTo>
                  <a:cubicBezTo>
                    <a:pt x="11142" y="12213"/>
                    <a:pt x="8707" y="11580"/>
                    <a:pt x="7939" y="11113"/>
                  </a:cubicBezTo>
                  <a:cubicBezTo>
                    <a:pt x="9340" y="10479"/>
                    <a:pt x="10941" y="10379"/>
                    <a:pt x="12309" y="9512"/>
                  </a:cubicBezTo>
                  <a:cubicBezTo>
                    <a:pt x="13076" y="8978"/>
                    <a:pt x="13977" y="8444"/>
                    <a:pt x="13176" y="7577"/>
                  </a:cubicBezTo>
                  <a:cubicBezTo>
                    <a:pt x="12509" y="6810"/>
                    <a:pt x="11442" y="6309"/>
                    <a:pt x="10575" y="6042"/>
                  </a:cubicBezTo>
                  <a:cubicBezTo>
                    <a:pt x="11375" y="4675"/>
                    <a:pt x="13510" y="772"/>
                    <a:pt x="12543" y="105"/>
                  </a:cubicBezTo>
                  <a:cubicBezTo>
                    <a:pt x="12444" y="34"/>
                    <a:pt x="12327" y="1"/>
                    <a:pt x="12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1" name="Google Shape;4641;p17"/>
            <p:cNvSpPr/>
            <p:nvPr/>
          </p:nvSpPr>
          <p:spPr>
            <a:xfrm>
              <a:off x="1304140" y="1073037"/>
              <a:ext cx="322013" cy="474737"/>
            </a:xfrm>
            <a:custGeom>
              <a:avLst/>
              <a:gdLst/>
              <a:ahLst/>
              <a:cxnLst/>
              <a:rect l="l" t="t" r="r" b="b"/>
              <a:pathLst>
                <a:path w="10749" h="15847" extrusionOk="0">
                  <a:moveTo>
                    <a:pt x="10371" y="1"/>
                  </a:moveTo>
                  <a:cubicBezTo>
                    <a:pt x="10313" y="1"/>
                    <a:pt x="10254" y="23"/>
                    <a:pt x="10201" y="75"/>
                  </a:cubicBezTo>
                  <a:cubicBezTo>
                    <a:pt x="8066" y="2210"/>
                    <a:pt x="5931" y="4412"/>
                    <a:pt x="4264" y="6980"/>
                  </a:cubicBezTo>
                  <a:cubicBezTo>
                    <a:pt x="2529" y="9616"/>
                    <a:pt x="995" y="12484"/>
                    <a:pt x="61" y="15520"/>
                  </a:cubicBezTo>
                  <a:cubicBezTo>
                    <a:pt x="1" y="15719"/>
                    <a:pt x="155" y="15846"/>
                    <a:pt x="310" y="15846"/>
                  </a:cubicBezTo>
                  <a:cubicBezTo>
                    <a:pt x="415" y="15846"/>
                    <a:pt x="521" y="15788"/>
                    <a:pt x="561" y="15653"/>
                  </a:cubicBezTo>
                  <a:cubicBezTo>
                    <a:pt x="1495" y="12684"/>
                    <a:pt x="3029" y="9849"/>
                    <a:pt x="4731" y="7247"/>
                  </a:cubicBezTo>
                  <a:cubicBezTo>
                    <a:pt x="6365" y="4712"/>
                    <a:pt x="8467" y="2544"/>
                    <a:pt x="10568" y="442"/>
                  </a:cubicBezTo>
                  <a:cubicBezTo>
                    <a:pt x="10749" y="261"/>
                    <a:pt x="10570" y="1"/>
                    <a:pt x="10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2" name="Google Shape;4642;p17"/>
            <p:cNvSpPr/>
            <p:nvPr/>
          </p:nvSpPr>
          <p:spPr>
            <a:xfrm>
              <a:off x="1369383" y="1235665"/>
              <a:ext cx="155569" cy="125642"/>
            </a:xfrm>
            <a:custGeom>
              <a:avLst/>
              <a:gdLst/>
              <a:ahLst/>
              <a:cxnLst/>
              <a:rect l="l" t="t" r="r" b="b"/>
              <a:pathLst>
                <a:path w="5193" h="4194" extrusionOk="0">
                  <a:moveTo>
                    <a:pt x="255" y="0"/>
                  </a:moveTo>
                  <a:cubicBezTo>
                    <a:pt x="126" y="0"/>
                    <a:pt x="1" y="84"/>
                    <a:pt x="17" y="250"/>
                  </a:cubicBezTo>
                  <a:cubicBezTo>
                    <a:pt x="84" y="1518"/>
                    <a:pt x="484" y="2752"/>
                    <a:pt x="751" y="3986"/>
                  </a:cubicBezTo>
                  <a:cubicBezTo>
                    <a:pt x="751" y="4086"/>
                    <a:pt x="885" y="4187"/>
                    <a:pt x="985" y="4187"/>
                  </a:cubicBezTo>
                  <a:cubicBezTo>
                    <a:pt x="1217" y="4169"/>
                    <a:pt x="1450" y="4163"/>
                    <a:pt x="1683" y="4163"/>
                  </a:cubicBezTo>
                  <a:cubicBezTo>
                    <a:pt x="2210" y="4163"/>
                    <a:pt x="2739" y="4194"/>
                    <a:pt x="3264" y="4194"/>
                  </a:cubicBezTo>
                  <a:cubicBezTo>
                    <a:pt x="3812" y="4194"/>
                    <a:pt x="4356" y="4160"/>
                    <a:pt x="4888" y="4020"/>
                  </a:cubicBezTo>
                  <a:cubicBezTo>
                    <a:pt x="5193" y="3959"/>
                    <a:pt x="5107" y="3507"/>
                    <a:pt x="4835" y="3507"/>
                  </a:cubicBezTo>
                  <a:cubicBezTo>
                    <a:pt x="4810" y="3507"/>
                    <a:pt x="4783" y="3511"/>
                    <a:pt x="4754" y="3519"/>
                  </a:cubicBezTo>
                  <a:cubicBezTo>
                    <a:pt x="4273" y="3636"/>
                    <a:pt x="3782" y="3667"/>
                    <a:pt x="3288" y="3667"/>
                  </a:cubicBezTo>
                  <a:cubicBezTo>
                    <a:pt x="2738" y="3667"/>
                    <a:pt x="2185" y="3629"/>
                    <a:pt x="1641" y="3629"/>
                  </a:cubicBezTo>
                  <a:cubicBezTo>
                    <a:pt x="1494" y="3629"/>
                    <a:pt x="1348" y="3632"/>
                    <a:pt x="1203" y="3639"/>
                  </a:cubicBezTo>
                  <a:lnTo>
                    <a:pt x="1203" y="3639"/>
                  </a:lnTo>
                  <a:cubicBezTo>
                    <a:pt x="938" y="2513"/>
                    <a:pt x="581" y="1411"/>
                    <a:pt x="518" y="250"/>
                  </a:cubicBezTo>
                  <a:cubicBezTo>
                    <a:pt x="518" y="84"/>
                    <a:pt x="384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3" name="Google Shape;4643;p17"/>
            <p:cNvSpPr/>
            <p:nvPr/>
          </p:nvSpPr>
          <p:spPr>
            <a:xfrm>
              <a:off x="1422853" y="1210682"/>
              <a:ext cx="90951" cy="89603"/>
            </a:xfrm>
            <a:custGeom>
              <a:avLst/>
              <a:gdLst/>
              <a:ahLst/>
              <a:cxnLst/>
              <a:rect l="l" t="t" r="r" b="b"/>
              <a:pathLst>
                <a:path w="3036" h="2991" extrusionOk="0">
                  <a:moveTo>
                    <a:pt x="267" y="0"/>
                  </a:moveTo>
                  <a:cubicBezTo>
                    <a:pt x="134" y="0"/>
                    <a:pt x="0" y="84"/>
                    <a:pt x="0" y="250"/>
                  </a:cubicBezTo>
                  <a:cubicBezTo>
                    <a:pt x="0" y="1084"/>
                    <a:pt x="67" y="1885"/>
                    <a:pt x="100" y="2719"/>
                  </a:cubicBezTo>
                  <a:cubicBezTo>
                    <a:pt x="130" y="2868"/>
                    <a:pt x="240" y="2991"/>
                    <a:pt x="383" y="2991"/>
                  </a:cubicBezTo>
                  <a:cubicBezTo>
                    <a:pt x="400" y="2991"/>
                    <a:pt x="417" y="2989"/>
                    <a:pt x="434" y="2986"/>
                  </a:cubicBezTo>
                  <a:cubicBezTo>
                    <a:pt x="1201" y="2686"/>
                    <a:pt x="2002" y="2686"/>
                    <a:pt x="2802" y="2552"/>
                  </a:cubicBezTo>
                  <a:cubicBezTo>
                    <a:pt x="2936" y="2519"/>
                    <a:pt x="3036" y="2352"/>
                    <a:pt x="3003" y="2219"/>
                  </a:cubicBezTo>
                  <a:cubicBezTo>
                    <a:pt x="2936" y="2085"/>
                    <a:pt x="2802" y="2018"/>
                    <a:pt x="2669" y="2018"/>
                  </a:cubicBezTo>
                  <a:cubicBezTo>
                    <a:pt x="1974" y="2163"/>
                    <a:pt x="1280" y="2182"/>
                    <a:pt x="607" y="2359"/>
                  </a:cubicBezTo>
                  <a:lnTo>
                    <a:pt x="607" y="2359"/>
                  </a:lnTo>
                  <a:cubicBezTo>
                    <a:pt x="559" y="1653"/>
                    <a:pt x="534" y="964"/>
                    <a:pt x="534" y="250"/>
                  </a:cubicBezTo>
                  <a:cubicBezTo>
                    <a:pt x="534" y="84"/>
                    <a:pt x="401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4" name="Google Shape;4644;p17"/>
            <p:cNvSpPr/>
            <p:nvPr/>
          </p:nvSpPr>
          <p:spPr>
            <a:xfrm>
              <a:off x="1473208" y="1117461"/>
              <a:ext cx="125911" cy="118242"/>
            </a:xfrm>
            <a:custGeom>
              <a:avLst/>
              <a:gdLst/>
              <a:ahLst/>
              <a:cxnLst/>
              <a:rect l="l" t="t" r="r" b="b"/>
              <a:pathLst>
                <a:path w="4203" h="3947" extrusionOk="0">
                  <a:moveTo>
                    <a:pt x="318" y="0"/>
                  </a:moveTo>
                  <a:cubicBezTo>
                    <a:pt x="171" y="0"/>
                    <a:pt x="1" y="128"/>
                    <a:pt x="21" y="327"/>
                  </a:cubicBezTo>
                  <a:cubicBezTo>
                    <a:pt x="221" y="1361"/>
                    <a:pt x="187" y="2428"/>
                    <a:pt x="221" y="3463"/>
                  </a:cubicBezTo>
                  <a:cubicBezTo>
                    <a:pt x="221" y="3563"/>
                    <a:pt x="287" y="3696"/>
                    <a:pt x="421" y="3696"/>
                  </a:cubicBezTo>
                  <a:cubicBezTo>
                    <a:pt x="988" y="3796"/>
                    <a:pt x="1555" y="3863"/>
                    <a:pt x="2155" y="3930"/>
                  </a:cubicBezTo>
                  <a:cubicBezTo>
                    <a:pt x="2331" y="3940"/>
                    <a:pt x="2509" y="3947"/>
                    <a:pt x="2689" y="3947"/>
                  </a:cubicBezTo>
                  <a:cubicBezTo>
                    <a:pt x="3090" y="3947"/>
                    <a:pt x="3498" y="3911"/>
                    <a:pt x="3890" y="3796"/>
                  </a:cubicBezTo>
                  <a:cubicBezTo>
                    <a:pt x="4203" y="3734"/>
                    <a:pt x="4105" y="3290"/>
                    <a:pt x="3816" y="3290"/>
                  </a:cubicBezTo>
                  <a:cubicBezTo>
                    <a:pt x="3797" y="3290"/>
                    <a:pt x="3777" y="3292"/>
                    <a:pt x="3757" y="3296"/>
                  </a:cubicBezTo>
                  <a:cubicBezTo>
                    <a:pt x="3401" y="3385"/>
                    <a:pt x="3045" y="3414"/>
                    <a:pt x="2689" y="3414"/>
                  </a:cubicBezTo>
                  <a:cubicBezTo>
                    <a:pt x="2511" y="3414"/>
                    <a:pt x="2333" y="3407"/>
                    <a:pt x="2155" y="3396"/>
                  </a:cubicBezTo>
                  <a:cubicBezTo>
                    <a:pt x="1684" y="3366"/>
                    <a:pt x="1213" y="3311"/>
                    <a:pt x="742" y="3229"/>
                  </a:cubicBezTo>
                  <a:lnTo>
                    <a:pt x="742" y="3229"/>
                  </a:lnTo>
                  <a:cubicBezTo>
                    <a:pt x="691" y="2207"/>
                    <a:pt x="707" y="1186"/>
                    <a:pt x="521" y="194"/>
                  </a:cubicBezTo>
                  <a:cubicBezTo>
                    <a:pt x="507" y="59"/>
                    <a:pt x="418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5" name="Google Shape;4645;p17"/>
            <p:cNvSpPr/>
            <p:nvPr/>
          </p:nvSpPr>
          <p:spPr>
            <a:xfrm>
              <a:off x="1524761" y="1114256"/>
              <a:ext cx="61982" cy="58986"/>
            </a:xfrm>
            <a:custGeom>
              <a:avLst/>
              <a:gdLst/>
              <a:ahLst/>
              <a:cxnLst/>
              <a:rect l="l" t="t" r="r" b="b"/>
              <a:pathLst>
                <a:path w="2069" h="1969" extrusionOk="0">
                  <a:moveTo>
                    <a:pt x="301" y="0"/>
                  </a:moveTo>
                  <a:cubicBezTo>
                    <a:pt x="168" y="34"/>
                    <a:pt x="34" y="134"/>
                    <a:pt x="34" y="267"/>
                  </a:cubicBezTo>
                  <a:cubicBezTo>
                    <a:pt x="34" y="734"/>
                    <a:pt x="1" y="1235"/>
                    <a:pt x="168" y="1702"/>
                  </a:cubicBezTo>
                  <a:cubicBezTo>
                    <a:pt x="201" y="1802"/>
                    <a:pt x="301" y="1902"/>
                    <a:pt x="401" y="1902"/>
                  </a:cubicBezTo>
                  <a:cubicBezTo>
                    <a:pt x="868" y="1902"/>
                    <a:pt x="1335" y="1968"/>
                    <a:pt x="1802" y="1968"/>
                  </a:cubicBezTo>
                  <a:cubicBezTo>
                    <a:pt x="1936" y="1968"/>
                    <a:pt x="2069" y="1868"/>
                    <a:pt x="2069" y="1735"/>
                  </a:cubicBezTo>
                  <a:cubicBezTo>
                    <a:pt x="2069" y="1568"/>
                    <a:pt x="1969" y="1468"/>
                    <a:pt x="1802" y="1468"/>
                  </a:cubicBezTo>
                  <a:cubicBezTo>
                    <a:pt x="1402" y="1468"/>
                    <a:pt x="1002" y="1395"/>
                    <a:pt x="601" y="1374"/>
                  </a:cubicBezTo>
                  <a:lnTo>
                    <a:pt x="601" y="1374"/>
                  </a:lnTo>
                  <a:cubicBezTo>
                    <a:pt x="601" y="1349"/>
                    <a:pt x="601" y="1325"/>
                    <a:pt x="601" y="1301"/>
                  </a:cubicBezTo>
                  <a:cubicBezTo>
                    <a:pt x="601" y="1301"/>
                    <a:pt x="601" y="1301"/>
                    <a:pt x="568" y="1268"/>
                  </a:cubicBezTo>
                  <a:cubicBezTo>
                    <a:pt x="568" y="1268"/>
                    <a:pt x="568" y="1201"/>
                    <a:pt x="568" y="1168"/>
                  </a:cubicBezTo>
                  <a:cubicBezTo>
                    <a:pt x="568" y="1168"/>
                    <a:pt x="568" y="1134"/>
                    <a:pt x="568" y="1101"/>
                  </a:cubicBezTo>
                  <a:cubicBezTo>
                    <a:pt x="568" y="1034"/>
                    <a:pt x="568" y="1001"/>
                    <a:pt x="535" y="934"/>
                  </a:cubicBezTo>
                  <a:cubicBezTo>
                    <a:pt x="535" y="734"/>
                    <a:pt x="568" y="501"/>
                    <a:pt x="568" y="267"/>
                  </a:cubicBezTo>
                  <a:cubicBezTo>
                    <a:pt x="568" y="134"/>
                    <a:pt x="434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6" name="Google Shape;4646;p17"/>
            <p:cNvSpPr/>
            <p:nvPr/>
          </p:nvSpPr>
          <p:spPr>
            <a:xfrm>
              <a:off x="1567747" y="1071270"/>
              <a:ext cx="60964" cy="60814"/>
            </a:xfrm>
            <a:custGeom>
              <a:avLst/>
              <a:gdLst/>
              <a:ahLst/>
              <a:cxnLst/>
              <a:rect l="l" t="t" r="r" b="b"/>
              <a:pathLst>
                <a:path w="2035" h="2030" extrusionOk="0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lnTo>
                    <a:pt x="0" y="1669"/>
                  </a:lnTo>
                  <a:cubicBezTo>
                    <a:pt x="0" y="1769"/>
                    <a:pt x="100" y="1902"/>
                    <a:pt x="200" y="1902"/>
                  </a:cubicBezTo>
                  <a:cubicBezTo>
                    <a:pt x="585" y="1974"/>
                    <a:pt x="970" y="2029"/>
                    <a:pt x="1342" y="2029"/>
                  </a:cubicBezTo>
                  <a:cubicBezTo>
                    <a:pt x="1486" y="2029"/>
                    <a:pt x="1628" y="2021"/>
                    <a:pt x="1768" y="2002"/>
                  </a:cubicBezTo>
                  <a:cubicBezTo>
                    <a:pt x="1902" y="2002"/>
                    <a:pt x="2035" y="1902"/>
                    <a:pt x="2035" y="1769"/>
                  </a:cubicBezTo>
                  <a:cubicBezTo>
                    <a:pt x="2035" y="1647"/>
                    <a:pt x="1952" y="1498"/>
                    <a:pt x="1810" y="1498"/>
                  </a:cubicBezTo>
                  <a:cubicBezTo>
                    <a:pt x="1797" y="1498"/>
                    <a:pt x="1783" y="1499"/>
                    <a:pt x="1768" y="1502"/>
                  </a:cubicBezTo>
                  <a:lnTo>
                    <a:pt x="1034" y="1502"/>
                  </a:lnTo>
                  <a:cubicBezTo>
                    <a:pt x="968" y="1502"/>
                    <a:pt x="934" y="1502"/>
                    <a:pt x="867" y="1469"/>
                  </a:cubicBezTo>
                  <a:lnTo>
                    <a:pt x="734" y="1469"/>
                  </a:lnTo>
                  <a:cubicBezTo>
                    <a:pt x="667" y="1452"/>
                    <a:pt x="601" y="1444"/>
                    <a:pt x="534" y="1435"/>
                  </a:cubicBezTo>
                  <a:lnTo>
                    <a:pt x="534" y="1435"/>
                  </a:lnTo>
                  <a:lnTo>
                    <a:pt x="534" y="268"/>
                  </a:lnTo>
                  <a:cubicBezTo>
                    <a:pt x="534" y="101"/>
                    <a:pt x="43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7" name="Google Shape;4647;p17"/>
            <p:cNvSpPr/>
            <p:nvPr/>
          </p:nvSpPr>
          <p:spPr>
            <a:xfrm>
              <a:off x="1620708" y="123015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8" name="Google Shape;4648;p17"/>
            <p:cNvSpPr/>
            <p:nvPr/>
          </p:nvSpPr>
          <p:spPr>
            <a:xfrm>
              <a:off x="1628676" y="120418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9" name="Google Shape;4649;p17"/>
            <p:cNvSpPr/>
            <p:nvPr/>
          </p:nvSpPr>
          <p:spPr>
            <a:xfrm>
              <a:off x="1641677" y="12271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0" name="Google Shape;4650;p17"/>
            <p:cNvSpPr/>
            <p:nvPr/>
          </p:nvSpPr>
          <p:spPr>
            <a:xfrm>
              <a:off x="1628676" y="103631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1" name="Google Shape;4651;p17"/>
            <p:cNvSpPr/>
            <p:nvPr/>
          </p:nvSpPr>
          <p:spPr>
            <a:xfrm>
              <a:off x="1638681" y="10572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2" name="Google Shape;4652;p17"/>
            <p:cNvSpPr/>
            <p:nvPr/>
          </p:nvSpPr>
          <p:spPr>
            <a:xfrm>
              <a:off x="1651682" y="103032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3" name="Google Shape;4653;p17"/>
            <p:cNvSpPr/>
            <p:nvPr/>
          </p:nvSpPr>
          <p:spPr>
            <a:xfrm>
              <a:off x="1451820" y="110125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4" name="Google Shape;4654;p17"/>
            <p:cNvSpPr/>
            <p:nvPr/>
          </p:nvSpPr>
          <p:spPr>
            <a:xfrm>
              <a:off x="1457811" y="10732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5" name="Google Shape;4655;p17"/>
            <p:cNvSpPr/>
            <p:nvPr/>
          </p:nvSpPr>
          <p:spPr>
            <a:xfrm>
              <a:off x="1471800" y="109226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6" name="Google Shape;4656;p17"/>
            <p:cNvSpPr/>
            <p:nvPr/>
          </p:nvSpPr>
          <p:spPr>
            <a:xfrm>
              <a:off x="1544741" y="1374059"/>
              <a:ext cx="15039" cy="10006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lnTo>
                    <a:pt x="268" y="334"/>
                  </a:lnTo>
                  <a:cubicBezTo>
                    <a:pt x="501" y="334"/>
                    <a:pt x="501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7" name="Google Shape;4657;p17"/>
            <p:cNvSpPr/>
            <p:nvPr/>
          </p:nvSpPr>
          <p:spPr>
            <a:xfrm>
              <a:off x="1555735" y="1346081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8" name="Google Shape;4658;p17"/>
            <p:cNvSpPr/>
            <p:nvPr/>
          </p:nvSpPr>
          <p:spPr>
            <a:xfrm>
              <a:off x="1571731" y="137106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9" name="Google Shape;4659;p17"/>
            <p:cNvSpPr/>
            <p:nvPr/>
          </p:nvSpPr>
          <p:spPr>
            <a:xfrm>
              <a:off x="1354914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0" name="Google Shape;4660;p17"/>
            <p:cNvSpPr/>
            <p:nvPr/>
          </p:nvSpPr>
          <p:spPr>
            <a:xfrm>
              <a:off x="1367885" y="1184201"/>
              <a:ext cx="14020" cy="10006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68" y="334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1" name="Google Shape;4661;p17"/>
            <p:cNvSpPr/>
            <p:nvPr/>
          </p:nvSpPr>
          <p:spPr>
            <a:xfrm>
              <a:off x="1375883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62" name="Google Shape;4662;p17"/>
          <p:cNvGrpSpPr/>
          <p:nvPr/>
        </p:nvGrpSpPr>
        <p:grpSpPr>
          <a:xfrm>
            <a:off x="-625813" y="-360507"/>
            <a:ext cx="3013544" cy="2059124"/>
            <a:chOff x="-469344" y="-270371"/>
            <a:chExt cx="2664966" cy="1820945"/>
          </a:xfrm>
        </p:grpSpPr>
        <p:grpSp>
          <p:nvGrpSpPr>
            <p:cNvPr id="4663" name="Google Shape;4663;p17"/>
            <p:cNvGrpSpPr/>
            <p:nvPr/>
          </p:nvGrpSpPr>
          <p:grpSpPr>
            <a:xfrm rot="10800000">
              <a:off x="-341273" y="793500"/>
              <a:ext cx="1190020" cy="757074"/>
              <a:chOff x="7742212" y="3926048"/>
              <a:chExt cx="1414838" cy="900099"/>
            </a:xfrm>
          </p:grpSpPr>
          <p:sp>
            <p:nvSpPr>
              <p:cNvPr id="4664" name="Google Shape;4664;p17"/>
              <p:cNvSpPr/>
              <p:nvPr/>
            </p:nvSpPr>
            <p:spPr>
              <a:xfrm>
                <a:off x="7827357" y="3979099"/>
                <a:ext cx="1329694" cy="847048"/>
              </a:xfrm>
              <a:custGeom>
                <a:avLst/>
                <a:gdLst/>
                <a:ahLst/>
                <a:cxnLst/>
                <a:rect l="l" t="t" r="r" b="b"/>
                <a:pathLst>
                  <a:path w="44386" h="28275" extrusionOk="0">
                    <a:moveTo>
                      <a:pt x="395" y="1"/>
                    </a:moveTo>
                    <a:cubicBezTo>
                      <a:pt x="103" y="1"/>
                      <a:pt x="1" y="500"/>
                      <a:pt x="331" y="620"/>
                    </a:cubicBezTo>
                    <a:cubicBezTo>
                      <a:pt x="1132" y="921"/>
                      <a:pt x="1999" y="987"/>
                      <a:pt x="2800" y="1221"/>
                    </a:cubicBezTo>
                    <a:cubicBezTo>
                      <a:pt x="3600" y="1421"/>
                      <a:pt x="4367" y="1688"/>
                      <a:pt x="5101" y="2021"/>
                    </a:cubicBezTo>
                    <a:cubicBezTo>
                      <a:pt x="6602" y="2622"/>
                      <a:pt x="8003" y="3456"/>
                      <a:pt x="9304" y="4356"/>
                    </a:cubicBezTo>
                    <a:cubicBezTo>
                      <a:pt x="11973" y="6224"/>
                      <a:pt x="14308" y="8493"/>
                      <a:pt x="16643" y="10761"/>
                    </a:cubicBezTo>
                    <a:cubicBezTo>
                      <a:pt x="19078" y="13096"/>
                      <a:pt x="21580" y="15364"/>
                      <a:pt x="24148" y="17566"/>
                    </a:cubicBezTo>
                    <a:cubicBezTo>
                      <a:pt x="26883" y="19834"/>
                      <a:pt x="29685" y="22036"/>
                      <a:pt x="32721" y="23904"/>
                    </a:cubicBezTo>
                    <a:cubicBezTo>
                      <a:pt x="36157" y="25972"/>
                      <a:pt x="39859" y="27573"/>
                      <a:pt x="43829" y="28273"/>
                    </a:cubicBezTo>
                    <a:cubicBezTo>
                      <a:pt x="43840" y="28274"/>
                      <a:pt x="43850" y="28275"/>
                      <a:pt x="43861" y="28275"/>
                    </a:cubicBezTo>
                    <a:cubicBezTo>
                      <a:pt x="44238" y="28275"/>
                      <a:pt x="44385" y="27705"/>
                      <a:pt x="43996" y="27640"/>
                    </a:cubicBezTo>
                    <a:cubicBezTo>
                      <a:pt x="36791" y="26405"/>
                      <a:pt x="30653" y="22136"/>
                      <a:pt x="25116" y="17532"/>
                    </a:cubicBezTo>
                    <a:cubicBezTo>
                      <a:pt x="22514" y="15364"/>
                      <a:pt x="19979" y="13096"/>
                      <a:pt x="17543" y="10728"/>
                    </a:cubicBezTo>
                    <a:cubicBezTo>
                      <a:pt x="15208" y="8493"/>
                      <a:pt x="12907" y="6224"/>
                      <a:pt x="10305" y="4323"/>
                    </a:cubicBezTo>
                    <a:cubicBezTo>
                      <a:pt x="8871" y="3256"/>
                      <a:pt x="7370" y="2322"/>
                      <a:pt x="5735" y="1588"/>
                    </a:cubicBezTo>
                    <a:cubicBezTo>
                      <a:pt x="4934" y="1254"/>
                      <a:pt x="4134" y="921"/>
                      <a:pt x="3267" y="687"/>
                    </a:cubicBezTo>
                    <a:cubicBezTo>
                      <a:pt x="2366" y="420"/>
                      <a:pt x="1399" y="320"/>
                      <a:pt x="498" y="20"/>
                    </a:cubicBezTo>
                    <a:cubicBezTo>
                      <a:pt x="462" y="7"/>
                      <a:pt x="427" y="1"/>
                      <a:pt x="395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5" name="Google Shape;4665;p17"/>
              <p:cNvSpPr/>
              <p:nvPr/>
            </p:nvSpPr>
            <p:spPr>
              <a:xfrm>
                <a:off x="8282917" y="4136724"/>
                <a:ext cx="69981" cy="159254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5316" extrusionOk="0">
                    <a:moveTo>
                      <a:pt x="981" y="1"/>
                    </a:moveTo>
                    <a:cubicBezTo>
                      <a:pt x="815" y="1"/>
                      <a:pt x="692" y="91"/>
                      <a:pt x="601" y="228"/>
                    </a:cubicBezTo>
                    <a:cubicBezTo>
                      <a:pt x="568" y="262"/>
                      <a:pt x="534" y="295"/>
                      <a:pt x="501" y="362"/>
                    </a:cubicBezTo>
                    <a:cubicBezTo>
                      <a:pt x="401" y="529"/>
                      <a:pt x="367" y="762"/>
                      <a:pt x="301" y="962"/>
                    </a:cubicBezTo>
                    <a:cubicBezTo>
                      <a:pt x="0" y="2197"/>
                      <a:pt x="801" y="3464"/>
                      <a:pt x="1068" y="4632"/>
                    </a:cubicBezTo>
                    <a:cubicBezTo>
                      <a:pt x="1101" y="4765"/>
                      <a:pt x="1201" y="4832"/>
                      <a:pt x="1335" y="4832"/>
                    </a:cubicBezTo>
                    <a:cubicBezTo>
                      <a:pt x="1301" y="4898"/>
                      <a:pt x="1301" y="4965"/>
                      <a:pt x="1301" y="5065"/>
                    </a:cubicBezTo>
                    <a:cubicBezTo>
                      <a:pt x="1285" y="5232"/>
                      <a:pt x="1410" y="5315"/>
                      <a:pt x="1539" y="5315"/>
                    </a:cubicBezTo>
                    <a:cubicBezTo>
                      <a:pt x="1668" y="5315"/>
                      <a:pt x="1802" y="5232"/>
                      <a:pt x="1802" y="5065"/>
                    </a:cubicBezTo>
                    <a:cubicBezTo>
                      <a:pt x="1902" y="3898"/>
                      <a:pt x="2335" y="2897"/>
                      <a:pt x="2035" y="1730"/>
                    </a:cubicBezTo>
                    <a:cubicBezTo>
                      <a:pt x="1935" y="1296"/>
                      <a:pt x="1735" y="295"/>
                      <a:pt x="1235" y="62"/>
                    </a:cubicBezTo>
                    <a:cubicBezTo>
                      <a:pt x="1140" y="20"/>
                      <a:pt x="1056" y="1"/>
                      <a:pt x="981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6" name="Google Shape;4666;p17"/>
              <p:cNvSpPr/>
              <p:nvPr/>
            </p:nvSpPr>
            <p:spPr>
              <a:xfrm>
                <a:off x="8109057" y="4195107"/>
                <a:ext cx="139123" cy="70969"/>
              </a:xfrm>
              <a:custGeom>
                <a:avLst/>
                <a:gdLst/>
                <a:ahLst/>
                <a:cxnLst/>
                <a:rect l="l" t="t" r="r" b="b"/>
                <a:pathLst>
                  <a:path w="4644" h="2369" extrusionOk="0">
                    <a:moveTo>
                      <a:pt x="3495" y="0"/>
                    </a:moveTo>
                    <a:cubicBezTo>
                      <a:pt x="3475" y="0"/>
                      <a:pt x="3456" y="4"/>
                      <a:pt x="3436" y="14"/>
                    </a:cubicBezTo>
                    <a:cubicBezTo>
                      <a:pt x="3403" y="14"/>
                      <a:pt x="3336" y="47"/>
                      <a:pt x="3269" y="47"/>
                    </a:cubicBezTo>
                    <a:cubicBezTo>
                      <a:pt x="3103" y="81"/>
                      <a:pt x="2936" y="114"/>
                      <a:pt x="2802" y="147"/>
                    </a:cubicBezTo>
                    <a:cubicBezTo>
                      <a:pt x="1568" y="314"/>
                      <a:pt x="0" y="748"/>
                      <a:pt x="200" y="1949"/>
                    </a:cubicBezTo>
                    <a:cubicBezTo>
                      <a:pt x="256" y="2281"/>
                      <a:pt x="588" y="2368"/>
                      <a:pt x="935" y="2368"/>
                    </a:cubicBezTo>
                    <a:cubicBezTo>
                      <a:pt x="1215" y="2368"/>
                      <a:pt x="1505" y="2312"/>
                      <a:pt x="1668" y="2282"/>
                    </a:cubicBezTo>
                    <a:cubicBezTo>
                      <a:pt x="2736" y="2049"/>
                      <a:pt x="3636" y="1348"/>
                      <a:pt x="4437" y="614"/>
                    </a:cubicBezTo>
                    <a:cubicBezTo>
                      <a:pt x="4644" y="434"/>
                      <a:pt x="4450" y="173"/>
                      <a:pt x="4244" y="173"/>
                    </a:cubicBezTo>
                    <a:cubicBezTo>
                      <a:pt x="4184" y="173"/>
                      <a:pt x="4123" y="195"/>
                      <a:pt x="4070" y="248"/>
                    </a:cubicBezTo>
                    <a:cubicBezTo>
                      <a:pt x="4037" y="181"/>
                      <a:pt x="3970" y="114"/>
                      <a:pt x="3836" y="81"/>
                    </a:cubicBezTo>
                    <a:cubicBezTo>
                      <a:pt x="3836" y="81"/>
                      <a:pt x="3803" y="47"/>
                      <a:pt x="3770" y="47"/>
                    </a:cubicBezTo>
                    <a:lnTo>
                      <a:pt x="3636" y="47"/>
                    </a:lnTo>
                    <a:cubicBezTo>
                      <a:pt x="3589" y="24"/>
                      <a:pt x="3542" y="0"/>
                      <a:pt x="3495" y="0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7" name="Google Shape;4667;p17"/>
              <p:cNvSpPr/>
              <p:nvPr/>
            </p:nvSpPr>
            <p:spPr>
              <a:xfrm>
                <a:off x="8135028" y="4026788"/>
                <a:ext cx="63001" cy="125941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4204" extrusionOk="0">
                    <a:moveTo>
                      <a:pt x="941" y="1"/>
                    </a:moveTo>
                    <a:cubicBezTo>
                      <a:pt x="801" y="1"/>
                      <a:pt x="652" y="76"/>
                      <a:pt x="501" y="263"/>
                    </a:cubicBezTo>
                    <a:cubicBezTo>
                      <a:pt x="1" y="863"/>
                      <a:pt x="234" y="1764"/>
                      <a:pt x="401" y="2431"/>
                    </a:cubicBezTo>
                    <a:cubicBezTo>
                      <a:pt x="468" y="2764"/>
                      <a:pt x="701" y="3865"/>
                      <a:pt x="1201" y="3932"/>
                    </a:cubicBezTo>
                    <a:cubicBezTo>
                      <a:pt x="1142" y="4091"/>
                      <a:pt x="1296" y="4203"/>
                      <a:pt x="1452" y="4203"/>
                    </a:cubicBezTo>
                    <a:cubicBezTo>
                      <a:pt x="1557" y="4203"/>
                      <a:pt x="1662" y="4153"/>
                      <a:pt x="1702" y="4032"/>
                    </a:cubicBezTo>
                    <a:cubicBezTo>
                      <a:pt x="2102" y="3098"/>
                      <a:pt x="2069" y="1930"/>
                      <a:pt x="1769" y="963"/>
                    </a:cubicBezTo>
                    <a:cubicBezTo>
                      <a:pt x="1646" y="572"/>
                      <a:pt x="1326" y="1"/>
                      <a:pt x="941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8" name="Google Shape;4668;p17"/>
              <p:cNvSpPr/>
              <p:nvPr/>
            </p:nvSpPr>
            <p:spPr>
              <a:xfrm>
                <a:off x="7979140" y="4081576"/>
                <a:ext cx="117793" cy="84570"/>
              </a:xfrm>
              <a:custGeom>
                <a:avLst/>
                <a:gdLst/>
                <a:ahLst/>
                <a:cxnLst/>
                <a:rect l="l" t="t" r="r" b="b"/>
                <a:pathLst>
                  <a:path w="3932" h="2823" extrusionOk="0">
                    <a:moveTo>
                      <a:pt x="3622" y="1"/>
                    </a:moveTo>
                    <a:cubicBezTo>
                      <a:pt x="3523" y="1"/>
                      <a:pt x="3422" y="52"/>
                      <a:pt x="3370" y="168"/>
                    </a:cubicBezTo>
                    <a:cubicBezTo>
                      <a:pt x="3337" y="101"/>
                      <a:pt x="3270" y="68"/>
                      <a:pt x="3170" y="68"/>
                    </a:cubicBezTo>
                    <a:cubicBezTo>
                      <a:pt x="2336" y="168"/>
                      <a:pt x="1469" y="368"/>
                      <a:pt x="801" y="869"/>
                    </a:cubicBezTo>
                    <a:cubicBezTo>
                      <a:pt x="234" y="1269"/>
                      <a:pt x="1" y="2136"/>
                      <a:pt x="601" y="2637"/>
                    </a:cubicBezTo>
                    <a:cubicBezTo>
                      <a:pt x="743" y="2769"/>
                      <a:pt x="905" y="2822"/>
                      <a:pt x="1076" y="2822"/>
                    </a:cubicBezTo>
                    <a:cubicBezTo>
                      <a:pt x="1549" y="2822"/>
                      <a:pt x="2084" y="2415"/>
                      <a:pt x="2403" y="2170"/>
                    </a:cubicBezTo>
                    <a:cubicBezTo>
                      <a:pt x="2970" y="1703"/>
                      <a:pt x="3637" y="1035"/>
                      <a:pt x="3870" y="335"/>
                    </a:cubicBezTo>
                    <a:cubicBezTo>
                      <a:pt x="3932" y="130"/>
                      <a:pt x="3780" y="1"/>
                      <a:pt x="3622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9" name="Google Shape;4669;p17"/>
              <p:cNvSpPr/>
              <p:nvPr/>
            </p:nvSpPr>
            <p:spPr>
              <a:xfrm>
                <a:off x="7966170" y="3926048"/>
                <a:ext cx="62971" cy="115756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3864" extrusionOk="0">
                    <a:moveTo>
                      <a:pt x="811" y="0"/>
                    </a:moveTo>
                    <a:cubicBezTo>
                      <a:pt x="709" y="0"/>
                      <a:pt x="604" y="46"/>
                      <a:pt x="501" y="156"/>
                    </a:cubicBezTo>
                    <a:cubicBezTo>
                      <a:pt x="0" y="690"/>
                      <a:pt x="134" y="1491"/>
                      <a:pt x="334" y="2124"/>
                    </a:cubicBezTo>
                    <a:cubicBezTo>
                      <a:pt x="467" y="2692"/>
                      <a:pt x="767" y="3492"/>
                      <a:pt x="1401" y="3692"/>
                    </a:cubicBezTo>
                    <a:lnTo>
                      <a:pt x="1435" y="3692"/>
                    </a:lnTo>
                    <a:cubicBezTo>
                      <a:pt x="1486" y="3796"/>
                      <a:pt x="1609" y="3863"/>
                      <a:pt x="1721" y="3863"/>
                    </a:cubicBezTo>
                    <a:cubicBezTo>
                      <a:pt x="1825" y="3863"/>
                      <a:pt x="1919" y="3804"/>
                      <a:pt x="1935" y="3659"/>
                    </a:cubicBezTo>
                    <a:cubicBezTo>
                      <a:pt x="2102" y="2692"/>
                      <a:pt x="2002" y="1758"/>
                      <a:pt x="1635" y="824"/>
                    </a:cubicBezTo>
                    <a:cubicBezTo>
                      <a:pt x="1505" y="564"/>
                      <a:pt x="1173" y="0"/>
                      <a:pt x="811" y="0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0" name="Google Shape;4670;p17"/>
              <p:cNvSpPr/>
              <p:nvPr/>
            </p:nvSpPr>
            <p:spPr>
              <a:xfrm>
                <a:off x="7862255" y="4013278"/>
                <a:ext cx="88944" cy="73636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2458" extrusionOk="0">
                    <a:moveTo>
                      <a:pt x="2496" y="1"/>
                    </a:moveTo>
                    <a:cubicBezTo>
                      <a:pt x="2466" y="1"/>
                      <a:pt x="2435" y="5"/>
                      <a:pt x="2402" y="13"/>
                    </a:cubicBezTo>
                    <a:cubicBezTo>
                      <a:pt x="1801" y="313"/>
                      <a:pt x="1168" y="380"/>
                      <a:pt x="667" y="814"/>
                    </a:cubicBezTo>
                    <a:cubicBezTo>
                      <a:pt x="267" y="1147"/>
                      <a:pt x="0" y="2048"/>
                      <a:pt x="534" y="2381"/>
                    </a:cubicBezTo>
                    <a:cubicBezTo>
                      <a:pt x="627" y="2434"/>
                      <a:pt x="722" y="2457"/>
                      <a:pt x="818" y="2457"/>
                    </a:cubicBezTo>
                    <a:cubicBezTo>
                      <a:pt x="1205" y="2457"/>
                      <a:pt x="1601" y="2088"/>
                      <a:pt x="1868" y="1848"/>
                    </a:cubicBezTo>
                    <a:cubicBezTo>
                      <a:pt x="2268" y="1481"/>
                      <a:pt x="2735" y="980"/>
                      <a:pt x="2902" y="413"/>
                    </a:cubicBezTo>
                    <a:cubicBezTo>
                      <a:pt x="2969" y="247"/>
                      <a:pt x="2835" y="146"/>
                      <a:pt x="2702" y="113"/>
                    </a:cubicBezTo>
                    <a:cubicBezTo>
                      <a:pt x="2652" y="38"/>
                      <a:pt x="2583" y="1"/>
                      <a:pt x="2496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1" name="Google Shape;4671;p17"/>
              <p:cNvSpPr/>
              <p:nvPr/>
            </p:nvSpPr>
            <p:spPr>
              <a:xfrm>
                <a:off x="7742212" y="3936832"/>
                <a:ext cx="138374" cy="76422"/>
              </a:xfrm>
              <a:custGeom>
                <a:avLst/>
                <a:gdLst/>
                <a:ahLst/>
                <a:cxnLst/>
                <a:rect l="l" t="t" r="r" b="b"/>
                <a:pathLst>
                  <a:path w="4619" h="2551" extrusionOk="0">
                    <a:moveTo>
                      <a:pt x="1182" y="1"/>
                    </a:moveTo>
                    <a:cubicBezTo>
                      <a:pt x="952" y="1"/>
                      <a:pt x="738" y="69"/>
                      <a:pt x="567" y="251"/>
                    </a:cubicBezTo>
                    <a:cubicBezTo>
                      <a:pt x="0" y="851"/>
                      <a:pt x="767" y="1551"/>
                      <a:pt x="1301" y="1785"/>
                    </a:cubicBezTo>
                    <a:cubicBezTo>
                      <a:pt x="2168" y="2185"/>
                      <a:pt x="3136" y="2252"/>
                      <a:pt x="4036" y="2352"/>
                    </a:cubicBezTo>
                    <a:cubicBezTo>
                      <a:pt x="4036" y="2385"/>
                      <a:pt x="4070" y="2385"/>
                      <a:pt x="4070" y="2419"/>
                    </a:cubicBezTo>
                    <a:cubicBezTo>
                      <a:pt x="4121" y="2512"/>
                      <a:pt x="4199" y="2550"/>
                      <a:pt x="4276" y="2550"/>
                    </a:cubicBezTo>
                    <a:cubicBezTo>
                      <a:pt x="4448" y="2550"/>
                      <a:pt x="4618" y="2359"/>
                      <a:pt x="4503" y="2152"/>
                    </a:cubicBezTo>
                    <a:cubicBezTo>
                      <a:pt x="4136" y="1451"/>
                      <a:pt x="3236" y="884"/>
                      <a:pt x="2569" y="517"/>
                    </a:cubicBezTo>
                    <a:cubicBezTo>
                      <a:pt x="2228" y="313"/>
                      <a:pt x="1671" y="1"/>
                      <a:pt x="1182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672" name="Google Shape;4672;p17"/>
            <p:cNvGrpSpPr/>
            <p:nvPr/>
          </p:nvGrpSpPr>
          <p:grpSpPr>
            <a:xfrm rot="10800000">
              <a:off x="-469344" y="194516"/>
              <a:ext cx="1042259" cy="1047013"/>
              <a:chOff x="8276926" y="3750868"/>
              <a:chExt cx="1239162" cy="1244814"/>
            </a:xfrm>
          </p:grpSpPr>
          <p:sp>
            <p:nvSpPr>
              <p:cNvPr id="4673" name="Google Shape;4673;p17"/>
              <p:cNvSpPr/>
              <p:nvPr/>
            </p:nvSpPr>
            <p:spPr>
              <a:xfrm>
                <a:off x="8276926" y="3750868"/>
                <a:ext cx="1239162" cy="1227089"/>
              </a:xfrm>
              <a:custGeom>
                <a:avLst/>
                <a:gdLst/>
                <a:ahLst/>
                <a:cxnLst/>
                <a:rect l="l" t="t" r="r" b="b"/>
                <a:pathLst>
                  <a:path w="41364" h="4096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280" y="4593"/>
                      <a:pt x="11205" y="40961"/>
                      <a:pt x="33709" y="40961"/>
                    </a:cubicBezTo>
                    <a:cubicBezTo>
                      <a:pt x="34088" y="40961"/>
                      <a:pt x="34472" y="40950"/>
                      <a:pt x="34859" y="40929"/>
                    </a:cubicBezTo>
                    <a:cubicBezTo>
                      <a:pt x="41363" y="15645"/>
                      <a:pt x="3703" y="1301"/>
                      <a:pt x="0" y="0"/>
                    </a:cubicBezTo>
                    <a:close/>
                  </a:path>
                </a:pathLst>
              </a:custGeom>
              <a:solidFill>
                <a:srgbClr val="E8B9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4" name="Google Shape;4674;p17"/>
              <p:cNvSpPr/>
              <p:nvPr/>
            </p:nvSpPr>
            <p:spPr>
              <a:xfrm>
                <a:off x="8392314" y="3892198"/>
                <a:ext cx="958460" cy="1103485"/>
              </a:xfrm>
              <a:custGeom>
                <a:avLst/>
                <a:gdLst/>
                <a:ahLst/>
                <a:cxnLst/>
                <a:rect l="l" t="t" r="r" b="b"/>
                <a:pathLst>
                  <a:path w="31994" h="36835" extrusionOk="0">
                    <a:moveTo>
                      <a:pt x="584" y="1"/>
                    </a:moveTo>
                    <a:cubicBezTo>
                      <a:pt x="276" y="1"/>
                      <a:pt x="1" y="410"/>
                      <a:pt x="285" y="719"/>
                    </a:cubicBezTo>
                    <a:cubicBezTo>
                      <a:pt x="4888" y="5523"/>
                      <a:pt x="9224" y="10593"/>
                      <a:pt x="13427" y="15797"/>
                    </a:cubicBezTo>
                    <a:cubicBezTo>
                      <a:pt x="15529" y="18399"/>
                      <a:pt x="17564" y="21034"/>
                      <a:pt x="19632" y="23669"/>
                    </a:cubicBezTo>
                    <a:cubicBezTo>
                      <a:pt x="20566" y="24870"/>
                      <a:pt x="21466" y="26104"/>
                      <a:pt x="22400" y="27305"/>
                    </a:cubicBezTo>
                    <a:cubicBezTo>
                      <a:pt x="23301" y="28539"/>
                      <a:pt x="24202" y="29773"/>
                      <a:pt x="25269" y="30874"/>
                    </a:cubicBezTo>
                    <a:cubicBezTo>
                      <a:pt x="26270" y="31842"/>
                      <a:pt x="27371" y="32642"/>
                      <a:pt x="28438" y="33543"/>
                    </a:cubicBezTo>
                    <a:cubicBezTo>
                      <a:pt x="29439" y="34377"/>
                      <a:pt x="30540" y="35311"/>
                      <a:pt x="31073" y="36545"/>
                    </a:cubicBezTo>
                    <a:cubicBezTo>
                      <a:pt x="31154" y="36747"/>
                      <a:pt x="31333" y="36835"/>
                      <a:pt x="31504" y="36835"/>
                    </a:cubicBezTo>
                    <a:cubicBezTo>
                      <a:pt x="31757" y="36835"/>
                      <a:pt x="31993" y="36643"/>
                      <a:pt x="31874" y="36345"/>
                    </a:cubicBezTo>
                    <a:cubicBezTo>
                      <a:pt x="30907" y="34077"/>
                      <a:pt x="28638" y="32676"/>
                      <a:pt x="26837" y="31174"/>
                    </a:cubicBezTo>
                    <a:cubicBezTo>
                      <a:pt x="24569" y="29240"/>
                      <a:pt x="22901" y="26605"/>
                      <a:pt x="21100" y="24269"/>
                    </a:cubicBezTo>
                    <a:cubicBezTo>
                      <a:pt x="17063" y="18932"/>
                      <a:pt x="12927" y="13695"/>
                      <a:pt x="8557" y="8625"/>
                    </a:cubicBezTo>
                    <a:cubicBezTo>
                      <a:pt x="6055" y="5756"/>
                      <a:pt x="3520" y="2888"/>
                      <a:pt x="852" y="119"/>
                    </a:cubicBezTo>
                    <a:cubicBezTo>
                      <a:pt x="769" y="36"/>
                      <a:pt x="675" y="1"/>
                      <a:pt x="584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5" name="Google Shape;4675;p17"/>
              <p:cNvSpPr/>
              <p:nvPr/>
            </p:nvSpPr>
            <p:spPr>
              <a:xfrm>
                <a:off x="8441201" y="3944710"/>
                <a:ext cx="148529" cy="162939"/>
              </a:xfrm>
              <a:custGeom>
                <a:avLst/>
                <a:gdLst/>
                <a:ahLst/>
                <a:cxnLst/>
                <a:rect l="l" t="t" r="r" b="b"/>
                <a:pathLst>
                  <a:path w="4958" h="5439" extrusionOk="0">
                    <a:moveTo>
                      <a:pt x="4290" y="0"/>
                    </a:moveTo>
                    <a:cubicBezTo>
                      <a:pt x="4056" y="0"/>
                      <a:pt x="3890" y="201"/>
                      <a:pt x="3890" y="434"/>
                    </a:cubicBezTo>
                    <a:cubicBezTo>
                      <a:pt x="3770" y="1778"/>
                      <a:pt x="3865" y="3150"/>
                      <a:pt x="4054" y="4500"/>
                    </a:cubicBezTo>
                    <a:lnTo>
                      <a:pt x="4054" y="4500"/>
                    </a:lnTo>
                    <a:cubicBezTo>
                      <a:pt x="3610" y="4566"/>
                      <a:pt x="3160" y="4601"/>
                      <a:pt x="2711" y="4601"/>
                    </a:cubicBezTo>
                    <a:cubicBezTo>
                      <a:pt x="2025" y="4601"/>
                      <a:pt x="1341" y="4518"/>
                      <a:pt x="687" y="4337"/>
                    </a:cubicBezTo>
                    <a:cubicBezTo>
                      <a:pt x="638" y="4321"/>
                      <a:pt x="591" y="4314"/>
                      <a:pt x="547" y="4314"/>
                    </a:cubicBezTo>
                    <a:cubicBezTo>
                      <a:pt x="122" y="4314"/>
                      <a:pt x="0" y="4986"/>
                      <a:pt x="454" y="5137"/>
                    </a:cubicBezTo>
                    <a:cubicBezTo>
                      <a:pt x="1172" y="5348"/>
                      <a:pt x="1918" y="5438"/>
                      <a:pt x="2663" y="5438"/>
                    </a:cubicBezTo>
                    <a:cubicBezTo>
                      <a:pt x="3336" y="5438"/>
                      <a:pt x="4008" y="5364"/>
                      <a:pt x="4657" y="5237"/>
                    </a:cubicBezTo>
                    <a:cubicBezTo>
                      <a:pt x="4890" y="5204"/>
                      <a:pt x="4957" y="4937"/>
                      <a:pt x="4924" y="4737"/>
                    </a:cubicBezTo>
                    <a:cubicBezTo>
                      <a:pt x="4690" y="3303"/>
                      <a:pt x="4624" y="1868"/>
                      <a:pt x="4724" y="401"/>
                    </a:cubicBezTo>
                    <a:cubicBezTo>
                      <a:pt x="4724" y="201"/>
                      <a:pt x="4523" y="0"/>
                      <a:pt x="4290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6" name="Google Shape;4676;p17"/>
              <p:cNvSpPr/>
              <p:nvPr/>
            </p:nvSpPr>
            <p:spPr>
              <a:xfrm>
                <a:off x="8509679" y="4032569"/>
                <a:ext cx="204370" cy="189331"/>
              </a:xfrm>
              <a:custGeom>
                <a:avLst/>
                <a:gdLst/>
                <a:ahLst/>
                <a:cxnLst/>
                <a:rect l="l" t="t" r="r" b="b"/>
                <a:pathLst>
                  <a:path w="6822" h="6320" extrusionOk="0">
                    <a:moveTo>
                      <a:pt x="6305" y="1"/>
                    </a:moveTo>
                    <a:cubicBezTo>
                      <a:pt x="6138" y="1"/>
                      <a:pt x="5973" y="92"/>
                      <a:pt x="5907" y="303"/>
                    </a:cubicBezTo>
                    <a:cubicBezTo>
                      <a:pt x="5473" y="1976"/>
                      <a:pt x="5529" y="3736"/>
                      <a:pt x="5378" y="5475"/>
                    </a:cubicBezTo>
                    <a:lnTo>
                      <a:pt x="5378" y="5475"/>
                    </a:lnTo>
                    <a:cubicBezTo>
                      <a:pt x="4795" y="5481"/>
                      <a:pt x="4208" y="5497"/>
                      <a:pt x="3623" y="5497"/>
                    </a:cubicBezTo>
                    <a:cubicBezTo>
                      <a:pt x="2651" y="5497"/>
                      <a:pt x="1683" y="5452"/>
                      <a:pt x="736" y="5240"/>
                    </a:cubicBezTo>
                    <a:cubicBezTo>
                      <a:pt x="705" y="5234"/>
                      <a:pt x="675" y="5231"/>
                      <a:pt x="646" y="5231"/>
                    </a:cubicBezTo>
                    <a:cubicBezTo>
                      <a:pt x="178" y="5231"/>
                      <a:pt x="0" y="5946"/>
                      <a:pt x="503" y="6040"/>
                    </a:cubicBezTo>
                    <a:cubicBezTo>
                      <a:pt x="1625" y="6278"/>
                      <a:pt x="2762" y="6320"/>
                      <a:pt x="3894" y="6320"/>
                    </a:cubicBezTo>
                    <a:cubicBezTo>
                      <a:pt x="4511" y="6320"/>
                      <a:pt x="5128" y="6307"/>
                      <a:pt x="5740" y="6307"/>
                    </a:cubicBezTo>
                    <a:cubicBezTo>
                      <a:pt x="5973" y="6307"/>
                      <a:pt x="6140" y="6107"/>
                      <a:pt x="6174" y="5874"/>
                    </a:cubicBezTo>
                    <a:cubicBezTo>
                      <a:pt x="6374" y="4106"/>
                      <a:pt x="6274" y="2271"/>
                      <a:pt x="6741" y="537"/>
                    </a:cubicBezTo>
                    <a:cubicBezTo>
                      <a:pt x="6821" y="214"/>
                      <a:pt x="6561" y="1"/>
                      <a:pt x="6305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7" name="Google Shape;4677;p17"/>
              <p:cNvSpPr/>
              <p:nvPr/>
            </p:nvSpPr>
            <p:spPr>
              <a:xfrm>
                <a:off x="8605656" y="4119560"/>
                <a:ext cx="241877" cy="254848"/>
              </a:xfrm>
              <a:custGeom>
                <a:avLst/>
                <a:gdLst/>
                <a:ahLst/>
                <a:cxnLst/>
                <a:rect l="l" t="t" r="r" b="b"/>
                <a:pathLst>
                  <a:path w="8074" h="8507" extrusionOk="0">
                    <a:moveTo>
                      <a:pt x="7656" y="1"/>
                    </a:moveTo>
                    <a:cubicBezTo>
                      <a:pt x="7448" y="1"/>
                      <a:pt x="7239" y="134"/>
                      <a:pt x="7239" y="401"/>
                    </a:cubicBezTo>
                    <a:cubicBezTo>
                      <a:pt x="7239" y="2748"/>
                      <a:pt x="6636" y="4975"/>
                      <a:pt x="6348" y="7281"/>
                    </a:cubicBezTo>
                    <a:lnTo>
                      <a:pt x="6348" y="7281"/>
                    </a:lnTo>
                    <a:cubicBezTo>
                      <a:pt x="4429" y="7581"/>
                      <a:pt x="2483" y="7673"/>
                      <a:pt x="568" y="7673"/>
                    </a:cubicBezTo>
                    <a:cubicBezTo>
                      <a:pt x="1" y="7673"/>
                      <a:pt x="1" y="8507"/>
                      <a:pt x="568" y="8507"/>
                    </a:cubicBezTo>
                    <a:cubicBezTo>
                      <a:pt x="2669" y="8507"/>
                      <a:pt x="4771" y="8407"/>
                      <a:pt x="6839" y="8040"/>
                    </a:cubicBezTo>
                    <a:cubicBezTo>
                      <a:pt x="7039" y="8007"/>
                      <a:pt x="7139" y="7806"/>
                      <a:pt x="7139" y="7640"/>
                    </a:cubicBezTo>
                    <a:cubicBezTo>
                      <a:pt x="7406" y="5238"/>
                      <a:pt x="8073" y="2870"/>
                      <a:pt x="8073" y="401"/>
                    </a:cubicBezTo>
                    <a:cubicBezTo>
                      <a:pt x="8073" y="134"/>
                      <a:pt x="7865" y="1"/>
                      <a:pt x="7656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8" name="Google Shape;4678;p17"/>
              <p:cNvSpPr/>
              <p:nvPr/>
            </p:nvSpPr>
            <p:spPr>
              <a:xfrm>
                <a:off x="8710590" y="4263465"/>
                <a:ext cx="283817" cy="296819"/>
              </a:xfrm>
              <a:custGeom>
                <a:avLst/>
                <a:gdLst/>
                <a:ahLst/>
                <a:cxnLst/>
                <a:rect l="l" t="t" r="r" b="b"/>
                <a:pathLst>
                  <a:path w="9474" h="9908" extrusionOk="0">
                    <a:moveTo>
                      <a:pt x="8928" y="0"/>
                    </a:moveTo>
                    <a:cubicBezTo>
                      <a:pt x="8723" y="0"/>
                      <a:pt x="8523" y="134"/>
                      <a:pt x="8540" y="401"/>
                    </a:cubicBezTo>
                    <a:cubicBezTo>
                      <a:pt x="8637" y="3207"/>
                      <a:pt x="8109" y="5982"/>
                      <a:pt x="7652" y="8726"/>
                    </a:cubicBezTo>
                    <a:lnTo>
                      <a:pt x="7652" y="8726"/>
                    </a:lnTo>
                    <a:cubicBezTo>
                      <a:pt x="5271" y="8861"/>
                      <a:pt x="2918" y="9073"/>
                      <a:pt x="534" y="9073"/>
                    </a:cubicBezTo>
                    <a:cubicBezTo>
                      <a:pt x="0" y="9073"/>
                      <a:pt x="0" y="9907"/>
                      <a:pt x="534" y="9907"/>
                    </a:cubicBezTo>
                    <a:cubicBezTo>
                      <a:pt x="3036" y="9907"/>
                      <a:pt x="5538" y="9674"/>
                      <a:pt x="8006" y="9540"/>
                    </a:cubicBezTo>
                    <a:cubicBezTo>
                      <a:pt x="8173" y="9540"/>
                      <a:pt x="8373" y="9440"/>
                      <a:pt x="8406" y="9240"/>
                    </a:cubicBezTo>
                    <a:cubicBezTo>
                      <a:pt x="8907" y="6305"/>
                      <a:pt x="9474" y="3369"/>
                      <a:pt x="9340" y="401"/>
                    </a:cubicBezTo>
                    <a:cubicBezTo>
                      <a:pt x="9340" y="134"/>
                      <a:pt x="9132" y="0"/>
                      <a:pt x="892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9" name="Google Shape;4679;p17"/>
              <p:cNvSpPr/>
              <p:nvPr/>
            </p:nvSpPr>
            <p:spPr>
              <a:xfrm>
                <a:off x="8857491" y="4402339"/>
                <a:ext cx="286813" cy="364463"/>
              </a:xfrm>
              <a:custGeom>
                <a:avLst/>
                <a:gdLst/>
                <a:ahLst/>
                <a:cxnLst/>
                <a:rect l="l" t="t" r="r" b="b"/>
                <a:pathLst>
                  <a:path w="9574" h="12166" extrusionOk="0">
                    <a:moveTo>
                      <a:pt x="8898" y="1"/>
                    </a:moveTo>
                    <a:cubicBezTo>
                      <a:pt x="8689" y="1"/>
                      <a:pt x="8489" y="134"/>
                      <a:pt x="8506" y="401"/>
                    </a:cubicBezTo>
                    <a:cubicBezTo>
                      <a:pt x="8732" y="4076"/>
                      <a:pt x="8210" y="7689"/>
                      <a:pt x="8054" y="11329"/>
                    </a:cubicBezTo>
                    <a:lnTo>
                      <a:pt x="8054" y="11329"/>
                    </a:lnTo>
                    <a:cubicBezTo>
                      <a:pt x="7990" y="11330"/>
                      <a:pt x="7927" y="11331"/>
                      <a:pt x="7864" y="11331"/>
                    </a:cubicBezTo>
                    <a:cubicBezTo>
                      <a:pt x="5589" y="11331"/>
                      <a:pt x="3417" y="10453"/>
                      <a:pt x="1143" y="10453"/>
                    </a:cubicBezTo>
                    <a:cubicBezTo>
                      <a:pt x="940" y="10453"/>
                      <a:pt x="737" y="10460"/>
                      <a:pt x="534" y="10475"/>
                    </a:cubicBezTo>
                    <a:cubicBezTo>
                      <a:pt x="20" y="10539"/>
                      <a:pt x="1" y="11313"/>
                      <a:pt x="474" y="11313"/>
                    </a:cubicBezTo>
                    <a:cubicBezTo>
                      <a:pt x="493" y="11313"/>
                      <a:pt x="513" y="11312"/>
                      <a:pt x="534" y="11309"/>
                    </a:cubicBezTo>
                    <a:cubicBezTo>
                      <a:pt x="737" y="11294"/>
                      <a:pt x="940" y="11287"/>
                      <a:pt x="1143" y="11287"/>
                    </a:cubicBezTo>
                    <a:cubicBezTo>
                      <a:pt x="3417" y="11287"/>
                      <a:pt x="5589" y="12165"/>
                      <a:pt x="7864" y="12165"/>
                    </a:cubicBezTo>
                    <a:cubicBezTo>
                      <a:pt x="8066" y="12165"/>
                      <a:pt x="8269" y="12158"/>
                      <a:pt x="8473" y="12143"/>
                    </a:cubicBezTo>
                    <a:cubicBezTo>
                      <a:pt x="8706" y="12110"/>
                      <a:pt x="8873" y="11976"/>
                      <a:pt x="8873" y="11709"/>
                    </a:cubicBezTo>
                    <a:cubicBezTo>
                      <a:pt x="9006" y="7940"/>
                      <a:pt x="9573" y="4204"/>
                      <a:pt x="9340" y="401"/>
                    </a:cubicBezTo>
                    <a:cubicBezTo>
                      <a:pt x="9323" y="134"/>
                      <a:pt x="9106" y="1"/>
                      <a:pt x="8898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0" name="Google Shape;4680;p17"/>
              <p:cNvSpPr/>
              <p:nvPr/>
            </p:nvSpPr>
            <p:spPr>
              <a:xfrm>
                <a:off x="8748543" y="4442329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35" y="0"/>
                    </a:moveTo>
                    <a:cubicBezTo>
                      <a:pt x="1" y="0"/>
                      <a:pt x="1" y="701"/>
                      <a:pt x="435" y="701"/>
                    </a:cubicBezTo>
                    <a:cubicBezTo>
                      <a:pt x="902" y="701"/>
                      <a:pt x="902" y="0"/>
                      <a:pt x="435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1" name="Google Shape;4681;p17"/>
              <p:cNvSpPr/>
              <p:nvPr/>
            </p:nvSpPr>
            <p:spPr>
              <a:xfrm>
                <a:off x="8716581" y="4491277"/>
                <a:ext cx="27022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2" extrusionOk="0">
                    <a:moveTo>
                      <a:pt x="467" y="1"/>
                    </a:moveTo>
                    <a:cubicBezTo>
                      <a:pt x="0" y="1"/>
                      <a:pt x="0" y="701"/>
                      <a:pt x="467" y="701"/>
                    </a:cubicBezTo>
                    <a:cubicBezTo>
                      <a:pt x="901" y="701"/>
                      <a:pt x="901" y="1"/>
                      <a:pt x="467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2" name="Google Shape;4682;p17"/>
              <p:cNvSpPr/>
              <p:nvPr/>
            </p:nvSpPr>
            <p:spPr>
              <a:xfrm>
                <a:off x="8689591" y="4449309"/>
                <a:ext cx="27022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2" extrusionOk="0">
                    <a:moveTo>
                      <a:pt x="434" y="1"/>
                    </a:moveTo>
                    <a:cubicBezTo>
                      <a:pt x="1" y="1"/>
                      <a:pt x="1" y="701"/>
                      <a:pt x="434" y="701"/>
                    </a:cubicBezTo>
                    <a:cubicBezTo>
                      <a:pt x="901" y="701"/>
                      <a:pt x="901" y="1"/>
                      <a:pt x="434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3" name="Google Shape;4683;p17"/>
              <p:cNvSpPr/>
              <p:nvPr/>
            </p:nvSpPr>
            <p:spPr>
              <a:xfrm>
                <a:off x="8779517" y="4072619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68" y="0"/>
                    </a:moveTo>
                    <a:cubicBezTo>
                      <a:pt x="1" y="0"/>
                      <a:pt x="1" y="701"/>
                      <a:pt x="468" y="701"/>
                    </a:cubicBezTo>
                    <a:cubicBezTo>
                      <a:pt x="902" y="701"/>
                      <a:pt x="902" y="0"/>
                      <a:pt x="46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4" name="Google Shape;4684;p17"/>
              <p:cNvSpPr/>
              <p:nvPr/>
            </p:nvSpPr>
            <p:spPr>
              <a:xfrm>
                <a:off x="8755553" y="4131572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5" name="Google Shape;4685;p17"/>
              <p:cNvSpPr/>
              <p:nvPr/>
            </p:nvSpPr>
            <p:spPr>
              <a:xfrm>
                <a:off x="8727574" y="4072619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6" name="Google Shape;4686;p17"/>
              <p:cNvSpPr/>
              <p:nvPr/>
            </p:nvSpPr>
            <p:spPr>
              <a:xfrm>
                <a:off x="8357866" y="3932728"/>
                <a:ext cx="2699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701" extrusionOk="0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7" name="Google Shape;4687;p17"/>
              <p:cNvSpPr/>
              <p:nvPr/>
            </p:nvSpPr>
            <p:spPr>
              <a:xfrm>
                <a:off x="8339862" y="3876771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68" y="0"/>
                    </a:moveTo>
                    <a:cubicBezTo>
                      <a:pt x="1" y="0"/>
                      <a:pt x="1" y="701"/>
                      <a:pt x="468" y="701"/>
                    </a:cubicBezTo>
                    <a:cubicBezTo>
                      <a:pt x="901" y="701"/>
                      <a:pt x="901" y="0"/>
                      <a:pt x="46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8" name="Google Shape;4688;p17"/>
              <p:cNvSpPr/>
              <p:nvPr/>
            </p:nvSpPr>
            <p:spPr>
              <a:xfrm>
                <a:off x="8902424" y="4610200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35" y="0"/>
                    </a:moveTo>
                    <a:cubicBezTo>
                      <a:pt x="1" y="0"/>
                      <a:pt x="1" y="701"/>
                      <a:pt x="435" y="701"/>
                    </a:cubicBezTo>
                    <a:cubicBezTo>
                      <a:pt x="902" y="701"/>
                      <a:pt x="902" y="0"/>
                      <a:pt x="435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9" name="Google Shape;4689;p17"/>
              <p:cNvSpPr/>
              <p:nvPr/>
            </p:nvSpPr>
            <p:spPr>
              <a:xfrm>
                <a:off x="8884450" y="4656151"/>
                <a:ext cx="27022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2" extrusionOk="0">
                    <a:moveTo>
                      <a:pt x="468" y="1"/>
                    </a:moveTo>
                    <a:cubicBezTo>
                      <a:pt x="1" y="1"/>
                      <a:pt x="1" y="701"/>
                      <a:pt x="468" y="701"/>
                    </a:cubicBezTo>
                    <a:cubicBezTo>
                      <a:pt x="901" y="701"/>
                      <a:pt x="901" y="1"/>
                      <a:pt x="468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0" name="Google Shape;4690;p17"/>
              <p:cNvSpPr/>
              <p:nvPr/>
            </p:nvSpPr>
            <p:spPr>
              <a:xfrm>
                <a:off x="8849462" y="4621193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68" y="0"/>
                    </a:moveTo>
                    <a:cubicBezTo>
                      <a:pt x="1" y="0"/>
                      <a:pt x="1" y="701"/>
                      <a:pt x="468" y="701"/>
                    </a:cubicBezTo>
                    <a:cubicBezTo>
                      <a:pt x="902" y="701"/>
                      <a:pt x="902" y="0"/>
                      <a:pt x="46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1" name="Google Shape;4691;p17"/>
              <p:cNvSpPr/>
              <p:nvPr/>
            </p:nvSpPr>
            <p:spPr>
              <a:xfrm>
                <a:off x="9237174" y="4624189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68" y="0"/>
                    </a:moveTo>
                    <a:cubicBezTo>
                      <a:pt x="1" y="0"/>
                      <a:pt x="1" y="701"/>
                      <a:pt x="468" y="701"/>
                    </a:cubicBezTo>
                    <a:cubicBezTo>
                      <a:pt x="901" y="701"/>
                      <a:pt x="901" y="0"/>
                      <a:pt x="46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2" name="Google Shape;4692;p17"/>
              <p:cNvSpPr/>
              <p:nvPr/>
            </p:nvSpPr>
            <p:spPr>
              <a:xfrm>
                <a:off x="9213210" y="4690121"/>
                <a:ext cx="26992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702" extrusionOk="0">
                    <a:moveTo>
                      <a:pt x="434" y="1"/>
                    </a:moveTo>
                    <a:cubicBezTo>
                      <a:pt x="0" y="1"/>
                      <a:pt x="0" y="701"/>
                      <a:pt x="434" y="701"/>
                    </a:cubicBezTo>
                    <a:cubicBezTo>
                      <a:pt x="901" y="701"/>
                      <a:pt x="901" y="1"/>
                      <a:pt x="434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3" name="Google Shape;4693;p17"/>
              <p:cNvSpPr/>
              <p:nvPr/>
            </p:nvSpPr>
            <p:spPr>
              <a:xfrm>
                <a:off x="9171243" y="4638178"/>
                <a:ext cx="2699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701" extrusionOk="0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4" name="Google Shape;4694;p17"/>
              <p:cNvSpPr/>
              <p:nvPr/>
            </p:nvSpPr>
            <p:spPr>
              <a:xfrm>
                <a:off x="8979379" y="4820037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5" name="Google Shape;4695;p17"/>
              <p:cNvSpPr/>
              <p:nvPr/>
            </p:nvSpPr>
            <p:spPr>
              <a:xfrm>
                <a:off x="8933427" y="4830013"/>
                <a:ext cx="26992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702" extrusionOk="0">
                    <a:moveTo>
                      <a:pt x="467" y="1"/>
                    </a:moveTo>
                    <a:cubicBezTo>
                      <a:pt x="0" y="1"/>
                      <a:pt x="0" y="701"/>
                      <a:pt x="467" y="701"/>
                    </a:cubicBezTo>
                    <a:cubicBezTo>
                      <a:pt x="901" y="701"/>
                      <a:pt x="901" y="1"/>
                      <a:pt x="467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6" name="Google Shape;4696;p17"/>
              <p:cNvSpPr/>
              <p:nvPr/>
            </p:nvSpPr>
            <p:spPr>
              <a:xfrm>
                <a:off x="8902419" y="4681074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7" name="Google Shape;4697;p17"/>
              <p:cNvSpPr/>
              <p:nvPr/>
            </p:nvSpPr>
            <p:spPr>
              <a:xfrm>
                <a:off x="8664608" y="4296446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68" y="0"/>
                    </a:moveTo>
                    <a:cubicBezTo>
                      <a:pt x="1" y="0"/>
                      <a:pt x="1" y="701"/>
                      <a:pt x="468" y="701"/>
                    </a:cubicBezTo>
                    <a:cubicBezTo>
                      <a:pt x="902" y="701"/>
                      <a:pt x="902" y="0"/>
                      <a:pt x="46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8" name="Google Shape;4698;p17"/>
              <p:cNvSpPr/>
              <p:nvPr/>
            </p:nvSpPr>
            <p:spPr>
              <a:xfrm>
                <a:off x="8884450" y="4264454"/>
                <a:ext cx="27022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2" extrusionOk="0">
                    <a:moveTo>
                      <a:pt x="468" y="1"/>
                    </a:moveTo>
                    <a:cubicBezTo>
                      <a:pt x="1" y="1"/>
                      <a:pt x="1" y="701"/>
                      <a:pt x="468" y="701"/>
                    </a:cubicBezTo>
                    <a:cubicBezTo>
                      <a:pt x="901" y="701"/>
                      <a:pt x="901" y="1"/>
                      <a:pt x="468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9" name="Google Shape;4699;p17"/>
              <p:cNvSpPr/>
              <p:nvPr/>
            </p:nvSpPr>
            <p:spPr>
              <a:xfrm>
                <a:off x="8461781" y="4145561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67" y="0"/>
                    </a:moveTo>
                    <a:cubicBezTo>
                      <a:pt x="0" y="0"/>
                      <a:pt x="0" y="701"/>
                      <a:pt x="467" y="701"/>
                    </a:cubicBezTo>
                    <a:cubicBezTo>
                      <a:pt x="901" y="701"/>
                      <a:pt x="901" y="0"/>
                      <a:pt x="467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00" name="Google Shape;4700;p17"/>
            <p:cNvGrpSpPr/>
            <p:nvPr/>
          </p:nvGrpSpPr>
          <p:grpSpPr>
            <a:xfrm rot="10800000">
              <a:off x="265864" y="-270371"/>
              <a:ext cx="368416" cy="997931"/>
              <a:chOff x="7607455" y="4238363"/>
              <a:chExt cx="438017" cy="1186459"/>
            </a:xfrm>
          </p:grpSpPr>
          <p:sp>
            <p:nvSpPr>
              <p:cNvPr id="4701" name="Google Shape;4701;p17"/>
              <p:cNvSpPr/>
              <p:nvPr/>
            </p:nvSpPr>
            <p:spPr>
              <a:xfrm>
                <a:off x="7911202" y="4620055"/>
                <a:ext cx="134270" cy="198019"/>
              </a:xfrm>
              <a:custGeom>
                <a:avLst/>
                <a:gdLst/>
                <a:ahLst/>
                <a:cxnLst/>
                <a:rect l="l" t="t" r="r" b="b"/>
                <a:pathLst>
                  <a:path w="4482" h="6610" extrusionOk="0">
                    <a:moveTo>
                      <a:pt x="3267" y="1"/>
                    </a:moveTo>
                    <a:cubicBezTo>
                      <a:pt x="2782" y="1"/>
                      <a:pt x="2218" y="255"/>
                      <a:pt x="1735" y="739"/>
                    </a:cubicBezTo>
                    <a:cubicBezTo>
                      <a:pt x="734" y="1739"/>
                      <a:pt x="501" y="3374"/>
                      <a:pt x="334" y="4642"/>
                    </a:cubicBezTo>
                    <a:cubicBezTo>
                      <a:pt x="234" y="5242"/>
                      <a:pt x="267" y="6142"/>
                      <a:pt x="34" y="6609"/>
                    </a:cubicBezTo>
                    <a:lnTo>
                      <a:pt x="34" y="6609"/>
                    </a:lnTo>
                    <a:cubicBezTo>
                      <a:pt x="2551" y="6553"/>
                      <a:pt x="4304" y="3997"/>
                      <a:pt x="4404" y="1606"/>
                    </a:cubicBezTo>
                    <a:cubicBezTo>
                      <a:pt x="4482" y="511"/>
                      <a:pt x="3953" y="1"/>
                      <a:pt x="3267" y="1"/>
                    </a:cubicBezTo>
                    <a:close/>
                    <a:moveTo>
                      <a:pt x="34" y="6609"/>
                    </a:moveTo>
                    <a:lnTo>
                      <a:pt x="34" y="6609"/>
                    </a:lnTo>
                    <a:cubicBezTo>
                      <a:pt x="23" y="6609"/>
                      <a:pt x="12" y="6609"/>
                      <a:pt x="1" y="6610"/>
                    </a:cubicBezTo>
                    <a:lnTo>
                      <a:pt x="34" y="6610"/>
                    </a:lnTo>
                    <a:cubicBezTo>
                      <a:pt x="34" y="6609"/>
                      <a:pt x="34" y="6609"/>
                      <a:pt x="34" y="66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2" name="Google Shape;4702;p17"/>
              <p:cNvSpPr/>
              <p:nvPr/>
            </p:nvSpPr>
            <p:spPr>
              <a:xfrm>
                <a:off x="7607455" y="4894537"/>
                <a:ext cx="220847" cy="138703"/>
              </a:xfrm>
              <a:custGeom>
                <a:avLst/>
                <a:gdLst/>
                <a:ahLst/>
                <a:cxnLst/>
                <a:rect l="l" t="t" r="r" b="b"/>
                <a:pathLst>
                  <a:path w="7372" h="4630" extrusionOk="0">
                    <a:moveTo>
                      <a:pt x="2707" y="0"/>
                    </a:moveTo>
                    <a:cubicBezTo>
                      <a:pt x="2193" y="0"/>
                      <a:pt x="1713" y="194"/>
                      <a:pt x="1334" y="682"/>
                    </a:cubicBezTo>
                    <a:cubicBezTo>
                      <a:pt x="0" y="2417"/>
                      <a:pt x="2435" y="3918"/>
                      <a:pt x="3836" y="4218"/>
                    </a:cubicBezTo>
                    <a:cubicBezTo>
                      <a:pt x="4807" y="4424"/>
                      <a:pt x="5882" y="4630"/>
                      <a:pt x="6923" y="4630"/>
                    </a:cubicBezTo>
                    <a:cubicBezTo>
                      <a:pt x="7062" y="4630"/>
                      <a:pt x="7201" y="4626"/>
                      <a:pt x="7339" y="4618"/>
                    </a:cubicBezTo>
                    <a:lnTo>
                      <a:pt x="7372" y="4518"/>
                    </a:lnTo>
                    <a:cubicBezTo>
                      <a:pt x="7038" y="3651"/>
                      <a:pt x="6571" y="2584"/>
                      <a:pt x="6004" y="1883"/>
                    </a:cubicBezTo>
                    <a:cubicBezTo>
                      <a:pt x="5303" y="1065"/>
                      <a:pt x="3913" y="0"/>
                      <a:pt x="27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3" name="Google Shape;4703;p17"/>
              <p:cNvSpPr/>
              <p:nvPr/>
            </p:nvSpPr>
            <p:spPr>
              <a:xfrm>
                <a:off x="7905211" y="4892829"/>
                <a:ext cx="118362" cy="243015"/>
              </a:xfrm>
              <a:custGeom>
                <a:avLst/>
                <a:gdLst/>
                <a:ahLst/>
                <a:cxnLst/>
                <a:rect l="l" t="t" r="r" b="b"/>
                <a:pathLst>
                  <a:path w="3951" h="8112" extrusionOk="0">
                    <a:moveTo>
                      <a:pt x="2540" y="0"/>
                    </a:moveTo>
                    <a:cubicBezTo>
                      <a:pt x="2197" y="0"/>
                      <a:pt x="1809" y="179"/>
                      <a:pt x="1401" y="606"/>
                    </a:cubicBezTo>
                    <a:cubicBezTo>
                      <a:pt x="301" y="1707"/>
                      <a:pt x="134" y="3475"/>
                      <a:pt x="67" y="4976"/>
                    </a:cubicBezTo>
                    <a:cubicBezTo>
                      <a:pt x="0" y="6043"/>
                      <a:pt x="134" y="7077"/>
                      <a:pt x="134" y="8111"/>
                    </a:cubicBezTo>
                    <a:cubicBezTo>
                      <a:pt x="2469" y="8111"/>
                      <a:pt x="3903" y="4042"/>
                      <a:pt x="3903" y="2174"/>
                    </a:cubicBezTo>
                    <a:cubicBezTo>
                      <a:pt x="3951" y="1062"/>
                      <a:pt x="3377" y="0"/>
                      <a:pt x="254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4" name="Google Shape;4704;p17"/>
              <p:cNvSpPr/>
              <p:nvPr/>
            </p:nvSpPr>
            <p:spPr>
              <a:xfrm>
                <a:off x="7664130" y="4671009"/>
                <a:ext cx="171177" cy="210032"/>
              </a:xfrm>
              <a:custGeom>
                <a:avLst/>
                <a:gdLst/>
                <a:ahLst/>
                <a:cxnLst/>
                <a:rect l="l" t="t" r="r" b="b"/>
                <a:pathLst>
                  <a:path w="5714" h="7011" extrusionOk="0">
                    <a:moveTo>
                      <a:pt x="1775" y="1"/>
                    </a:moveTo>
                    <a:cubicBezTo>
                      <a:pt x="329" y="1"/>
                      <a:pt x="1" y="1969"/>
                      <a:pt x="543" y="3174"/>
                    </a:cubicBezTo>
                    <a:cubicBezTo>
                      <a:pt x="1177" y="4742"/>
                      <a:pt x="2411" y="5442"/>
                      <a:pt x="3879" y="6143"/>
                    </a:cubicBezTo>
                    <a:cubicBezTo>
                      <a:pt x="4379" y="6443"/>
                      <a:pt x="5046" y="6843"/>
                      <a:pt x="5613" y="7010"/>
                    </a:cubicBezTo>
                    <a:lnTo>
                      <a:pt x="5547" y="6910"/>
                    </a:lnTo>
                    <a:cubicBezTo>
                      <a:pt x="5713" y="6076"/>
                      <a:pt x="5246" y="5042"/>
                      <a:pt x="5080" y="4208"/>
                    </a:cubicBezTo>
                    <a:cubicBezTo>
                      <a:pt x="4746" y="2640"/>
                      <a:pt x="4079" y="539"/>
                      <a:pt x="2278" y="72"/>
                    </a:cubicBezTo>
                    <a:cubicBezTo>
                      <a:pt x="2097" y="23"/>
                      <a:pt x="1930" y="1"/>
                      <a:pt x="17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5" name="Google Shape;4705;p17"/>
              <p:cNvSpPr/>
              <p:nvPr/>
            </p:nvSpPr>
            <p:spPr>
              <a:xfrm>
                <a:off x="7844252" y="4313910"/>
                <a:ext cx="142777" cy="314314"/>
              </a:xfrm>
              <a:custGeom>
                <a:avLst/>
                <a:gdLst/>
                <a:ahLst/>
                <a:cxnLst/>
                <a:rect l="l" t="t" r="r" b="b"/>
                <a:pathLst>
                  <a:path w="4766" h="10492" extrusionOk="0">
                    <a:moveTo>
                      <a:pt x="2352" y="1"/>
                    </a:moveTo>
                    <a:cubicBezTo>
                      <a:pt x="2102" y="1"/>
                      <a:pt x="1830" y="67"/>
                      <a:pt x="1535" y="218"/>
                    </a:cubicBezTo>
                    <a:cubicBezTo>
                      <a:pt x="1" y="1052"/>
                      <a:pt x="534" y="3954"/>
                      <a:pt x="768" y="5255"/>
                    </a:cubicBezTo>
                    <a:cubicBezTo>
                      <a:pt x="930" y="6323"/>
                      <a:pt x="1814" y="9433"/>
                      <a:pt x="921" y="10409"/>
                    </a:cubicBezTo>
                    <a:lnTo>
                      <a:pt x="921" y="10409"/>
                    </a:lnTo>
                    <a:cubicBezTo>
                      <a:pt x="3487" y="8976"/>
                      <a:pt x="4766" y="6065"/>
                      <a:pt x="4504" y="3153"/>
                    </a:cubicBezTo>
                    <a:cubicBezTo>
                      <a:pt x="4391" y="1970"/>
                      <a:pt x="3707" y="1"/>
                      <a:pt x="2352" y="1"/>
                    </a:cubicBezTo>
                    <a:close/>
                    <a:moveTo>
                      <a:pt x="921" y="10409"/>
                    </a:moveTo>
                    <a:cubicBezTo>
                      <a:pt x="871" y="10437"/>
                      <a:pt x="819" y="10465"/>
                      <a:pt x="768" y="10492"/>
                    </a:cubicBezTo>
                    <a:lnTo>
                      <a:pt x="835" y="10492"/>
                    </a:lnTo>
                    <a:cubicBezTo>
                      <a:pt x="865" y="10466"/>
                      <a:pt x="894" y="10438"/>
                      <a:pt x="921" y="104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6" name="Google Shape;4706;p17"/>
              <p:cNvSpPr/>
              <p:nvPr/>
            </p:nvSpPr>
            <p:spPr>
              <a:xfrm>
                <a:off x="7689173" y="4238363"/>
                <a:ext cx="152124" cy="256975"/>
              </a:xfrm>
              <a:custGeom>
                <a:avLst/>
                <a:gdLst/>
                <a:ahLst/>
                <a:cxnLst/>
                <a:rect l="l" t="t" r="r" b="b"/>
                <a:pathLst>
                  <a:path w="5078" h="8578" extrusionOk="0">
                    <a:moveTo>
                      <a:pt x="2093" y="1"/>
                    </a:moveTo>
                    <a:cubicBezTo>
                      <a:pt x="743" y="1"/>
                      <a:pt x="1" y="2105"/>
                      <a:pt x="241" y="3440"/>
                    </a:cubicBezTo>
                    <a:cubicBezTo>
                      <a:pt x="508" y="5075"/>
                      <a:pt x="1909" y="7143"/>
                      <a:pt x="3210" y="8110"/>
                    </a:cubicBezTo>
                    <a:cubicBezTo>
                      <a:pt x="3443" y="8277"/>
                      <a:pt x="3710" y="8410"/>
                      <a:pt x="3943" y="8577"/>
                    </a:cubicBezTo>
                    <a:cubicBezTo>
                      <a:pt x="4611" y="6609"/>
                      <a:pt x="5078" y="1772"/>
                      <a:pt x="3210" y="438"/>
                    </a:cubicBezTo>
                    <a:cubicBezTo>
                      <a:pt x="2804" y="132"/>
                      <a:pt x="2429" y="1"/>
                      <a:pt x="20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7" name="Google Shape;4707;p17"/>
              <p:cNvSpPr/>
              <p:nvPr/>
            </p:nvSpPr>
            <p:spPr>
              <a:xfrm>
                <a:off x="7764720" y="4348509"/>
                <a:ext cx="112550" cy="1076313"/>
              </a:xfrm>
              <a:custGeom>
                <a:avLst/>
                <a:gdLst/>
                <a:ahLst/>
                <a:cxnLst/>
                <a:rect l="l" t="t" r="r" b="b"/>
                <a:pathLst>
                  <a:path w="3757" h="35928" extrusionOk="0">
                    <a:moveTo>
                      <a:pt x="386" y="1"/>
                    </a:moveTo>
                    <a:cubicBezTo>
                      <a:pt x="209" y="1"/>
                      <a:pt x="0" y="157"/>
                      <a:pt x="20" y="397"/>
                    </a:cubicBezTo>
                    <a:cubicBezTo>
                      <a:pt x="321" y="2599"/>
                      <a:pt x="1021" y="4767"/>
                      <a:pt x="1588" y="6935"/>
                    </a:cubicBezTo>
                    <a:cubicBezTo>
                      <a:pt x="2189" y="9203"/>
                      <a:pt x="2556" y="11438"/>
                      <a:pt x="2756" y="13773"/>
                    </a:cubicBezTo>
                    <a:cubicBezTo>
                      <a:pt x="3189" y="18377"/>
                      <a:pt x="3189" y="23013"/>
                      <a:pt x="2956" y="27616"/>
                    </a:cubicBezTo>
                    <a:cubicBezTo>
                      <a:pt x="2789" y="30285"/>
                      <a:pt x="2722" y="32920"/>
                      <a:pt x="2122" y="35555"/>
                    </a:cubicBezTo>
                    <a:cubicBezTo>
                      <a:pt x="2061" y="35779"/>
                      <a:pt x="2259" y="35928"/>
                      <a:pt x="2447" y="35928"/>
                    </a:cubicBezTo>
                    <a:cubicBezTo>
                      <a:pt x="2567" y="35928"/>
                      <a:pt x="2683" y="35866"/>
                      <a:pt x="2722" y="35722"/>
                    </a:cubicBezTo>
                    <a:cubicBezTo>
                      <a:pt x="3256" y="33454"/>
                      <a:pt x="3390" y="31119"/>
                      <a:pt x="3523" y="28817"/>
                    </a:cubicBezTo>
                    <a:cubicBezTo>
                      <a:pt x="3623" y="26449"/>
                      <a:pt x="3756" y="24081"/>
                      <a:pt x="3756" y="21712"/>
                    </a:cubicBezTo>
                    <a:cubicBezTo>
                      <a:pt x="3756" y="19344"/>
                      <a:pt x="3656" y="17009"/>
                      <a:pt x="3456" y="14641"/>
                    </a:cubicBezTo>
                    <a:cubicBezTo>
                      <a:pt x="3289" y="12339"/>
                      <a:pt x="3023" y="10071"/>
                      <a:pt x="2456" y="7802"/>
                    </a:cubicBezTo>
                    <a:cubicBezTo>
                      <a:pt x="1822" y="5267"/>
                      <a:pt x="988" y="2799"/>
                      <a:pt x="621" y="230"/>
                    </a:cubicBezTo>
                    <a:cubicBezTo>
                      <a:pt x="608" y="70"/>
                      <a:pt x="503" y="1"/>
                      <a:pt x="386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8" name="Google Shape;4708;p17"/>
              <p:cNvSpPr/>
              <p:nvPr/>
            </p:nvSpPr>
            <p:spPr>
              <a:xfrm>
                <a:off x="7852399" y="4935066"/>
                <a:ext cx="148979" cy="280073"/>
              </a:xfrm>
              <a:custGeom>
                <a:avLst/>
                <a:gdLst/>
                <a:ahLst/>
                <a:cxnLst/>
                <a:rect l="l" t="t" r="r" b="b"/>
                <a:pathLst>
                  <a:path w="4973" h="9349" extrusionOk="0">
                    <a:moveTo>
                      <a:pt x="4591" y="0"/>
                    </a:moveTo>
                    <a:cubicBezTo>
                      <a:pt x="4471" y="0"/>
                      <a:pt x="4359" y="70"/>
                      <a:pt x="4332" y="230"/>
                    </a:cubicBezTo>
                    <a:cubicBezTo>
                      <a:pt x="3698" y="3399"/>
                      <a:pt x="1964" y="6234"/>
                      <a:pt x="162" y="8903"/>
                    </a:cubicBezTo>
                    <a:cubicBezTo>
                      <a:pt x="1" y="9134"/>
                      <a:pt x="206" y="9348"/>
                      <a:pt x="426" y="9348"/>
                    </a:cubicBezTo>
                    <a:cubicBezTo>
                      <a:pt x="524" y="9348"/>
                      <a:pt x="624" y="9306"/>
                      <a:pt x="696" y="9203"/>
                    </a:cubicBezTo>
                    <a:cubicBezTo>
                      <a:pt x="2531" y="6534"/>
                      <a:pt x="4299" y="3632"/>
                      <a:pt x="4932" y="397"/>
                    </a:cubicBezTo>
                    <a:cubicBezTo>
                      <a:pt x="4972" y="156"/>
                      <a:pt x="4772" y="0"/>
                      <a:pt x="4591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9" name="Google Shape;4709;p17"/>
              <p:cNvSpPr/>
              <p:nvPr/>
            </p:nvSpPr>
            <p:spPr>
              <a:xfrm>
                <a:off x="7738300" y="4739937"/>
                <a:ext cx="140081" cy="186096"/>
              </a:xfrm>
              <a:custGeom>
                <a:avLst/>
                <a:gdLst/>
                <a:ahLst/>
                <a:cxnLst/>
                <a:rect l="l" t="t" r="r" b="b"/>
                <a:pathLst>
                  <a:path w="4676" h="6212" extrusionOk="0">
                    <a:moveTo>
                      <a:pt x="393" y="0"/>
                    </a:moveTo>
                    <a:cubicBezTo>
                      <a:pt x="195" y="0"/>
                      <a:pt x="0" y="149"/>
                      <a:pt x="102" y="373"/>
                    </a:cubicBezTo>
                    <a:cubicBezTo>
                      <a:pt x="902" y="2541"/>
                      <a:pt x="2470" y="4442"/>
                      <a:pt x="4005" y="6110"/>
                    </a:cubicBezTo>
                    <a:cubicBezTo>
                      <a:pt x="4076" y="6182"/>
                      <a:pt x="4155" y="6211"/>
                      <a:pt x="4231" y="6211"/>
                    </a:cubicBezTo>
                    <a:cubicBezTo>
                      <a:pt x="4472" y="6211"/>
                      <a:pt x="4675" y="5905"/>
                      <a:pt x="4472" y="5676"/>
                    </a:cubicBezTo>
                    <a:cubicBezTo>
                      <a:pt x="3704" y="4843"/>
                      <a:pt x="2971" y="3975"/>
                      <a:pt x="2337" y="3075"/>
                    </a:cubicBezTo>
                    <a:cubicBezTo>
                      <a:pt x="1703" y="2174"/>
                      <a:pt x="1103" y="1240"/>
                      <a:pt x="702" y="206"/>
                    </a:cubicBezTo>
                    <a:cubicBezTo>
                      <a:pt x="650" y="62"/>
                      <a:pt x="521" y="0"/>
                      <a:pt x="393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0" name="Google Shape;4710;p17"/>
              <p:cNvSpPr/>
              <p:nvPr/>
            </p:nvSpPr>
            <p:spPr>
              <a:xfrm>
                <a:off x="7832240" y="4369508"/>
                <a:ext cx="111981" cy="285195"/>
              </a:xfrm>
              <a:custGeom>
                <a:avLst/>
                <a:gdLst/>
                <a:ahLst/>
                <a:cxnLst/>
                <a:rect l="l" t="t" r="r" b="b"/>
                <a:pathLst>
                  <a:path w="3738" h="9520" extrusionOk="0">
                    <a:moveTo>
                      <a:pt x="2944" y="0"/>
                    </a:moveTo>
                    <a:cubicBezTo>
                      <a:pt x="2763" y="0"/>
                      <a:pt x="2563" y="156"/>
                      <a:pt x="2603" y="396"/>
                    </a:cubicBezTo>
                    <a:cubicBezTo>
                      <a:pt x="3104" y="3265"/>
                      <a:pt x="2603" y="7001"/>
                      <a:pt x="235" y="9003"/>
                    </a:cubicBezTo>
                    <a:cubicBezTo>
                      <a:pt x="1" y="9211"/>
                      <a:pt x="213" y="9520"/>
                      <a:pt x="460" y="9520"/>
                    </a:cubicBezTo>
                    <a:cubicBezTo>
                      <a:pt x="530" y="9520"/>
                      <a:pt x="602" y="9495"/>
                      <a:pt x="669" y="9436"/>
                    </a:cubicBezTo>
                    <a:cubicBezTo>
                      <a:pt x="3237" y="7301"/>
                      <a:pt x="3737" y="3332"/>
                      <a:pt x="3204" y="230"/>
                    </a:cubicBezTo>
                    <a:cubicBezTo>
                      <a:pt x="3177" y="70"/>
                      <a:pt x="3065" y="0"/>
                      <a:pt x="294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1" name="Google Shape;4711;p17"/>
              <p:cNvSpPr/>
              <p:nvPr/>
            </p:nvSpPr>
            <p:spPr>
              <a:xfrm>
                <a:off x="7858570" y="4654144"/>
                <a:ext cx="160093" cy="196761"/>
              </a:xfrm>
              <a:custGeom>
                <a:avLst/>
                <a:gdLst/>
                <a:ahLst/>
                <a:cxnLst/>
                <a:rect l="l" t="t" r="r" b="b"/>
                <a:pathLst>
                  <a:path w="5344" h="6568" extrusionOk="0">
                    <a:moveTo>
                      <a:pt x="5035" y="1"/>
                    </a:moveTo>
                    <a:cubicBezTo>
                      <a:pt x="4877" y="1"/>
                      <a:pt x="4710" y="101"/>
                      <a:pt x="4693" y="301"/>
                    </a:cubicBezTo>
                    <a:cubicBezTo>
                      <a:pt x="4460" y="2770"/>
                      <a:pt x="2558" y="5005"/>
                      <a:pt x="323" y="5939"/>
                    </a:cubicBezTo>
                    <a:cubicBezTo>
                      <a:pt x="0" y="6085"/>
                      <a:pt x="91" y="6568"/>
                      <a:pt x="367" y="6568"/>
                    </a:cubicBezTo>
                    <a:cubicBezTo>
                      <a:pt x="405" y="6568"/>
                      <a:pt x="446" y="6559"/>
                      <a:pt x="490" y="6539"/>
                    </a:cubicBezTo>
                    <a:cubicBezTo>
                      <a:pt x="3025" y="5505"/>
                      <a:pt x="5060" y="3070"/>
                      <a:pt x="5327" y="301"/>
                    </a:cubicBezTo>
                    <a:cubicBezTo>
                      <a:pt x="5344" y="101"/>
                      <a:pt x="5193" y="1"/>
                      <a:pt x="5035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2" name="Google Shape;4712;p17"/>
              <p:cNvSpPr/>
              <p:nvPr/>
            </p:nvSpPr>
            <p:spPr>
              <a:xfrm>
                <a:off x="7692198" y="4929614"/>
                <a:ext cx="181752" cy="123245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4114" extrusionOk="0">
                    <a:moveTo>
                      <a:pt x="428" y="1"/>
                    </a:moveTo>
                    <a:cubicBezTo>
                      <a:pt x="216" y="1"/>
                      <a:pt x="1" y="223"/>
                      <a:pt x="140" y="479"/>
                    </a:cubicBezTo>
                    <a:cubicBezTo>
                      <a:pt x="707" y="1379"/>
                      <a:pt x="1541" y="2113"/>
                      <a:pt x="2408" y="2747"/>
                    </a:cubicBezTo>
                    <a:cubicBezTo>
                      <a:pt x="3309" y="3414"/>
                      <a:pt x="4476" y="3581"/>
                      <a:pt x="5444" y="4081"/>
                    </a:cubicBezTo>
                    <a:cubicBezTo>
                      <a:pt x="5492" y="4103"/>
                      <a:pt x="5540" y="4113"/>
                      <a:pt x="5585" y="4113"/>
                    </a:cubicBezTo>
                    <a:cubicBezTo>
                      <a:pt x="5879" y="4113"/>
                      <a:pt x="6067" y="3692"/>
                      <a:pt x="5777" y="3547"/>
                    </a:cubicBezTo>
                    <a:cubicBezTo>
                      <a:pt x="4843" y="3047"/>
                      <a:pt x="3742" y="2880"/>
                      <a:pt x="2875" y="2313"/>
                    </a:cubicBezTo>
                    <a:cubicBezTo>
                      <a:pt x="2041" y="1746"/>
                      <a:pt x="1207" y="1012"/>
                      <a:pt x="674" y="145"/>
                    </a:cubicBezTo>
                    <a:cubicBezTo>
                      <a:pt x="613" y="43"/>
                      <a:pt x="521" y="1"/>
                      <a:pt x="428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3" name="Google Shape;4713;p17"/>
              <p:cNvSpPr/>
              <p:nvPr/>
            </p:nvSpPr>
            <p:spPr>
              <a:xfrm>
                <a:off x="7935196" y="4960918"/>
                <a:ext cx="21000" cy="16027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35" extrusionOk="0">
                    <a:moveTo>
                      <a:pt x="334" y="1"/>
                    </a:moveTo>
                    <a:cubicBezTo>
                      <a:pt x="0" y="1"/>
                      <a:pt x="0" y="534"/>
                      <a:pt x="334" y="534"/>
                    </a:cubicBezTo>
                    <a:cubicBezTo>
                      <a:pt x="701" y="534"/>
                      <a:pt x="701" y="1"/>
                      <a:pt x="334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4" name="Google Shape;4714;p17"/>
              <p:cNvSpPr/>
              <p:nvPr/>
            </p:nvSpPr>
            <p:spPr>
              <a:xfrm>
                <a:off x="7928186" y="4990903"/>
                <a:ext cx="21030" cy="15009"/>
              </a:xfrm>
              <a:custGeom>
                <a:avLst/>
                <a:gdLst/>
                <a:ahLst/>
                <a:cxnLst/>
                <a:rect l="l" t="t" r="r" b="b"/>
                <a:pathLst>
                  <a:path w="702" h="501" extrusionOk="0">
                    <a:moveTo>
                      <a:pt x="334" y="0"/>
                    </a:moveTo>
                    <a:cubicBezTo>
                      <a:pt x="1" y="0"/>
                      <a:pt x="1" y="501"/>
                      <a:pt x="334" y="501"/>
                    </a:cubicBezTo>
                    <a:cubicBezTo>
                      <a:pt x="701" y="501"/>
                      <a:pt x="701" y="0"/>
                      <a:pt x="33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5" name="Google Shape;4715;p17"/>
              <p:cNvSpPr/>
              <p:nvPr/>
            </p:nvSpPr>
            <p:spPr>
              <a:xfrm>
                <a:off x="7956165" y="4688144"/>
                <a:ext cx="21030" cy="15997"/>
              </a:xfrm>
              <a:custGeom>
                <a:avLst/>
                <a:gdLst/>
                <a:ahLst/>
                <a:cxnLst/>
                <a:rect l="l" t="t" r="r" b="b"/>
                <a:pathLst>
                  <a:path w="702" h="534" extrusionOk="0">
                    <a:moveTo>
                      <a:pt x="334" y="0"/>
                    </a:moveTo>
                    <a:cubicBezTo>
                      <a:pt x="1" y="0"/>
                      <a:pt x="1" y="534"/>
                      <a:pt x="334" y="534"/>
                    </a:cubicBezTo>
                    <a:cubicBezTo>
                      <a:pt x="701" y="534"/>
                      <a:pt x="701" y="0"/>
                      <a:pt x="33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6" name="Google Shape;4716;p17"/>
              <p:cNvSpPr/>
              <p:nvPr/>
            </p:nvSpPr>
            <p:spPr>
              <a:xfrm>
                <a:off x="7949185" y="4714115"/>
                <a:ext cx="21000" cy="16027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35" extrusionOk="0">
                    <a:moveTo>
                      <a:pt x="334" y="0"/>
                    </a:moveTo>
                    <a:cubicBezTo>
                      <a:pt x="0" y="0"/>
                      <a:pt x="0" y="534"/>
                      <a:pt x="334" y="534"/>
                    </a:cubicBezTo>
                    <a:cubicBezTo>
                      <a:pt x="701" y="534"/>
                      <a:pt x="701" y="0"/>
                      <a:pt x="33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7" name="Google Shape;4717;p17"/>
              <p:cNvSpPr/>
              <p:nvPr/>
            </p:nvSpPr>
            <p:spPr>
              <a:xfrm>
                <a:off x="7719368" y="4704110"/>
                <a:ext cx="20012" cy="16027"/>
              </a:xfrm>
              <a:custGeom>
                <a:avLst/>
                <a:gdLst/>
                <a:ahLst/>
                <a:cxnLst/>
                <a:rect l="l" t="t" r="r" b="b"/>
                <a:pathLst>
                  <a:path w="668" h="535" extrusionOk="0">
                    <a:moveTo>
                      <a:pt x="334" y="1"/>
                    </a:moveTo>
                    <a:cubicBezTo>
                      <a:pt x="0" y="1"/>
                      <a:pt x="0" y="535"/>
                      <a:pt x="334" y="535"/>
                    </a:cubicBezTo>
                    <a:cubicBezTo>
                      <a:pt x="667" y="535"/>
                      <a:pt x="667" y="1"/>
                      <a:pt x="334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8" name="Google Shape;4718;p17"/>
              <p:cNvSpPr/>
              <p:nvPr/>
            </p:nvSpPr>
            <p:spPr>
              <a:xfrm>
                <a:off x="7706367" y="4734095"/>
                <a:ext cx="21000" cy="15009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01" extrusionOk="0">
                    <a:moveTo>
                      <a:pt x="367" y="1"/>
                    </a:moveTo>
                    <a:cubicBezTo>
                      <a:pt x="0" y="1"/>
                      <a:pt x="0" y="501"/>
                      <a:pt x="367" y="501"/>
                    </a:cubicBezTo>
                    <a:cubicBezTo>
                      <a:pt x="701" y="501"/>
                      <a:pt x="701" y="1"/>
                      <a:pt x="367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9" name="Google Shape;4719;p17"/>
              <p:cNvSpPr/>
              <p:nvPr/>
            </p:nvSpPr>
            <p:spPr>
              <a:xfrm>
                <a:off x="7689383" y="4707105"/>
                <a:ext cx="20012" cy="16027"/>
              </a:xfrm>
              <a:custGeom>
                <a:avLst/>
                <a:gdLst/>
                <a:ahLst/>
                <a:cxnLst/>
                <a:rect l="l" t="t" r="r" b="b"/>
                <a:pathLst>
                  <a:path w="668" h="535" extrusionOk="0">
                    <a:moveTo>
                      <a:pt x="334" y="1"/>
                    </a:moveTo>
                    <a:cubicBezTo>
                      <a:pt x="0" y="1"/>
                      <a:pt x="0" y="535"/>
                      <a:pt x="334" y="535"/>
                    </a:cubicBezTo>
                    <a:cubicBezTo>
                      <a:pt x="667" y="535"/>
                      <a:pt x="667" y="1"/>
                      <a:pt x="334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0" name="Google Shape;4720;p17"/>
              <p:cNvSpPr/>
              <p:nvPr/>
            </p:nvSpPr>
            <p:spPr>
              <a:xfrm>
                <a:off x="7907218" y="4335418"/>
                <a:ext cx="21000" cy="15997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34" extrusionOk="0">
                    <a:moveTo>
                      <a:pt x="367" y="0"/>
                    </a:moveTo>
                    <a:cubicBezTo>
                      <a:pt x="0" y="0"/>
                      <a:pt x="0" y="534"/>
                      <a:pt x="367" y="534"/>
                    </a:cubicBezTo>
                    <a:cubicBezTo>
                      <a:pt x="701" y="534"/>
                      <a:pt x="701" y="0"/>
                      <a:pt x="367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1" name="Google Shape;4721;p17"/>
              <p:cNvSpPr/>
              <p:nvPr/>
            </p:nvSpPr>
            <p:spPr>
              <a:xfrm>
                <a:off x="7883223" y="4349408"/>
                <a:ext cx="20012" cy="15997"/>
              </a:xfrm>
              <a:custGeom>
                <a:avLst/>
                <a:gdLst/>
                <a:ahLst/>
                <a:cxnLst/>
                <a:rect l="l" t="t" r="r" b="b"/>
                <a:pathLst>
                  <a:path w="668" h="534" extrusionOk="0">
                    <a:moveTo>
                      <a:pt x="334" y="0"/>
                    </a:moveTo>
                    <a:cubicBezTo>
                      <a:pt x="1" y="0"/>
                      <a:pt x="1" y="534"/>
                      <a:pt x="334" y="534"/>
                    </a:cubicBezTo>
                    <a:cubicBezTo>
                      <a:pt x="668" y="534"/>
                      <a:pt x="668" y="0"/>
                      <a:pt x="33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2" name="Google Shape;4722;p17"/>
              <p:cNvSpPr/>
              <p:nvPr/>
            </p:nvSpPr>
            <p:spPr>
              <a:xfrm>
                <a:off x="7755314" y="4299442"/>
                <a:ext cx="21030" cy="15009"/>
              </a:xfrm>
              <a:custGeom>
                <a:avLst/>
                <a:gdLst/>
                <a:ahLst/>
                <a:cxnLst/>
                <a:rect l="l" t="t" r="r" b="b"/>
                <a:pathLst>
                  <a:path w="702" h="501" extrusionOk="0">
                    <a:moveTo>
                      <a:pt x="368" y="0"/>
                    </a:moveTo>
                    <a:cubicBezTo>
                      <a:pt x="1" y="0"/>
                      <a:pt x="1" y="501"/>
                      <a:pt x="368" y="501"/>
                    </a:cubicBezTo>
                    <a:cubicBezTo>
                      <a:pt x="701" y="501"/>
                      <a:pt x="701" y="0"/>
                      <a:pt x="368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3" name="Google Shape;4723;p17"/>
              <p:cNvSpPr/>
              <p:nvPr/>
            </p:nvSpPr>
            <p:spPr>
              <a:xfrm>
                <a:off x="7738330" y="4328409"/>
                <a:ext cx="20012" cy="16027"/>
              </a:xfrm>
              <a:custGeom>
                <a:avLst/>
                <a:gdLst/>
                <a:ahLst/>
                <a:cxnLst/>
                <a:rect l="l" t="t" r="r" b="b"/>
                <a:pathLst>
                  <a:path w="668" h="535" extrusionOk="0">
                    <a:moveTo>
                      <a:pt x="334" y="1"/>
                    </a:moveTo>
                    <a:cubicBezTo>
                      <a:pt x="1" y="1"/>
                      <a:pt x="1" y="534"/>
                      <a:pt x="334" y="534"/>
                    </a:cubicBezTo>
                    <a:cubicBezTo>
                      <a:pt x="668" y="534"/>
                      <a:pt x="668" y="1"/>
                      <a:pt x="334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4" name="Google Shape;4724;p17"/>
              <p:cNvSpPr/>
              <p:nvPr/>
            </p:nvSpPr>
            <p:spPr>
              <a:xfrm>
                <a:off x="7722363" y="4299442"/>
                <a:ext cx="20012" cy="15009"/>
              </a:xfrm>
              <a:custGeom>
                <a:avLst/>
                <a:gdLst/>
                <a:ahLst/>
                <a:cxnLst/>
                <a:rect l="l" t="t" r="r" b="b"/>
                <a:pathLst>
                  <a:path w="668" h="501" extrusionOk="0">
                    <a:moveTo>
                      <a:pt x="334" y="0"/>
                    </a:moveTo>
                    <a:cubicBezTo>
                      <a:pt x="0" y="0"/>
                      <a:pt x="0" y="501"/>
                      <a:pt x="334" y="501"/>
                    </a:cubicBezTo>
                    <a:cubicBezTo>
                      <a:pt x="667" y="501"/>
                      <a:pt x="667" y="0"/>
                      <a:pt x="33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25" name="Google Shape;4725;p17"/>
            <p:cNvGrpSpPr/>
            <p:nvPr/>
          </p:nvGrpSpPr>
          <p:grpSpPr>
            <a:xfrm rot="4992369" flipH="1">
              <a:off x="1522987" y="-258355"/>
              <a:ext cx="364310" cy="944495"/>
              <a:chOff x="7916001" y="4222802"/>
              <a:chExt cx="364302" cy="944474"/>
            </a:xfrm>
          </p:grpSpPr>
          <p:sp>
            <p:nvSpPr>
              <p:cNvPr id="4726" name="Google Shape;4726;p17"/>
              <p:cNvSpPr/>
              <p:nvPr/>
            </p:nvSpPr>
            <p:spPr>
              <a:xfrm>
                <a:off x="7954650" y="4270825"/>
                <a:ext cx="325652" cy="896451"/>
              </a:xfrm>
              <a:custGeom>
                <a:avLst/>
                <a:gdLst/>
                <a:ahLst/>
                <a:cxnLst/>
                <a:rect l="l" t="t" r="r" b="b"/>
                <a:pathLst>
                  <a:path w="12924" h="35577" extrusionOk="0">
                    <a:moveTo>
                      <a:pt x="489" y="0"/>
                    </a:moveTo>
                    <a:cubicBezTo>
                      <a:pt x="233" y="0"/>
                      <a:pt x="1" y="309"/>
                      <a:pt x="235" y="517"/>
                    </a:cubicBezTo>
                    <a:cubicBezTo>
                      <a:pt x="3537" y="3386"/>
                      <a:pt x="6506" y="6622"/>
                      <a:pt x="7940" y="10858"/>
                    </a:cubicBezTo>
                    <a:cubicBezTo>
                      <a:pt x="8741" y="13193"/>
                      <a:pt x="9007" y="15628"/>
                      <a:pt x="9241" y="18097"/>
                    </a:cubicBezTo>
                    <a:cubicBezTo>
                      <a:pt x="9474" y="20832"/>
                      <a:pt x="9575" y="23567"/>
                      <a:pt x="9908" y="26303"/>
                    </a:cubicBezTo>
                    <a:cubicBezTo>
                      <a:pt x="10275" y="29472"/>
                      <a:pt x="10976" y="32507"/>
                      <a:pt x="12243" y="35409"/>
                    </a:cubicBezTo>
                    <a:cubicBezTo>
                      <a:pt x="12297" y="35527"/>
                      <a:pt x="12392" y="35576"/>
                      <a:pt x="12490" y="35576"/>
                    </a:cubicBezTo>
                    <a:cubicBezTo>
                      <a:pt x="12699" y="35576"/>
                      <a:pt x="12923" y="35358"/>
                      <a:pt x="12810" y="35109"/>
                    </a:cubicBezTo>
                    <a:cubicBezTo>
                      <a:pt x="10442" y="29705"/>
                      <a:pt x="10342" y="23868"/>
                      <a:pt x="9841" y="18097"/>
                    </a:cubicBezTo>
                    <a:cubicBezTo>
                      <a:pt x="9641" y="15662"/>
                      <a:pt x="9374" y="13260"/>
                      <a:pt x="8641" y="10958"/>
                    </a:cubicBezTo>
                    <a:cubicBezTo>
                      <a:pt x="8007" y="8990"/>
                      <a:pt x="7073" y="7189"/>
                      <a:pt x="5872" y="5521"/>
                    </a:cubicBezTo>
                    <a:cubicBezTo>
                      <a:pt x="4404" y="3486"/>
                      <a:pt x="2570" y="1718"/>
                      <a:pt x="702" y="84"/>
                    </a:cubicBezTo>
                    <a:cubicBezTo>
                      <a:pt x="635" y="25"/>
                      <a:pt x="561" y="0"/>
                      <a:pt x="4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7" name="Google Shape;4727;p17"/>
              <p:cNvSpPr/>
              <p:nvPr/>
            </p:nvSpPr>
            <p:spPr>
              <a:xfrm>
                <a:off x="8159489" y="4463672"/>
                <a:ext cx="54905" cy="89149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3538" extrusionOk="0">
                    <a:moveTo>
                      <a:pt x="1288" y="0"/>
                    </a:moveTo>
                    <a:cubicBezTo>
                      <a:pt x="15" y="0"/>
                      <a:pt x="176" y="2216"/>
                      <a:pt x="77" y="3037"/>
                    </a:cubicBezTo>
                    <a:cubicBezTo>
                      <a:pt x="44" y="3104"/>
                      <a:pt x="77" y="3137"/>
                      <a:pt x="77" y="3171"/>
                    </a:cubicBezTo>
                    <a:cubicBezTo>
                      <a:pt x="0" y="3324"/>
                      <a:pt x="159" y="3537"/>
                      <a:pt x="343" y="3537"/>
                    </a:cubicBezTo>
                    <a:cubicBezTo>
                      <a:pt x="398" y="3537"/>
                      <a:pt x="456" y="3518"/>
                      <a:pt x="511" y="3471"/>
                    </a:cubicBezTo>
                    <a:cubicBezTo>
                      <a:pt x="1244" y="2837"/>
                      <a:pt x="1845" y="2370"/>
                      <a:pt x="2078" y="1403"/>
                    </a:cubicBezTo>
                    <a:cubicBezTo>
                      <a:pt x="2178" y="836"/>
                      <a:pt x="2078" y="2"/>
                      <a:pt x="1344" y="2"/>
                    </a:cubicBezTo>
                    <a:cubicBezTo>
                      <a:pt x="1325" y="1"/>
                      <a:pt x="1306" y="0"/>
                      <a:pt x="12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8" name="Google Shape;4728;p17"/>
              <p:cNvSpPr/>
              <p:nvPr/>
            </p:nvSpPr>
            <p:spPr>
              <a:xfrm>
                <a:off x="8053845" y="4468005"/>
                <a:ext cx="86579" cy="46918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1862" extrusionOk="0">
                    <a:moveTo>
                      <a:pt x="1421" y="1"/>
                    </a:moveTo>
                    <a:cubicBezTo>
                      <a:pt x="946" y="1"/>
                      <a:pt x="519" y="153"/>
                      <a:pt x="300" y="564"/>
                    </a:cubicBezTo>
                    <a:cubicBezTo>
                      <a:pt x="0" y="1097"/>
                      <a:pt x="601" y="1598"/>
                      <a:pt x="1034" y="1765"/>
                    </a:cubicBezTo>
                    <a:cubicBezTo>
                      <a:pt x="1230" y="1833"/>
                      <a:pt x="1427" y="1862"/>
                      <a:pt x="1624" y="1862"/>
                    </a:cubicBezTo>
                    <a:cubicBezTo>
                      <a:pt x="2201" y="1862"/>
                      <a:pt x="2772" y="1613"/>
                      <a:pt x="3269" y="1364"/>
                    </a:cubicBezTo>
                    <a:cubicBezTo>
                      <a:pt x="3436" y="1264"/>
                      <a:pt x="3436" y="1131"/>
                      <a:pt x="3369" y="997"/>
                    </a:cubicBezTo>
                    <a:cubicBezTo>
                      <a:pt x="3436" y="897"/>
                      <a:pt x="3436" y="731"/>
                      <a:pt x="3303" y="630"/>
                    </a:cubicBezTo>
                    <a:cubicBezTo>
                      <a:pt x="2889" y="316"/>
                      <a:pt x="2105" y="1"/>
                      <a:pt x="14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9" name="Google Shape;4729;p17"/>
              <p:cNvSpPr/>
              <p:nvPr/>
            </p:nvSpPr>
            <p:spPr>
              <a:xfrm>
                <a:off x="8092495" y="4353366"/>
                <a:ext cx="52134" cy="86805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3445" extrusionOk="0">
                    <a:moveTo>
                      <a:pt x="1049" y="0"/>
                    </a:moveTo>
                    <a:cubicBezTo>
                      <a:pt x="500" y="0"/>
                      <a:pt x="261" y="641"/>
                      <a:pt x="167" y="1078"/>
                    </a:cubicBezTo>
                    <a:cubicBezTo>
                      <a:pt x="1" y="1878"/>
                      <a:pt x="134" y="2479"/>
                      <a:pt x="468" y="3179"/>
                    </a:cubicBezTo>
                    <a:cubicBezTo>
                      <a:pt x="534" y="3279"/>
                      <a:pt x="601" y="3312"/>
                      <a:pt x="701" y="3312"/>
                    </a:cubicBezTo>
                    <a:cubicBezTo>
                      <a:pt x="740" y="3390"/>
                      <a:pt x="812" y="3445"/>
                      <a:pt x="892" y="3445"/>
                    </a:cubicBezTo>
                    <a:cubicBezTo>
                      <a:pt x="950" y="3445"/>
                      <a:pt x="1012" y="3416"/>
                      <a:pt x="1068" y="3346"/>
                    </a:cubicBezTo>
                    <a:cubicBezTo>
                      <a:pt x="1535" y="2779"/>
                      <a:pt x="2069" y="2045"/>
                      <a:pt x="2002" y="1278"/>
                    </a:cubicBezTo>
                    <a:cubicBezTo>
                      <a:pt x="1969" y="777"/>
                      <a:pt x="1735" y="110"/>
                      <a:pt x="1168" y="10"/>
                    </a:cubicBezTo>
                    <a:cubicBezTo>
                      <a:pt x="1127" y="4"/>
                      <a:pt x="1087" y="0"/>
                      <a:pt x="10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0" name="Google Shape;4730;p17"/>
              <p:cNvSpPr/>
              <p:nvPr/>
            </p:nvSpPr>
            <p:spPr>
              <a:xfrm>
                <a:off x="7991637" y="4373446"/>
                <a:ext cx="80733" cy="48404"/>
              </a:xfrm>
              <a:custGeom>
                <a:avLst/>
                <a:gdLst/>
                <a:ahLst/>
                <a:cxnLst/>
                <a:rect l="l" t="t" r="r" b="b"/>
                <a:pathLst>
                  <a:path w="3204" h="1921" extrusionOk="0">
                    <a:moveTo>
                      <a:pt x="2084" y="0"/>
                    </a:moveTo>
                    <a:cubicBezTo>
                      <a:pt x="1874" y="0"/>
                      <a:pt x="1664" y="21"/>
                      <a:pt x="1468" y="47"/>
                    </a:cubicBezTo>
                    <a:cubicBezTo>
                      <a:pt x="935" y="114"/>
                      <a:pt x="368" y="314"/>
                      <a:pt x="201" y="881"/>
                    </a:cubicBezTo>
                    <a:cubicBezTo>
                      <a:pt x="1" y="1481"/>
                      <a:pt x="735" y="1848"/>
                      <a:pt x="1235" y="1915"/>
                    </a:cubicBezTo>
                    <a:cubicBezTo>
                      <a:pt x="1273" y="1919"/>
                      <a:pt x="1311" y="1920"/>
                      <a:pt x="1349" y="1920"/>
                    </a:cubicBezTo>
                    <a:cubicBezTo>
                      <a:pt x="2011" y="1920"/>
                      <a:pt x="2661" y="1389"/>
                      <a:pt x="3103" y="948"/>
                    </a:cubicBezTo>
                    <a:cubicBezTo>
                      <a:pt x="3203" y="814"/>
                      <a:pt x="3170" y="681"/>
                      <a:pt x="3103" y="581"/>
                    </a:cubicBezTo>
                    <a:cubicBezTo>
                      <a:pt x="3170" y="481"/>
                      <a:pt x="3170" y="314"/>
                      <a:pt x="3003" y="214"/>
                    </a:cubicBezTo>
                    <a:cubicBezTo>
                      <a:pt x="2739" y="51"/>
                      <a:pt x="2412" y="0"/>
                      <a:pt x="20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1" name="Google Shape;4731;p17"/>
              <p:cNvSpPr/>
              <p:nvPr/>
            </p:nvSpPr>
            <p:spPr>
              <a:xfrm>
                <a:off x="8010231" y="4260999"/>
                <a:ext cx="36914" cy="74131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2942" extrusionOk="0">
                    <a:moveTo>
                      <a:pt x="669" y="1"/>
                    </a:moveTo>
                    <a:cubicBezTo>
                      <a:pt x="206" y="1"/>
                      <a:pt x="0" y="724"/>
                      <a:pt x="30" y="1108"/>
                    </a:cubicBezTo>
                    <a:cubicBezTo>
                      <a:pt x="63" y="1608"/>
                      <a:pt x="330" y="1975"/>
                      <a:pt x="497" y="2442"/>
                    </a:cubicBezTo>
                    <a:cubicBezTo>
                      <a:pt x="497" y="2475"/>
                      <a:pt x="497" y="2509"/>
                      <a:pt x="530" y="2575"/>
                    </a:cubicBezTo>
                    <a:cubicBezTo>
                      <a:pt x="428" y="2729"/>
                      <a:pt x="601" y="2942"/>
                      <a:pt x="792" y="2942"/>
                    </a:cubicBezTo>
                    <a:cubicBezTo>
                      <a:pt x="850" y="2942"/>
                      <a:pt x="910" y="2922"/>
                      <a:pt x="964" y="2876"/>
                    </a:cubicBezTo>
                    <a:cubicBezTo>
                      <a:pt x="1398" y="2509"/>
                      <a:pt x="1431" y="1841"/>
                      <a:pt x="1464" y="1308"/>
                    </a:cubicBezTo>
                    <a:cubicBezTo>
                      <a:pt x="1464" y="874"/>
                      <a:pt x="1331" y="207"/>
                      <a:pt x="864" y="40"/>
                    </a:cubicBezTo>
                    <a:cubicBezTo>
                      <a:pt x="795" y="13"/>
                      <a:pt x="730" y="1"/>
                      <a:pt x="6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2" name="Google Shape;4732;p17"/>
              <p:cNvSpPr/>
              <p:nvPr/>
            </p:nvSpPr>
            <p:spPr>
              <a:xfrm>
                <a:off x="7937845" y="4303554"/>
                <a:ext cx="68966" cy="47119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1870" extrusionOk="0">
                    <a:moveTo>
                      <a:pt x="1780" y="1"/>
                    </a:moveTo>
                    <a:cubicBezTo>
                      <a:pt x="960" y="1"/>
                      <a:pt x="26" y="432"/>
                      <a:pt x="1" y="1253"/>
                    </a:cubicBezTo>
                    <a:cubicBezTo>
                      <a:pt x="1" y="1704"/>
                      <a:pt x="430" y="1870"/>
                      <a:pt x="804" y="1870"/>
                    </a:cubicBezTo>
                    <a:cubicBezTo>
                      <a:pt x="873" y="1870"/>
                      <a:pt x="940" y="1864"/>
                      <a:pt x="1002" y="1854"/>
                    </a:cubicBezTo>
                    <a:cubicBezTo>
                      <a:pt x="1702" y="1787"/>
                      <a:pt x="2269" y="1187"/>
                      <a:pt x="2536" y="553"/>
                    </a:cubicBezTo>
                    <a:cubicBezTo>
                      <a:pt x="2703" y="453"/>
                      <a:pt x="2736" y="219"/>
                      <a:pt x="2536" y="152"/>
                    </a:cubicBezTo>
                    <a:cubicBezTo>
                      <a:pt x="2324" y="51"/>
                      <a:pt x="2059" y="1"/>
                      <a:pt x="17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3" name="Google Shape;4733;p17"/>
              <p:cNvSpPr/>
              <p:nvPr/>
            </p:nvSpPr>
            <p:spPr>
              <a:xfrm>
                <a:off x="7916001" y="4222802"/>
                <a:ext cx="62238" cy="61910"/>
              </a:xfrm>
              <a:custGeom>
                <a:avLst/>
                <a:gdLst/>
                <a:ahLst/>
                <a:cxnLst/>
                <a:rect l="l" t="t" r="r" b="b"/>
                <a:pathLst>
                  <a:path w="2470" h="2457" extrusionOk="0">
                    <a:moveTo>
                      <a:pt x="798" y="0"/>
                    </a:moveTo>
                    <a:cubicBezTo>
                      <a:pt x="721" y="0"/>
                      <a:pt x="644" y="17"/>
                      <a:pt x="568" y="55"/>
                    </a:cubicBezTo>
                    <a:cubicBezTo>
                      <a:pt x="1" y="355"/>
                      <a:pt x="201" y="1123"/>
                      <a:pt x="534" y="1489"/>
                    </a:cubicBezTo>
                    <a:cubicBezTo>
                      <a:pt x="868" y="1923"/>
                      <a:pt x="1468" y="2390"/>
                      <a:pt x="2035" y="2390"/>
                    </a:cubicBezTo>
                    <a:cubicBezTo>
                      <a:pt x="2091" y="2435"/>
                      <a:pt x="2158" y="2457"/>
                      <a:pt x="2222" y="2457"/>
                    </a:cubicBezTo>
                    <a:cubicBezTo>
                      <a:pt x="2350" y="2457"/>
                      <a:pt x="2469" y="2368"/>
                      <a:pt x="2469" y="2190"/>
                    </a:cubicBezTo>
                    <a:cubicBezTo>
                      <a:pt x="2469" y="1690"/>
                      <a:pt x="2102" y="1123"/>
                      <a:pt x="1802" y="722"/>
                    </a:cubicBezTo>
                    <a:cubicBezTo>
                      <a:pt x="1579" y="443"/>
                      <a:pt x="1192" y="0"/>
                      <a:pt x="7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34" name="Google Shape;4734;p17"/>
            <p:cNvSpPr/>
            <p:nvPr/>
          </p:nvSpPr>
          <p:spPr>
            <a:xfrm rot="10800000">
              <a:off x="579592" y="-124958"/>
              <a:ext cx="548046" cy="880098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5" name="Google Shape;4735;p17"/>
            <p:cNvSpPr/>
            <p:nvPr/>
          </p:nvSpPr>
          <p:spPr>
            <a:xfrm rot="10800000">
              <a:off x="648708" y="-199739"/>
              <a:ext cx="486035" cy="891563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6" name="Google Shape;4736;p17"/>
            <p:cNvSpPr/>
            <p:nvPr/>
          </p:nvSpPr>
          <p:spPr>
            <a:xfrm rot="10800000">
              <a:off x="636262" y="476643"/>
              <a:ext cx="170033" cy="140577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7" name="Google Shape;4737;p17"/>
            <p:cNvSpPr/>
            <p:nvPr/>
          </p:nvSpPr>
          <p:spPr>
            <a:xfrm rot="10800000">
              <a:off x="635173" y="355298"/>
              <a:ext cx="236126" cy="18268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8" name="Google Shape;4738;p17"/>
            <p:cNvSpPr/>
            <p:nvPr/>
          </p:nvSpPr>
          <p:spPr>
            <a:xfrm rot="10800000">
              <a:off x="627456" y="227075"/>
              <a:ext cx="326207" cy="223502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9" name="Google Shape;4739;p17"/>
            <p:cNvSpPr/>
            <p:nvPr/>
          </p:nvSpPr>
          <p:spPr>
            <a:xfrm rot="10800000">
              <a:off x="643426" y="73660"/>
              <a:ext cx="376299" cy="209668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0" name="Google Shape;4740;p17"/>
            <p:cNvSpPr/>
            <p:nvPr/>
          </p:nvSpPr>
          <p:spPr>
            <a:xfrm rot="10800000">
              <a:off x="801211" y="-49642"/>
              <a:ext cx="235219" cy="149421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1" name="Google Shape;4741;p17"/>
            <p:cNvSpPr/>
            <p:nvPr/>
          </p:nvSpPr>
          <p:spPr>
            <a:xfrm rot="10800000">
              <a:off x="968778" y="344955"/>
              <a:ext cx="26911" cy="21040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2" name="Google Shape;4742;p17"/>
            <p:cNvSpPr/>
            <p:nvPr/>
          </p:nvSpPr>
          <p:spPr>
            <a:xfrm rot="10800000">
              <a:off x="999012" y="317240"/>
              <a:ext cx="26079" cy="21040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3" name="Google Shape;4743;p17"/>
            <p:cNvSpPr/>
            <p:nvPr/>
          </p:nvSpPr>
          <p:spPr>
            <a:xfrm rot="10800000">
              <a:off x="1009947" y="366825"/>
              <a:ext cx="26911" cy="21040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4" name="Google Shape;4744;p17"/>
            <p:cNvSpPr/>
            <p:nvPr/>
          </p:nvSpPr>
          <p:spPr>
            <a:xfrm rot="10800000">
              <a:off x="689739" y="218902"/>
              <a:ext cx="26079" cy="21040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5" name="Google Shape;4745;p17"/>
            <p:cNvSpPr/>
            <p:nvPr/>
          </p:nvSpPr>
          <p:spPr>
            <a:xfrm rot="10800000">
              <a:off x="722518" y="194513"/>
              <a:ext cx="26079" cy="20208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6" name="Google Shape;4746;p17"/>
            <p:cNvSpPr/>
            <p:nvPr/>
          </p:nvSpPr>
          <p:spPr>
            <a:xfrm rot="10800000">
              <a:off x="856986" y="386150"/>
              <a:ext cx="26079" cy="20183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7" name="Google Shape;4747;p17"/>
            <p:cNvSpPr/>
            <p:nvPr/>
          </p:nvSpPr>
          <p:spPr>
            <a:xfrm rot="10800000">
              <a:off x="875479" y="435735"/>
              <a:ext cx="26911" cy="20208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8" name="Google Shape;4748;p17"/>
            <p:cNvSpPr/>
            <p:nvPr/>
          </p:nvSpPr>
          <p:spPr>
            <a:xfrm rot="10800000">
              <a:off x="637634" y="473553"/>
              <a:ext cx="26079" cy="21040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9" name="Google Shape;4749;p17"/>
            <p:cNvSpPr/>
            <p:nvPr/>
          </p:nvSpPr>
          <p:spPr>
            <a:xfrm rot="10800000">
              <a:off x="678804" y="443294"/>
              <a:ext cx="26079" cy="21040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0" name="Google Shape;4750;p17"/>
            <p:cNvSpPr/>
            <p:nvPr/>
          </p:nvSpPr>
          <p:spPr>
            <a:xfrm rot="10800000">
              <a:off x="727557" y="621476"/>
              <a:ext cx="26911" cy="21040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1" name="Google Shape;4751;p17"/>
            <p:cNvSpPr/>
            <p:nvPr/>
          </p:nvSpPr>
          <p:spPr>
            <a:xfrm rot="10800000">
              <a:off x="700673" y="665190"/>
              <a:ext cx="26079" cy="2101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2" name="Google Shape;4752;p17"/>
            <p:cNvSpPr/>
            <p:nvPr/>
          </p:nvSpPr>
          <p:spPr>
            <a:xfrm rot="10392468">
              <a:off x="1077340" y="-106134"/>
              <a:ext cx="686110" cy="861001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rgbClr val="A1D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3" name="Google Shape;4753;p17"/>
            <p:cNvSpPr/>
            <p:nvPr/>
          </p:nvSpPr>
          <p:spPr>
            <a:xfrm rot="10392468">
              <a:off x="1206649" y="-207988"/>
              <a:ext cx="483351" cy="881965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4" name="Google Shape;4754;p17"/>
            <p:cNvSpPr/>
            <p:nvPr/>
          </p:nvSpPr>
          <p:spPr>
            <a:xfrm rot="10392468">
              <a:off x="1220736" y="-59328"/>
              <a:ext cx="139767" cy="133367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5" name="Google Shape;4755;p17"/>
            <p:cNvSpPr/>
            <p:nvPr/>
          </p:nvSpPr>
          <p:spPr>
            <a:xfrm rot="10392468">
              <a:off x="1296116" y="73853"/>
              <a:ext cx="192731" cy="191824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6" name="Google Shape;4756;p17"/>
            <p:cNvSpPr/>
            <p:nvPr/>
          </p:nvSpPr>
          <p:spPr>
            <a:xfrm rot="10392468">
              <a:off x="1368660" y="164979"/>
              <a:ext cx="216290" cy="274016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7" name="Google Shape;4757;p17"/>
            <p:cNvSpPr/>
            <p:nvPr/>
          </p:nvSpPr>
          <p:spPr>
            <a:xfrm rot="10392468">
              <a:off x="1467531" y="295330"/>
              <a:ext cx="111420" cy="144529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8" name="Google Shape;4758;p17"/>
            <p:cNvSpPr/>
            <p:nvPr/>
          </p:nvSpPr>
          <p:spPr>
            <a:xfrm rot="10392468">
              <a:off x="1561848" y="412152"/>
              <a:ext cx="142841" cy="171087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9" name="Google Shape;4759;p17"/>
            <p:cNvSpPr/>
            <p:nvPr/>
          </p:nvSpPr>
          <p:spPr>
            <a:xfrm rot="10392468">
              <a:off x="1633960" y="512051"/>
              <a:ext cx="101997" cy="118526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0" name="Google Shape;4760;p17"/>
            <p:cNvSpPr/>
            <p:nvPr/>
          </p:nvSpPr>
          <p:spPr>
            <a:xfrm rot="10800000">
              <a:off x="1104909" y="397085"/>
              <a:ext cx="28624" cy="21871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1" name="Google Shape;4761;p17"/>
            <p:cNvSpPr/>
            <p:nvPr/>
          </p:nvSpPr>
          <p:spPr>
            <a:xfrm rot="10392468">
              <a:off x="1279241" y="469486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2" name="Google Shape;4762;p17"/>
            <p:cNvSpPr/>
            <p:nvPr/>
          </p:nvSpPr>
          <p:spPr>
            <a:xfrm rot="10392468">
              <a:off x="1285058" y="418832"/>
              <a:ext cx="28598" cy="21896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3" name="Google Shape;4763;p17"/>
            <p:cNvSpPr/>
            <p:nvPr/>
          </p:nvSpPr>
          <p:spPr>
            <a:xfrm rot="10392468">
              <a:off x="1656821" y="164654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4" name="Google Shape;4764;p17"/>
            <p:cNvSpPr/>
            <p:nvPr/>
          </p:nvSpPr>
          <p:spPr>
            <a:xfrm rot="10392468">
              <a:off x="1654032" y="212384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5" name="Google Shape;4765;p17"/>
            <p:cNvSpPr/>
            <p:nvPr/>
          </p:nvSpPr>
          <p:spPr>
            <a:xfrm rot="10392468">
              <a:off x="1603122" y="182900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6" name="Google Shape;4766;p17"/>
            <p:cNvSpPr/>
            <p:nvPr/>
          </p:nvSpPr>
          <p:spPr>
            <a:xfrm rot="10392468">
              <a:off x="1588596" y="657773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7" name="Google Shape;4767;p17"/>
            <p:cNvSpPr/>
            <p:nvPr/>
          </p:nvSpPr>
          <p:spPr>
            <a:xfrm rot="10392468">
              <a:off x="1622838" y="668131"/>
              <a:ext cx="27767" cy="21871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8" name="Google Shape;4768;p17"/>
            <p:cNvSpPr/>
            <p:nvPr/>
          </p:nvSpPr>
          <p:spPr>
            <a:xfrm rot="10392468">
              <a:off x="1723499" y="475810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9" name="Google Shape;4769;p17"/>
            <p:cNvSpPr/>
            <p:nvPr/>
          </p:nvSpPr>
          <p:spPr>
            <a:xfrm rot="10392468">
              <a:off x="1720018" y="446588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0" name="Google Shape;4770;p17"/>
            <p:cNvSpPr/>
            <p:nvPr/>
          </p:nvSpPr>
          <p:spPr>
            <a:xfrm rot="10392468">
              <a:off x="1242455" y="160681"/>
              <a:ext cx="28598" cy="21896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1" name="Google Shape;4771;p17"/>
            <p:cNvSpPr/>
            <p:nvPr/>
          </p:nvSpPr>
          <p:spPr>
            <a:xfrm rot="10392468">
              <a:off x="1522739" y="254259"/>
              <a:ext cx="28624" cy="21871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2" name="Google Shape;4772;p17"/>
            <p:cNvSpPr/>
            <p:nvPr/>
          </p:nvSpPr>
          <p:spPr>
            <a:xfrm rot="10392468">
              <a:off x="1306539" y="300344"/>
              <a:ext cx="28598" cy="2270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73" name="Google Shape;4773;p17"/>
          <p:cNvGrpSpPr/>
          <p:nvPr/>
        </p:nvGrpSpPr>
        <p:grpSpPr>
          <a:xfrm rot="10800000">
            <a:off x="1226129" y="6294233"/>
            <a:ext cx="363169" cy="473611"/>
            <a:chOff x="3289399" y="3455662"/>
            <a:chExt cx="436502" cy="569243"/>
          </a:xfrm>
        </p:grpSpPr>
        <p:sp>
          <p:nvSpPr>
            <p:cNvPr id="4774" name="Google Shape;4774;p17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5" name="Google Shape;4775;p17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6" name="Google Shape;4776;p17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7" name="Google Shape;4777;p17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8" name="Google Shape;4778;p17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9" name="Google Shape;4779;p17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0" name="Google Shape;4780;p17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1" name="Google Shape;4781;p17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2" name="Google Shape;4782;p17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3" name="Google Shape;4783;p17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4" name="Google Shape;4784;p17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5" name="Google Shape;4785;p17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6" name="Google Shape;4786;p17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7" name="Google Shape;4787;p17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8" name="Google Shape;4788;p17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9" name="Google Shape;4789;p17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0" name="Google Shape;4790;p17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1" name="Google Shape;4791;p17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2" name="Google Shape;4792;p17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3" name="Google Shape;4793;p17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4" name="Google Shape;4794;p17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5" name="Google Shape;4795;p17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96" name="Google Shape;4796;p17"/>
          <p:cNvGrpSpPr/>
          <p:nvPr/>
        </p:nvGrpSpPr>
        <p:grpSpPr>
          <a:xfrm rot="10800000">
            <a:off x="10453017" y="-248785"/>
            <a:ext cx="2000313" cy="1947369"/>
            <a:chOff x="-181020" y="4253777"/>
            <a:chExt cx="1117161" cy="1087511"/>
          </a:xfrm>
        </p:grpSpPr>
        <p:sp>
          <p:nvSpPr>
            <p:cNvPr id="4797" name="Google Shape;4797;p17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8" name="Google Shape;4798;p17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9" name="Google Shape;4799;p17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0" name="Google Shape;4800;p17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1" name="Google Shape;4801;p17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2" name="Google Shape;4802;p17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3" name="Google Shape;4803;p17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4" name="Google Shape;4804;p17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5" name="Google Shape;4805;p17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6" name="Google Shape;4806;p17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7" name="Google Shape;4807;p17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8" name="Google Shape;4808;p17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9" name="Google Shape;4809;p17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0" name="Google Shape;4810;p17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11" name="Google Shape;4811;p17"/>
          <p:cNvGrpSpPr/>
          <p:nvPr/>
        </p:nvGrpSpPr>
        <p:grpSpPr>
          <a:xfrm rot="10800000">
            <a:off x="10917521" y="245521"/>
            <a:ext cx="1583039" cy="2123636"/>
            <a:chOff x="-168050" y="4195214"/>
            <a:chExt cx="719519" cy="965231"/>
          </a:xfrm>
        </p:grpSpPr>
        <p:sp>
          <p:nvSpPr>
            <p:cNvPr id="4812" name="Google Shape;4812;p17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3" name="Google Shape;4813;p17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4" name="Google Shape;4814;p17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5" name="Google Shape;4815;p17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6" name="Google Shape;4816;p17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7" name="Google Shape;4817;p17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8" name="Google Shape;4818;p17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9" name="Google Shape;4819;p17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0" name="Google Shape;4820;p17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1" name="Google Shape;4821;p17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2" name="Google Shape;4822;p17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3" name="Google Shape;4823;p17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4" name="Google Shape;4824;p17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5" name="Google Shape;4825;p17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6" name="Google Shape;4826;p17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7" name="Google Shape;4827;p17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8" name="Google Shape;4828;p17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9" name="Google Shape;4829;p17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0" name="Google Shape;4830;p17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1" name="Google Shape;4831;p17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2" name="Google Shape;4832;p17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3" name="Google Shape;4833;p17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4" name="Google Shape;4834;p17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5" name="Google Shape;4835;p17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6" name="Google Shape;4836;p17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7" name="Google Shape;4837;p17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8" name="Google Shape;4838;p17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9" name="Google Shape;4839;p17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0" name="Google Shape;4840;p17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1" name="Google Shape;4841;p17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2" name="Google Shape;4842;p17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3" name="Google Shape;4843;p17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4" name="Google Shape;4844;p17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5" name="Google Shape;4845;p17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6" name="Google Shape;4846;p17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7" name="Google Shape;4847;p17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8" name="Google Shape;4848;p17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9" name="Google Shape;4849;p17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0" name="Google Shape;4850;p17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1" name="Google Shape;4851;p17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2" name="Google Shape;4852;p17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3" name="Google Shape;4853;p17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4" name="Google Shape;4854;p17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5" name="Google Shape;4855;p17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6" name="Google Shape;4856;p17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7" name="Google Shape;4857;p17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8" name="Google Shape;4858;p17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9" name="Google Shape;4859;p17"/>
          <p:cNvGrpSpPr/>
          <p:nvPr/>
        </p:nvGrpSpPr>
        <p:grpSpPr>
          <a:xfrm rot="10800000">
            <a:off x="34651" y="6188537"/>
            <a:ext cx="929136" cy="952859"/>
            <a:chOff x="7973149" y="-201092"/>
            <a:chExt cx="1116750" cy="1145263"/>
          </a:xfrm>
        </p:grpSpPr>
        <p:sp>
          <p:nvSpPr>
            <p:cNvPr id="4860" name="Google Shape;4860;p17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1" name="Google Shape;4861;p17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2" name="Google Shape;4862;p17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3" name="Google Shape;4863;p17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4" name="Google Shape;4864;p17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5" name="Google Shape;4865;p17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6" name="Google Shape;4866;p17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7" name="Google Shape;4867;p17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8" name="Google Shape;4868;p17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9" name="Google Shape;4869;p17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0" name="Google Shape;4870;p17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1" name="Google Shape;4871;p17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2" name="Google Shape;4872;p17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3" name="Google Shape;4873;p17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4" name="Google Shape;4874;p17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5" name="Google Shape;4875;p17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6" name="Google Shape;4876;p17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7" name="Google Shape;4877;p17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8" name="Google Shape;4878;p17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9" name="Google Shape;4879;p17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0" name="Google Shape;4880;p17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1" name="Google Shape;4881;p17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2" name="Google Shape;4882;p17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3" name="Google Shape;4883;p17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4" name="Google Shape;4884;p17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5" name="Google Shape;4885;p17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6" name="Google Shape;4886;p17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7" name="Google Shape;4887;p17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8" name="Google Shape;4888;p17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9" name="Google Shape;4889;p17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0" name="Google Shape;4890;p17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1" name="Google Shape;4891;p17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2" name="Google Shape;4892;p17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3" name="Google Shape;4893;p17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4" name="Google Shape;4894;p17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5" name="Google Shape;4895;p17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6" name="Google Shape;4896;p17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7" name="Google Shape;4897;p17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8" name="Google Shape;4898;p17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9" name="Google Shape;4899;p17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0" name="Google Shape;4900;p17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1" name="Google Shape;4901;p17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2" name="Google Shape;4902;p17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3" name="Google Shape;4903;p17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4" name="Google Shape;4904;p17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5" name="Google Shape;4905;p17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6" name="Google Shape;4906;p17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7" name="Google Shape;4907;p17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8" name="Google Shape;4908;p17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9" name="Google Shape;4909;p17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0" name="Google Shape;4910;p17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1" name="Google Shape;4911;p17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2" name="Google Shape;4912;p17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3" name="Google Shape;4913;p17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4" name="Google Shape;4914;p17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5" name="Google Shape;4915;p17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6" name="Google Shape;4916;p17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7" name="Google Shape;4917;p17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8" name="Google Shape;4918;p17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9" name="Google Shape;4919;p17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0" name="Google Shape;4920;p17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21" name="Google Shape;4921;p17"/>
          <p:cNvGrpSpPr/>
          <p:nvPr/>
        </p:nvGrpSpPr>
        <p:grpSpPr>
          <a:xfrm rot="-620">
            <a:off x="2037372" y="6450719"/>
            <a:ext cx="744240" cy="563072"/>
            <a:chOff x="3579657" y="4246288"/>
            <a:chExt cx="1007000" cy="841746"/>
          </a:xfrm>
        </p:grpSpPr>
        <p:sp>
          <p:nvSpPr>
            <p:cNvPr id="4922" name="Google Shape;4922;p17"/>
            <p:cNvSpPr/>
            <p:nvPr/>
          </p:nvSpPr>
          <p:spPr>
            <a:xfrm>
              <a:off x="4009156" y="4502305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6"/>
                    <a:pt x="1101" y="1736"/>
                  </a:cubicBezTo>
                  <a:cubicBezTo>
                    <a:pt x="2235" y="1736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3" name="Google Shape;4923;p17"/>
            <p:cNvSpPr/>
            <p:nvPr/>
          </p:nvSpPr>
          <p:spPr>
            <a:xfrm>
              <a:off x="4169028" y="4467347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4" name="Google Shape;4924;p17"/>
            <p:cNvSpPr/>
            <p:nvPr/>
          </p:nvSpPr>
          <p:spPr>
            <a:xfrm>
              <a:off x="4273931" y="4614248"/>
              <a:ext cx="68004" cy="51976"/>
            </a:xfrm>
            <a:custGeom>
              <a:avLst/>
              <a:gdLst/>
              <a:ahLst/>
              <a:cxnLst/>
              <a:rect l="l" t="t" r="r" b="b"/>
              <a:pathLst>
                <a:path w="2270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5" name="Google Shape;4925;p17"/>
            <p:cNvSpPr/>
            <p:nvPr/>
          </p:nvSpPr>
          <p:spPr>
            <a:xfrm>
              <a:off x="4434821" y="4579260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6" name="Google Shape;4926;p17"/>
            <p:cNvSpPr/>
            <p:nvPr/>
          </p:nvSpPr>
          <p:spPr>
            <a:xfrm>
              <a:off x="4483768" y="4719152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7" name="Google Shape;4927;p17"/>
            <p:cNvSpPr/>
            <p:nvPr/>
          </p:nvSpPr>
          <p:spPr>
            <a:xfrm>
              <a:off x="3682270" y="4246288"/>
              <a:ext cx="904387" cy="841746"/>
            </a:xfrm>
            <a:custGeom>
              <a:avLst/>
              <a:gdLst/>
              <a:ahLst/>
              <a:cxnLst/>
              <a:rect l="l" t="t" r="r" b="b"/>
              <a:pathLst>
                <a:path w="30189" h="28098" extrusionOk="0">
                  <a:moveTo>
                    <a:pt x="27654" y="1"/>
                  </a:moveTo>
                  <a:lnTo>
                    <a:pt x="27654" y="1"/>
                  </a:lnTo>
                  <a:cubicBezTo>
                    <a:pt x="22517" y="368"/>
                    <a:pt x="16379" y="1468"/>
                    <a:pt x="12977" y="5138"/>
                  </a:cubicBezTo>
                  <a:cubicBezTo>
                    <a:pt x="11642" y="3870"/>
                    <a:pt x="10875" y="2069"/>
                    <a:pt x="9741" y="768"/>
                  </a:cubicBezTo>
                  <a:cubicBezTo>
                    <a:pt x="6505" y="4404"/>
                    <a:pt x="4904" y="7506"/>
                    <a:pt x="4304" y="12309"/>
                  </a:cubicBezTo>
                  <a:cubicBezTo>
                    <a:pt x="3070" y="11976"/>
                    <a:pt x="2636" y="11209"/>
                    <a:pt x="668" y="9841"/>
                  </a:cubicBezTo>
                  <a:lnTo>
                    <a:pt x="668" y="9841"/>
                  </a:lnTo>
                  <a:cubicBezTo>
                    <a:pt x="1" y="13377"/>
                    <a:pt x="1735" y="19248"/>
                    <a:pt x="7306" y="23851"/>
                  </a:cubicBezTo>
                  <a:cubicBezTo>
                    <a:pt x="9275" y="26312"/>
                    <a:pt x="13384" y="28098"/>
                    <a:pt x="16996" y="28098"/>
                  </a:cubicBezTo>
                  <a:cubicBezTo>
                    <a:pt x="18525" y="28098"/>
                    <a:pt x="19965" y="27778"/>
                    <a:pt x="21116" y="27053"/>
                  </a:cubicBezTo>
                  <a:cubicBezTo>
                    <a:pt x="20182" y="25953"/>
                    <a:pt x="18814" y="25152"/>
                    <a:pt x="17680" y="24218"/>
                  </a:cubicBezTo>
                  <a:cubicBezTo>
                    <a:pt x="22850" y="23184"/>
                    <a:pt x="28488" y="21516"/>
                    <a:pt x="30189" y="16079"/>
                  </a:cubicBezTo>
                  <a:cubicBezTo>
                    <a:pt x="28955" y="15745"/>
                    <a:pt x="27387" y="15645"/>
                    <a:pt x="26286" y="14911"/>
                  </a:cubicBezTo>
                  <a:cubicBezTo>
                    <a:pt x="28354" y="10842"/>
                    <a:pt x="28988" y="4671"/>
                    <a:pt x="27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8" name="Google Shape;4928;p17"/>
            <p:cNvSpPr/>
            <p:nvPr/>
          </p:nvSpPr>
          <p:spPr>
            <a:xfrm>
              <a:off x="3579657" y="4381465"/>
              <a:ext cx="817960" cy="704930"/>
            </a:xfrm>
            <a:custGeom>
              <a:avLst/>
              <a:gdLst/>
              <a:ahLst/>
              <a:cxnLst/>
              <a:rect l="l" t="t" r="r" b="b"/>
              <a:pathLst>
                <a:path w="27304" h="23531" extrusionOk="0">
                  <a:moveTo>
                    <a:pt x="26708" y="0"/>
                  </a:moveTo>
                  <a:cubicBezTo>
                    <a:pt x="26616" y="0"/>
                    <a:pt x="26524" y="39"/>
                    <a:pt x="26447" y="132"/>
                  </a:cubicBezTo>
                  <a:cubicBezTo>
                    <a:pt x="20676" y="7137"/>
                    <a:pt x="15372" y="15076"/>
                    <a:pt x="7500" y="19846"/>
                  </a:cubicBezTo>
                  <a:cubicBezTo>
                    <a:pt x="5298" y="21181"/>
                    <a:pt x="2963" y="22181"/>
                    <a:pt x="495" y="22715"/>
                  </a:cubicBezTo>
                  <a:cubicBezTo>
                    <a:pt x="1" y="22808"/>
                    <a:pt x="164" y="23530"/>
                    <a:pt x="589" y="23530"/>
                  </a:cubicBezTo>
                  <a:cubicBezTo>
                    <a:pt x="623" y="23530"/>
                    <a:pt x="658" y="23525"/>
                    <a:pt x="695" y="23516"/>
                  </a:cubicBezTo>
                  <a:cubicBezTo>
                    <a:pt x="9935" y="21514"/>
                    <a:pt x="16606" y="13709"/>
                    <a:pt x="22244" y="6704"/>
                  </a:cubicBezTo>
                  <a:cubicBezTo>
                    <a:pt x="23845" y="4702"/>
                    <a:pt x="25413" y="2701"/>
                    <a:pt x="27047" y="733"/>
                  </a:cubicBezTo>
                  <a:cubicBezTo>
                    <a:pt x="27303" y="425"/>
                    <a:pt x="27009" y="0"/>
                    <a:pt x="267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9" name="Google Shape;4929;p17"/>
            <p:cNvSpPr/>
            <p:nvPr/>
          </p:nvSpPr>
          <p:spPr>
            <a:xfrm>
              <a:off x="4189966" y="4386347"/>
              <a:ext cx="263776" cy="238072"/>
            </a:xfrm>
            <a:custGeom>
              <a:avLst/>
              <a:gdLst/>
              <a:ahLst/>
              <a:cxnLst/>
              <a:rect l="l" t="t" r="r" b="b"/>
              <a:pathLst>
                <a:path w="8805" h="7947" extrusionOk="0">
                  <a:moveTo>
                    <a:pt x="1751" y="1"/>
                  </a:moveTo>
                  <a:cubicBezTo>
                    <a:pt x="1591" y="1"/>
                    <a:pt x="1442" y="92"/>
                    <a:pt x="1403" y="303"/>
                  </a:cubicBezTo>
                  <a:cubicBezTo>
                    <a:pt x="936" y="2671"/>
                    <a:pt x="1103" y="5173"/>
                    <a:pt x="135" y="7441"/>
                  </a:cubicBezTo>
                  <a:cubicBezTo>
                    <a:pt x="1" y="7737"/>
                    <a:pt x="300" y="7946"/>
                    <a:pt x="578" y="7946"/>
                  </a:cubicBezTo>
                  <a:cubicBezTo>
                    <a:pt x="645" y="7946"/>
                    <a:pt x="711" y="7934"/>
                    <a:pt x="769" y="7908"/>
                  </a:cubicBezTo>
                  <a:cubicBezTo>
                    <a:pt x="3237" y="6774"/>
                    <a:pt x="6039" y="6407"/>
                    <a:pt x="8408" y="4939"/>
                  </a:cubicBezTo>
                  <a:cubicBezTo>
                    <a:pt x="8805" y="4713"/>
                    <a:pt x="8551" y="4148"/>
                    <a:pt x="8199" y="4148"/>
                  </a:cubicBezTo>
                  <a:cubicBezTo>
                    <a:pt x="8137" y="4148"/>
                    <a:pt x="8072" y="4166"/>
                    <a:pt x="8008" y="4206"/>
                  </a:cubicBezTo>
                  <a:cubicBezTo>
                    <a:pt x="5925" y="5496"/>
                    <a:pt x="3483" y="5935"/>
                    <a:pt x="1245" y="6816"/>
                  </a:cubicBezTo>
                  <a:lnTo>
                    <a:pt x="1245" y="6816"/>
                  </a:lnTo>
                  <a:cubicBezTo>
                    <a:pt x="1872" y="4766"/>
                    <a:pt x="1794" y="2613"/>
                    <a:pt x="2203" y="536"/>
                  </a:cubicBezTo>
                  <a:cubicBezTo>
                    <a:pt x="2264" y="214"/>
                    <a:pt x="1995" y="1"/>
                    <a:pt x="1751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0" name="Google Shape;4930;p17"/>
            <p:cNvSpPr/>
            <p:nvPr/>
          </p:nvSpPr>
          <p:spPr>
            <a:xfrm>
              <a:off x="4058343" y="4475345"/>
              <a:ext cx="296190" cy="306345"/>
            </a:xfrm>
            <a:custGeom>
              <a:avLst/>
              <a:gdLst/>
              <a:ahLst/>
              <a:cxnLst/>
              <a:rect l="l" t="t" r="r" b="b"/>
              <a:pathLst>
                <a:path w="9887" h="10226" extrusionOk="0">
                  <a:moveTo>
                    <a:pt x="752" y="0"/>
                  </a:moveTo>
                  <a:cubicBezTo>
                    <a:pt x="543" y="0"/>
                    <a:pt x="343" y="134"/>
                    <a:pt x="360" y="401"/>
                  </a:cubicBezTo>
                  <a:cubicBezTo>
                    <a:pt x="460" y="3503"/>
                    <a:pt x="593" y="6638"/>
                    <a:pt x="59" y="9707"/>
                  </a:cubicBezTo>
                  <a:cubicBezTo>
                    <a:pt x="1" y="9941"/>
                    <a:pt x="173" y="10226"/>
                    <a:pt x="440" y="10226"/>
                  </a:cubicBezTo>
                  <a:cubicBezTo>
                    <a:pt x="478" y="10226"/>
                    <a:pt x="518" y="10220"/>
                    <a:pt x="560" y="10208"/>
                  </a:cubicBezTo>
                  <a:cubicBezTo>
                    <a:pt x="3462" y="9240"/>
                    <a:pt x="6497" y="8940"/>
                    <a:pt x="9433" y="8039"/>
                  </a:cubicBezTo>
                  <a:cubicBezTo>
                    <a:pt x="9886" y="7888"/>
                    <a:pt x="9737" y="7216"/>
                    <a:pt x="9332" y="7216"/>
                  </a:cubicBezTo>
                  <a:cubicBezTo>
                    <a:pt x="9290" y="7216"/>
                    <a:pt x="9246" y="7223"/>
                    <a:pt x="9199" y="7239"/>
                  </a:cubicBezTo>
                  <a:cubicBezTo>
                    <a:pt x="6513" y="8073"/>
                    <a:pt x="3684" y="8392"/>
                    <a:pt x="976" y="9202"/>
                  </a:cubicBezTo>
                  <a:lnTo>
                    <a:pt x="976" y="9202"/>
                  </a:lnTo>
                  <a:cubicBezTo>
                    <a:pt x="1407" y="6292"/>
                    <a:pt x="1286" y="3332"/>
                    <a:pt x="1194" y="401"/>
                  </a:cubicBezTo>
                  <a:cubicBezTo>
                    <a:pt x="1177" y="134"/>
                    <a:pt x="960" y="0"/>
                    <a:pt x="75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1" name="Google Shape;4931;p17"/>
            <p:cNvSpPr/>
            <p:nvPr/>
          </p:nvSpPr>
          <p:spPr>
            <a:xfrm>
              <a:off x="3910423" y="4490263"/>
              <a:ext cx="447505" cy="405894"/>
            </a:xfrm>
            <a:custGeom>
              <a:avLst/>
              <a:gdLst/>
              <a:ahLst/>
              <a:cxnLst/>
              <a:rect l="l" t="t" r="r" b="b"/>
              <a:pathLst>
                <a:path w="14938" h="13549" extrusionOk="0">
                  <a:moveTo>
                    <a:pt x="513" y="1"/>
                  </a:moveTo>
                  <a:cubicBezTo>
                    <a:pt x="269" y="1"/>
                    <a:pt x="0" y="214"/>
                    <a:pt x="61" y="536"/>
                  </a:cubicBezTo>
                  <a:cubicBezTo>
                    <a:pt x="928" y="4673"/>
                    <a:pt x="861" y="8942"/>
                    <a:pt x="1061" y="13145"/>
                  </a:cubicBezTo>
                  <a:cubicBezTo>
                    <a:pt x="1061" y="13333"/>
                    <a:pt x="1207" y="13549"/>
                    <a:pt x="1444" y="13549"/>
                  </a:cubicBezTo>
                  <a:cubicBezTo>
                    <a:pt x="1461" y="13549"/>
                    <a:pt x="1478" y="13548"/>
                    <a:pt x="1495" y="13546"/>
                  </a:cubicBezTo>
                  <a:cubicBezTo>
                    <a:pt x="3429" y="13364"/>
                    <a:pt x="5378" y="13306"/>
                    <a:pt x="7330" y="13306"/>
                  </a:cubicBezTo>
                  <a:cubicBezTo>
                    <a:pt x="9687" y="13306"/>
                    <a:pt x="12051" y="13391"/>
                    <a:pt x="14404" y="13446"/>
                  </a:cubicBezTo>
                  <a:cubicBezTo>
                    <a:pt x="14938" y="13446"/>
                    <a:pt x="14938" y="12612"/>
                    <a:pt x="14404" y="12612"/>
                  </a:cubicBezTo>
                  <a:cubicBezTo>
                    <a:pt x="12123" y="12541"/>
                    <a:pt x="9832" y="12461"/>
                    <a:pt x="7546" y="12461"/>
                  </a:cubicBezTo>
                  <a:cubicBezTo>
                    <a:pt x="5649" y="12461"/>
                    <a:pt x="3755" y="12516"/>
                    <a:pt x="1874" y="12678"/>
                  </a:cubicBezTo>
                  <a:lnTo>
                    <a:pt x="1874" y="12678"/>
                  </a:lnTo>
                  <a:cubicBezTo>
                    <a:pt x="1699" y="8531"/>
                    <a:pt x="1729" y="4386"/>
                    <a:pt x="861" y="303"/>
                  </a:cubicBezTo>
                  <a:cubicBezTo>
                    <a:pt x="822" y="92"/>
                    <a:pt x="672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2" name="Google Shape;4932;p17"/>
            <p:cNvSpPr/>
            <p:nvPr/>
          </p:nvSpPr>
          <p:spPr>
            <a:xfrm>
              <a:off x="3830293" y="4714539"/>
              <a:ext cx="315872" cy="302691"/>
            </a:xfrm>
            <a:custGeom>
              <a:avLst/>
              <a:gdLst/>
              <a:ahLst/>
              <a:cxnLst/>
              <a:rect l="l" t="t" r="r" b="b"/>
              <a:pathLst>
                <a:path w="10544" h="10104" extrusionOk="0">
                  <a:moveTo>
                    <a:pt x="515" y="0"/>
                  </a:moveTo>
                  <a:cubicBezTo>
                    <a:pt x="261" y="0"/>
                    <a:pt x="0" y="201"/>
                    <a:pt x="100" y="521"/>
                  </a:cubicBezTo>
                  <a:cubicBezTo>
                    <a:pt x="734" y="2957"/>
                    <a:pt x="968" y="5458"/>
                    <a:pt x="1101" y="7960"/>
                  </a:cubicBezTo>
                  <a:cubicBezTo>
                    <a:pt x="1101" y="8127"/>
                    <a:pt x="1234" y="8294"/>
                    <a:pt x="1401" y="8360"/>
                  </a:cubicBezTo>
                  <a:cubicBezTo>
                    <a:pt x="4137" y="9228"/>
                    <a:pt x="7039" y="9461"/>
                    <a:pt x="9841" y="10095"/>
                  </a:cubicBezTo>
                  <a:cubicBezTo>
                    <a:pt x="9870" y="10101"/>
                    <a:pt x="9898" y="10104"/>
                    <a:pt x="9926" y="10104"/>
                  </a:cubicBezTo>
                  <a:cubicBezTo>
                    <a:pt x="10366" y="10104"/>
                    <a:pt x="10543" y="9389"/>
                    <a:pt x="10041" y="9294"/>
                  </a:cubicBezTo>
                  <a:cubicBezTo>
                    <a:pt x="7335" y="8682"/>
                    <a:pt x="4568" y="8444"/>
                    <a:pt x="1918" y="7647"/>
                  </a:cubicBezTo>
                  <a:lnTo>
                    <a:pt x="1918" y="7647"/>
                  </a:lnTo>
                  <a:cubicBezTo>
                    <a:pt x="1780" y="5152"/>
                    <a:pt x="1509" y="2689"/>
                    <a:pt x="901" y="288"/>
                  </a:cubicBezTo>
                  <a:cubicBezTo>
                    <a:pt x="848" y="88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3" name="Google Shape;4933;p17"/>
            <p:cNvSpPr/>
            <p:nvPr/>
          </p:nvSpPr>
          <p:spPr>
            <a:xfrm>
              <a:off x="4387132" y="4769447"/>
              <a:ext cx="30437" cy="21330"/>
            </a:xfrm>
            <a:custGeom>
              <a:avLst/>
              <a:gdLst/>
              <a:ahLst/>
              <a:cxnLst/>
              <a:rect l="l" t="t" r="r" b="b"/>
              <a:pathLst>
                <a:path w="1016" h="712" extrusionOk="0">
                  <a:moveTo>
                    <a:pt x="509" y="1"/>
                  </a:moveTo>
                  <a:cubicBezTo>
                    <a:pt x="234" y="1"/>
                    <a:pt x="1" y="385"/>
                    <a:pt x="291" y="623"/>
                  </a:cubicBezTo>
                  <a:cubicBezTo>
                    <a:pt x="361" y="685"/>
                    <a:pt x="436" y="712"/>
                    <a:pt x="508" y="712"/>
                  </a:cubicBezTo>
                  <a:cubicBezTo>
                    <a:pt x="783" y="712"/>
                    <a:pt x="1016" y="327"/>
                    <a:pt x="725" y="89"/>
                  </a:cubicBezTo>
                  <a:cubicBezTo>
                    <a:pt x="656" y="27"/>
                    <a:pt x="581" y="1"/>
                    <a:pt x="50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4" name="Google Shape;4934;p17"/>
            <p:cNvSpPr/>
            <p:nvPr/>
          </p:nvSpPr>
          <p:spPr>
            <a:xfrm>
              <a:off x="4371046" y="4822528"/>
              <a:ext cx="30647" cy="22109"/>
            </a:xfrm>
            <a:custGeom>
              <a:avLst/>
              <a:gdLst/>
              <a:ahLst/>
              <a:cxnLst/>
              <a:rect l="l" t="t" r="r" b="b"/>
              <a:pathLst>
                <a:path w="1023" h="738" extrusionOk="0">
                  <a:moveTo>
                    <a:pt x="508" y="0"/>
                  </a:moveTo>
                  <a:cubicBezTo>
                    <a:pt x="221" y="0"/>
                    <a:pt x="1" y="412"/>
                    <a:pt x="295" y="652"/>
                  </a:cubicBezTo>
                  <a:cubicBezTo>
                    <a:pt x="361" y="712"/>
                    <a:pt x="433" y="738"/>
                    <a:pt x="502" y="738"/>
                  </a:cubicBezTo>
                  <a:cubicBezTo>
                    <a:pt x="781" y="738"/>
                    <a:pt x="1022" y="326"/>
                    <a:pt x="728" y="85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5" name="Google Shape;4935;p17"/>
            <p:cNvSpPr/>
            <p:nvPr/>
          </p:nvSpPr>
          <p:spPr>
            <a:xfrm>
              <a:off x="4424037" y="4805514"/>
              <a:ext cx="30497" cy="21240"/>
            </a:xfrm>
            <a:custGeom>
              <a:avLst/>
              <a:gdLst/>
              <a:ahLst/>
              <a:cxnLst/>
              <a:rect l="l" t="t" r="r" b="b"/>
              <a:pathLst>
                <a:path w="1018" h="709" extrusionOk="0">
                  <a:moveTo>
                    <a:pt x="519" y="1"/>
                  </a:moveTo>
                  <a:cubicBezTo>
                    <a:pt x="240" y="1"/>
                    <a:pt x="0" y="407"/>
                    <a:pt x="294" y="620"/>
                  </a:cubicBezTo>
                  <a:cubicBezTo>
                    <a:pt x="363" y="682"/>
                    <a:pt x="438" y="709"/>
                    <a:pt x="510" y="709"/>
                  </a:cubicBezTo>
                  <a:cubicBezTo>
                    <a:pt x="785" y="709"/>
                    <a:pt x="1018" y="324"/>
                    <a:pt x="727" y="86"/>
                  </a:cubicBezTo>
                  <a:cubicBezTo>
                    <a:pt x="661" y="26"/>
                    <a:pt x="588" y="1"/>
                    <a:pt x="51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6" name="Google Shape;4936;p17"/>
            <p:cNvSpPr/>
            <p:nvPr/>
          </p:nvSpPr>
          <p:spPr>
            <a:xfrm>
              <a:off x="3935406" y="4418819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7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7" name="Google Shape;4937;p17"/>
            <p:cNvSpPr/>
            <p:nvPr/>
          </p:nvSpPr>
          <p:spPr>
            <a:xfrm>
              <a:off x="3967368" y="4406837"/>
              <a:ext cx="31725" cy="21749"/>
            </a:xfrm>
            <a:custGeom>
              <a:avLst/>
              <a:gdLst/>
              <a:ahLst/>
              <a:cxnLst/>
              <a:rect l="l" t="t" r="r" b="b"/>
              <a:pathLst>
                <a:path w="1059" h="726" extrusionOk="0">
                  <a:moveTo>
                    <a:pt x="538" y="1"/>
                  </a:moveTo>
                  <a:cubicBezTo>
                    <a:pt x="242" y="1"/>
                    <a:pt x="0" y="412"/>
                    <a:pt x="294" y="653"/>
                  </a:cubicBezTo>
                  <a:cubicBezTo>
                    <a:pt x="364" y="704"/>
                    <a:pt x="437" y="725"/>
                    <a:pt x="508" y="725"/>
                  </a:cubicBezTo>
                  <a:cubicBezTo>
                    <a:pt x="809" y="725"/>
                    <a:pt x="1059" y="329"/>
                    <a:pt x="761" y="86"/>
                  </a:cubicBezTo>
                  <a:cubicBezTo>
                    <a:pt x="688" y="26"/>
                    <a:pt x="611" y="1"/>
                    <a:pt x="538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8" name="Google Shape;4938;p17"/>
            <p:cNvSpPr/>
            <p:nvPr/>
          </p:nvSpPr>
          <p:spPr>
            <a:xfrm>
              <a:off x="3955386" y="4468785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9" name="Google Shape;4939;p17"/>
            <p:cNvSpPr/>
            <p:nvPr/>
          </p:nvSpPr>
          <p:spPr>
            <a:xfrm>
              <a:off x="4413822" y="4345878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13" y="1"/>
                  </a:moveTo>
                  <a:cubicBezTo>
                    <a:pt x="225" y="1"/>
                    <a:pt x="1" y="406"/>
                    <a:pt x="268" y="620"/>
                  </a:cubicBezTo>
                  <a:cubicBezTo>
                    <a:pt x="344" y="682"/>
                    <a:pt x="424" y="708"/>
                    <a:pt x="501" y="708"/>
                  </a:cubicBezTo>
                  <a:cubicBezTo>
                    <a:pt x="793" y="708"/>
                    <a:pt x="1025" y="324"/>
                    <a:pt x="735" y="86"/>
                  </a:cubicBezTo>
                  <a:cubicBezTo>
                    <a:pt x="661" y="26"/>
                    <a:pt x="585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0" name="Google Shape;4940;p17"/>
            <p:cNvSpPr/>
            <p:nvPr/>
          </p:nvSpPr>
          <p:spPr>
            <a:xfrm>
              <a:off x="4416908" y="4409743"/>
              <a:ext cx="30736" cy="21210"/>
            </a:xfrm>
            <a:custGeom>
              <a:avLst/>
              <a:gdLst/>
              <a:ahLst/>
              <a:cxnLst/>
              <a:rect l="l" t="t" r="r" b="b"/>
              <a:pathLst>
                <a:path w="1026" h="708" extrusionOk="0">
                  <a:moveTo>
                    <a:pt x="502" y="0"/>
                  </a:moveTo>
                  <a:cubicBezTo>
                    <a:pt x="218" y="0"/>
                    <a:pt x="0" y="385"/>
                    <a:pt x="265" y="623"/>
                  </a:cubicBezTo>
                  <a:cubicBezTo>
                    <a:pt x="338" y="683"/>
                    <a:pt x="416" y="708"/>
                    <a:pt x="489" y="708"/>
                  </a:cubicBezTo>
                  <a:cubicBezTo>
                    <a:pt x="785" y="708"/>
                    <a:pt x="1025" y="302"/>
                    <a:pt x="732" y="89"/>
                  </a:cubicBezTo>
                  <a:cubicBezTo>
                    <a:pt x="656" y="27"/>
                    <a:pt x="577" y="0"/>
                    <a:pt x="50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1" name="Google Shape;4941;p17"/>
            <p:cNvSpPr/>
            <p:nvPr/>
          </p:nvSpPr>
          <p:spPr>
            <a:xfrm>
              <a:off x="4456000" y="4374874"/>
              <a:ext cx="30617" cy="22109"/>
            </a:xfrm>
            <a:custGeom>
              <a:avLst/>
              <a:gdLst/>
              <a:ahLst/>
              <a:cxnLst/>
              <a:rect l="l" t="t" r="r" b="b"/>
              <a:pathLst>
                <a:path w="1022" h="738" extrusionOk="0">
                  <a:moveTo>
                    <a:pt x="520" y="0"/>
                  </a:moveTo>
                  <a:cubicBezTo>
                    <a:pt x="241" y="0"/>
                    <a:pt x="0" y="412"/>
                    <a:pt x="294" y="652"/>
                  </a:cubicBezTo>
                  <a:cubicBezTo>
                    <a:pt x="360" y="712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5"/>
                  </a:cubicBezTo>
                  <a:cubicBezTo>
                    <a:pt x="661" y="26"/>
                    <a:pt x="590" y="0"/>
                    <a:pt x="520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2" name="Google Shape;4942;p17"/>
            <p:cNvSpPr/>
            <p:nvPr/>
          </p:nvSpPr>
          <p:spPr>
            <a:xfrm>
              <a:off x="3999450" y="4672542"/>
              <a:ext cx="30497" cy="21210"/>
            </a:xfrm>
            <a:custGeom>
              <a:avLst/>
              <a:gdLst/>
              <a:ahLst/>
              <a:cxnLst/>
              <a:rect l="l" t="t" r="r" b="b"/>
              <a:pathLst>
                <a:path w="1018" h="708" extrusionOk="0">
                  <a:moveTo>
                    <a:pt x="508" y="0"/>
                  </a:moveTo>
                  <a:cubicBezTo>
                    <a:pt x="233" y="0"/>
                    <a:pt x="0" y="385"/>
                    <a:pt x="291" y="623"/>
                  </a:cubicBezTo>
                  <a:cubicBezTo>
                    <a:pt x="358" y="683"/>
                    <a:pt x="430" y="708"/>
                    <a:pt x="499" y="708"/>
                  </a:cubicBezTo>
                  <a:cubicBezTo>
                    <a:pt x="778" y="708"/>
                    <a:pt x="1018" y="302"/>
                    <a:pt x="724" y="89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3" name="Google Shape;4943;p17"/>
            <p:cNvSpPr/>
            <p:nvPr/>
          </p:nvSpPr>
          <p:spPr>
            <a:xfrm>
              <a:off x="3998222" y="4721489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02" y="1"/>
                  </a:moveTo>
                  <a:cubicBezTo>
                    <a:pt x="218" y="1"/>
                    <a:pt x="1" y="385"/>
                    <a:pt x="265" y="623"/>
                  </a:cubicBezTo>
                  <a:cubicBezTo>
                    <a:pt x="338" y="683"/>
                    <a:pt x="416" y="708"/>
                    <a:pt x="490" y="708"/>
                  </a:cubicBezTo>
                  <a:cubicBezTo>
                    <a:pt x="785" y="708"/>
                    <a:pt x="1026" y="303"/>
                    <a:pt x="732" y="89"/>
                  </a:cubicBezTo>
                  <a:cubicBezTo>
                    <a:pt x="656" y="27"/>
                    <a:pt x="577" y="1"/>
                    <a:pt x="502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4" name="Google Shape;4944;p17"/>
            <p:cNvSpPr/>
            <p:nvPr/>
          </p:nvSpPr>
          <p:spPr>
            <a:xfrm>
              <a:off x="4158034" y="4797546"/>
              <a:ext cx="30706" cy="21210"/>
            </a:xfrm>
            <a:custGeom>
              <a:avLst/>
              <a:gdLst/>
              <a:ahLst/>
              <a:cxnLst/>
              <a:rect l="l" t="t" r="r" b="b"/>
              <a:pathLst>
                <a:path w="1025" h="708" extrusionOk="0">
                  <a:moveTo>
                    <a:pt x="513" y="0"/>
                  </a:moveTo>
                  <a:cubicBezTo>
                    <a:pt x="225" y="0"/>
                    <a:pt x="0" y="406"/>
                    <a:pt x="267" y="619"/>
                  </a:cubicBezTo>
                  <a:cubicBezTo>
                    <a:pt x="343" y="681"/>
                    <a:pt x="424" y="708"/>
                    <a:pt x="500" y="708"/>
                  </a:cubicBezTo>
                  <a:cubicBezTo>
                    <a:pt x="792" y="708"/>
                    <a:pt x="1025" y="323"/>
                    <a:pt x="734" y="85"/>
                  </a:cubicBezTo>
                  <a:cubicBezTo>
                    <a:pt x="661" y="25"/>
                    <a:pt x="585" y="0"/>
                    <a:pt x="513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5" name="Google Shape;4945;p17"/>
            <p:cNvSpPr/>
            <p:nvPr/>
          </p:nvSpPr>
          <p:spPr>
            <a:xfrm>
              <a:off x="4200211" y="4799523"/>
              <a:ext cx="31515" cy="21240"/>
            </a:xfrm>
            <a:custGeom>
              <a:avLst/>
              <a:gdLst/>
              <a:ahLst/>
              <a:cxnLst/>
              <a:rect l="l" t="t" r="r" b="b"/>
              <a:pathLst>
                <a:path w="1052" h="709" extrusionOk="0">
                  <a:moveTo>
                    <a:pt x="536" y="1"/>
                  </a:moveTo>
                  <a:cubicBezTo>
                    <a:pt x="240" y="1"/>
                    <a:pt x="0" y="406"/>
                    <a:pt x="294" y="620"/>
                  </a:cubicBezTo>
                  <a:cubicBezTo>
                    <a:pt x="370" y="682"/>
                    <a:pt x="450" y="709"/>
                    <a:pt x="527" y="709"/>
                  </a:cubicBezTo>
                  <a:cubicBezTo>
                    <a:pt x="818" y="709"/>
                    <a:pt x="1051" y="324"/>
                    <a:pt x="761" y="86"/>
                  </a:cubicBezTo>
                  <a:cubicBezTo>
                    <a:pt x="687" y="26"/>
                    <a:pt x="610" y="1"/>
                    <a:pt x="53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6" name="Google Shape;4946;p17"/>
            <p:cNvSpPr/>
            <p:nvPr/>
          </p:nvSpPr>
          <p:spPr>
            <a:xfrm>
              <a:off x="4230975" y="4634678"/>
              <a:ext cx="30826" cy="22109"/>
            </a:xfrm>
            <a:custGeom>
              <a:avLst/>
              <a:gdLst/>
              <a:ahLst/>
              <a:cxnLst/>
              <a:rect l="l" t="t" r="r" b="b"/>
              <a:pathLst>
                <a:path w="1029" h="738" extrusionOk="0">
                  <a:moveTo>
                    <a:pt x="514" y="0"/>
                  </a:moveTo>
                  <a:cubicBezTo>
                    <a:pt x="225" y="0"/>
                    <a:pt x="0" y="412"/>
                    <a:pt x="267" y="652"/>
                  </a:cubicBezTo>
                  <a:cubicBezTo>
                    <a:pt x="340" y="712"/>
                    <a:pt x="417" y="737"/>
                    <a:pt x="491" y="737"/>
                  </a:cubicBezTo>
                  <a:cubicBezTo>
                    <a:pt x="787" y="737"/>
                    <a:pt x="1028" y="326"/>
                    <a:pt x="734" y="85"/>
                  </a:cubicBezTo>
                  <a:cubicBezTo>
                    <a:pt x="661" y="25"/>
                    <a:pt x="586" y="0"/>
                    <a:pt x="514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7" name="Google Shape;4947;p17"/>
            <p:cNvSpPr/>
            <p:nvPr/>
          </p:nvSpPr>
          <p:spPr>
            <a:xfrm>
              <a:off x="4138144" y="4564103"/>
              <a:ext cx="30916" cy="21749"/>
            </a:xfrm>
            <a:custGeom>
              <a:avLst/>
              <a:gdLst/>
              <a:ahLst/>
              <a:cxnLst/>
              <a:rect l="l" t="t" r="r" b="b"/>
              <a:pathLst>
                <a:path w="1032" h="726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7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8" name="Google Shape;4948;p17"/>
            <p:cNvSpPr/>
            <p:nvPr/>
          </p:nvSpPr>
          <p:spPr>
            <a:xfrm>
              <a:off x="3722573" y="4683625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36" y="0"/>
                  </a:moveTo>
                  <a:cubicBezTo>
                    <a:pt x="240" y="0"/>
                    <a:pt x="0" y="406"/>
                    <a:pt x="294" y="619"/>
                  </a:cubicBezTo>
                  <a:cubicBezTo>
                    <a:pt x="370" y="682"/>
                    <a:pt x="449" y="708"/>
                    <a:pt x="524" y="708"/>
                  </a:cubicBezTo>
                  <a:cubicBezTo>
                    <a:pt x="808" y="708"/>
                    <a:pt x="1025" y="324"/>
                    <a:pt x="761" y="86"/>
                  </a:cubicBezTo>
                  <a:cubicBezTo>
                    <a:pt x="687" y="26"/>
                    <a:pt x="610" y="0"/>
                    <a:pt x="536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9" name="Google Shape;4949;p17"/>
            <p:cNvSpPr/>
            <p:nvPr/>
          </p:nvSpPr>
          <p:spPr>
            <a:xfrm>
              <a:off x="3767237" y="4670025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27" y="0"/>
                  </a:moveTo>
                  <a:cubicBezTo>
                    <a:pt x="234" y="0"/>
                    <a:pt x="0" y="397"/>
                    <a:pt x="271" y="640"/>
                  </a:cubicBezTo>
                  <a:cubicBezTo>
                    <a:pt x="344" y="700"/>
                    <a:pt x="421" y="725"/>
                    <a:pt x="494" y="725"/>
                  </a:cubicBezTo>
                  <a:cubicBezTo>
                    <a:pt x="790" y="725"/>
                    <a:pt x="1032" y="313"/>
                    <a:pt x="738" y="73"/>
                  </a:cubicBezTo>
                  <a:cubicBezTo>
                    <a:pt x="668" y="22"/>
                    <a:pt x="596" y="0"/>
                    <a:pt x="527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0" name="Google Shape;4950;p17"/>
            <p:cNvSpPr/>
            <p:nvPr/>
          </p:nvSpPr>
          <p:spPr>
            <a:xfrm>
              <a:off x="3757441" y="4728978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6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1" name="Google Shape;4951;p17"/>
            <p:cNvSpPr/>
            <p:nvPr/>
          </p:nvSpPr>
          <p:spPr>
            <a:xfrm>
              <a:off x="4099351" y="5044229"/>
              <a:ext cx="30437" cy="21360"/>
            </a:xfrm>
            <a:custGeom>
              <a:avLst/>
              <a:gdLst/>
              <a:ahLst/>
              <a:cxnLst/>
              <a:rect l="l" t="t" r="r" b="b"/>
              <a:pathLst>
                <a:path w="1016" h="713" extrusionOk="0">
                  <a:moveTo>
                    <a:pt x="496" y="1"/>
                  </a:moveTo>
                  <a:cubicBezTo>
                    <a:pt x="213" y="1"/>
                    <a:pt x="1" y="385"/>
                    <a:pt x="292" y="623"/>
                  </a:cubicBezTo>
                  <a:cubicBezTo>
                    <a:pt x="361" y="686"/>
                    <a:pt x="436" y="712"/>
                    <a:pt x="508" y="712"/>
                  </a:cubicBezTo>
                  <a:cubicBezTo>
                    <a:pt x="783" y="712"/>
                    <a:pt x="1016" y="328"/>
                    <a:pt x="725" y="90"/>
                  </a:cubicBezTo>
                  <a:cubicBezTo>
                    <a:pt x="649" y="27"/>
                    <a:pt x="570" y="1"/>
                    <a:pt x="49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2" name="Google Shape;4952;p17"/>
            <p:cNvSpPr/>
            <p:nvPr/>
          </p:nvSpPr>
          <p:spPr>
            <a:xfrm>
              <a:off x="4148029" y="5045337"/>
              <a:ext cx="30826" cy="22139"/>
            </a:xfrm>
            <a:custGeom>
              <a:avLst/>
              <a:gdLst/>
              <a:ahLst/>
              <a:cxnLst/>
              <a:rect l="l" t="t" r="r" b="b"/>
              <a:pathLst>
                <a:path w="1029" h="739" extrusionOk="0">
                  <a:moveTo>
                    <a:pt x="514" y="1"/>
                  </a:moveTo>
                  <a:cubicBezTo>
                    <a:pt x="226" y="1"/>
                    <a:pt x="0" y="413"/>
                    <a:pt x="268" y="653"/>
                  </a:cubicBezTo>
                  <a:cubicBezTo>
                    <a:pt x="341" y="713"/>
                    <a:pt x="418" y="738"/>
                    <a:pt x="491" y="738"/>
                  </a:cubicBezTo>
                  <a:cubicBezTo>
                    <a:pt x="787" y="738"/>
                    <a:pt x="1029" y="327"/>
                    <a:pt x="735" y="86"/>
                  </a:cubicBezTo>
                  <a:cubicBezTo>
                    <a:pt x="662" y="26"/>
                    <a:pt x="586" y="1"/>
                    <a:pt x="514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23471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Title and six columns ">
    <p:spTree>
      <p:nvGrpSpPr>
        <p:cNvPr id="1" name="Shape 4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4" name="Google Shape;4954;p18"/>
          <p:cNvSpPr txBox="1">
            <a:spLocks noGrp="1"/>
          </p:cNvSpPr>
          <p:nvPr>
            <p:ph type="title"/>
          </p:nvPr>
        </p:nvSpPr>
        <p:spPr>
          <a:xfrm>
            <a:off x="1314292" y="2581333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667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4955" name="Google Shape;4955;p18"/>
          <p:cNvSpPr txBox="1">
            <a:spLocks noGrp="1"/>
          </p:cNvSpPr>
          <p:nvPr>
            <p:ph type="subTitle" idx="1"/>
          </p:nvPr>
        </p:nvSpPr>
        <p:spPr>
          <a:xfrm>
            <a:off x="1275292" y="3257667"/>
            <a:ext cx="2533200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956" name="Google Shape;4956;p18"/>
          <p:cNvSpPr txBox="1">
            <a:spLocks noGrp="1"/>
          </p:cNvSpPr>
          <p:nvPr>
            <p:ph type="title" idx="2"/>
          </p:nvPr>
        </p:nvSpPr>
        <p:spPr>
          <a:xfrm>
            <a:off x="8436900" y="2588731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667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4957" name="Google Shape;4957;p18"/>
          <p:cNvSpPr txBox="1">
            <a:spLocks noGrp="1"/>
          </p:cNvSpPr>
          <p:nvPr>
            <p:ph type="subTitle" idx="3"/>
          </p:nvPr>
        </p:nvSpPr>
        <p:spPr>
          <a:xfrm>
            <a:off x="8436900" y="3265067"/>
            <a:ext cx="2455200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958" name="Google Shape;4958;p18"/>
          <p:cNvSpPr txBox="1">
            <a:spLocks noGrp="1"/>
          </p:cNvSpPr>
          <p:nvPr>
            <p:ph type="title" idx="4"/>
          </p:nvPr>
        </p:nvSpPr>
        <p:spPr>
          <a:xfrm>
            <a:off x="4875584" y="4743864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667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4959" name="Google Shape;4959;p18"/>
          <p:cNvSpPr txBox="1">
            <a:spLocks noGrp="1"/>
          </p:cNvSpPr>
          <p:nvPr>
            <p:ph type="subTitle" idx="5"/>
          </p:nvPr>
        </p:nvSpPr>
        <p:spPr>
          <a:xfrm>
            <a:off x="4875584" y="5415617"/>
            <a:ext cx="2455200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960" name="Google Shape;4960;p18"/>
          <p:cNvSpPr txBox="1">
            <a:spLocks noGrp="1"/>
          </p:cNvSpPr>
          <p:nvPr>
            <p:ph type="title" idx="6"/>
          </p:nvPr>
        </p:nvSpPr>
        <p:spPr>
          <a:xfrm>
            <a:off x="4875584" y="2581347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667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4961" name="Google Shape;4961;p18"/>
          <p:cNvSpPr txBox="1">
            <a:spLocks noGrp="1"/>
          </p:cNvSpPr>
          <p:nvPr>
            <p:ph type="subTitle" idx="7"/>
          </p:nvPr>
        </p:nvSpPr>
        <p:spPr>
          <a:xfrm>
            <a:off x="4875584" y="3257667"/>
            <a:ext cx="2455200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962" name="Google Shape;4962;p18"/>
          <p:cNvSpPr txBox="1">
            <a:spLocks noGrp="1"/>
          </p:cNvSpPr>
          <p:nvPr>
            <p:ph type="title" idx="8"/>
          </p:nvPr>
        </p:nvSpPr>
        <p:spPr>
          <a:xfrm>
            <a:off x="1314292" y="4743864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667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4963" name="Google Shape;4963;p18"/>
          <p:cNvSpPr txBox="1">
            <a:spLocks noGrp="1"/>
          </p:cNvSpPr>
          <p:nvPr>
            <p:ph type="subTitle" idx="9"/>
          </p:nvPr>
        </p:nvSpPr>
        <p:spPr>
          <a:xfrm>
            <a:off x="1314292" y="5415617"/>
            <a:ext cx="2455200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964" name="Google Shape;4964;p18"/>
          <p:cNvSpPr txBox="1">
            <a:spLocks noGrp="1"/>
          </p:cNvSpPr>
          <p:nvPr>
            <p:ph type="title" idx="13"/>
          </p:nvPr>
        </p:nvSpPr>
        <p:spPr>
          <a:xfrm>
            <a:off x="8436900" y="4751264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667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4965" name="Google Shape;4965;p18"/>
          <p:cNvSpPr txBox="1">
            <a:spLocks noGrp="1"/>
          </p:cNvSpPr>
          <p:nvPr>
            <p:ph type="subTitle" idx="14"/>
          </p:nvPr>
        </p:nvSpPr>
        <p:spPr>
          <a:xfrm>
            <a:off x="8436900" y="5423017"/>
            <a:ext cx="2455200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966" name="Google Shape;4966;p18"/>
          <p:cNvSpPr txBox="1">
            <a:spLocks noGrp="1"/>
          </p:cNvSpPr>
          <p:nvPr>
            <p:ph type="title" idx="15"/>
          </p:nvPr>
        </p:nvSpPr>
        <p:spPr>
          <a:xfrm>
            <a:off x="1237300" y="695500"/>
            <a:ext cx="9157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67" name="Google Shape;4967;p18"/>
          <p:cNvSpPr/>
          <p:nvPr/>
        </p:nvSpPr>
        <p:spPr>
          <a:xfrm flipH="1">
            <a:off x="973584" y="6247805"/>
            <a:ext cx="315923" cy="319343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968" name="Google Shape;4968;p18"/>
          <p:cNvGrpSpPr/>
          <p:nvPr/>
        </p:nvGrpSpPr>
        <p:grpSpPr>
          <a:xfrm rot="-1081952">
            <a:off x="377249" y="855897"/>
            <a:ext cx="187600" cy="169065"/>
            <a:chOff x="7737341" y="1046941"/>
            <a:chExt cx="161913" cy="145916"/>
          </a:xfrm>
        </p:grpSpPr>
        <p:sp>
          <p:nvSpPr>
            <p:cNvPr id="4969" name="Google Shape;4969;p18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0" name="Google Shape;4970;p18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1" name="Google Shape;4971;p18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972" name="Google Shape;4972;p18"/>
          <p:cNvSpPr/>
          <p:nvPr/>
        </p:nvSpPr>
        <p:spPr>
          <a:xfrm flipH="1">
            <a:off x="-338799" y="6436438"/>
            <a:ext cx="3943940" cy="444273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73" name="Google Shape;4973;p18"/>
          <p:cNvSpPr/>
          <p:nvPr/>
        </p:nvSpPr>
        <p:spPr>
          <a:xfrm>
            <a:off x="9160546" y="-41334"/>
            <a:ext cx="3378535" cy="52756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974" name="Google Shape;4974;p18"/>
          <p:cNvGrpSpPr/>
          <p:nvPr/>
        </p:nvGrpSpPr>
        <p:grpSpPr>
          <a:xfrm rot="-4252119">
            <a:off x="207438" y="-474994"/>
            <a:ext cx="501884" cy="1301111"/>
            <a:chOff x="1823086" y="-208516"/>
            <a:chExt cx="433159" cy="1122944"/>
          </a:xfrm>
        </p:grpSpPr>
        <p:sp>
          <p:nvSpPr>
            <p:cNvPr id="4975" name="Google Shape;4975;p18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6" name="Google Shape;4976;p18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7" name="Google Shape;4977;p18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8" name="Google Shape;4978;p18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9" name="Google Shape;4979;p18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0" name="Google Shape;4980;p18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1" name="Google Shape;4981;p18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2" name="Google Shape;4982;p18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83" name="Google Shape;4983;p18"/>
          <p:cNvGrpSpPr/>
          <p:nvPr/>
        </p:nvGrpSpPr>
        <p:grpSpPr>
          <a:xfrm rot="-4252119">
            <a:off x="303981" y="-234652"/>
            <a:ext cx="508040" cy="1375019"/>
            <a:chOff x="904476" y="-243594"/>
            <a:chExt cx="438472" cy="1186732"/>
          </a:xfrm>
        </p:grpSpPr>
        <p:sp>
          <p:nvSpPr>
            <p:cNvPr id="4984" name="Google Shape;4984;p18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5" name="Google Shape;4985;p18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6" name="Google Shape;4986;p18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7" name="Google Shape;4987;p18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8" name="Google Shape;4988;p18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9" name="Google Shape;4989;p18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0" name="Google Shape;4990;p18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1" name="Google Shape;4991;p18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2" name="Google Shape;4992;p18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3" name="Google Shape;4993;p18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4" name="Google Shape;4994;p18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5" name="Google Shape;4995;p18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6" name="Google Shape;4996;p18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7" name="Google Shape;4997;p18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8" name="Google Shape;4998;p18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9" name="Google Shape;4999;p18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0" name="Google Shape;5000;p18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1" name="Google Shape;5001;p18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2" name="Google Shape;5002;p18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3" name="Google Shape;5003;p18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4" name="Google Shape;5004;p18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5" name="Google Shape;5005;p18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6" name="Google Shape;5006;p18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7" name="Google Shape;5007;p18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8" name="Google Shape;5008;p18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9" name="Google Shape;5009;p18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0" name="Google Shape;5010;p18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11" name="Google Shape;5011;p18"/>
          <p:cNvGrpSpPr/>
          <p:nvPr/>
        </p:nvGrpSpPr>
        <p:grpSpPr>
          <a:xfrm rot="-2429099" flipH="1">
            <a:off x="-579332" y="5446964"/>
            <a:ext cx="1543248" cy="987465"/>
            <a:chOff x="7750342" y="3926048"/>
            <a:chExt cx="1406709" cy="900099"/>
          </a:xfrm>
        </p:grpSpPr>
        <p:sp>
          <p:nvSpPr>
            <p:cNvPr id="5012" name="Google Shape;5012;p18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3" name="Google Shape;5013;p18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4" name="Google Shape;5014;p18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5" name="Google Shape;5015;p18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6" name="Google Shape;5016;p18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7" name="Google Shape;5017;p18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8" name="Google Shape;5018;p18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9" name="Google Shape;5019;p18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20" name="Google Shape;5020;p18"/>
          <p:cNvGrpSpPr/>
          <p:nvPr/>
        </p:nvGrpSpPr>
        <p:grpSpPr>
          <a:xfrm rot="5400000">
            <a:off x="574519" y="5944389"/>
            <a:ext cx="480533" cy="1301625"/>
            <a:chOff x="7607455" y="4238363"/>
            <a:chExt cx="438017" cy="1186459"/>
          </a:xfrm>
        </p:grpSpPr>
        <p:sp>
          <p:nvSpPr>
            <p:cNvPr id="5021" name="Google Shape;5021;p18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2" name="Google Shape;5022;p18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3" name="Google Shape;5023;p18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4" name="Google Shape;5024;p18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5" name="Google Shape;5025;p18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6" name="Google Shape;5026;p18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7" name="Google Shape;5027;p18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8" name="Google Shape;5028;p18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9" name="Google Shape;5029;p18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0" name="Google Shape;5030;p18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1" name="Google Shape;5031;p18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2" name="Google Shape;5032;p18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3" name="Google Shape;5033;p18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4" name="Google Shape;5034;p18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5" name="Google Shape;5035;p18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6" name="Google Shape;5036;p18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7" name="Google Shape;5037;p18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8" name="Google Shape;5038;p18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9" name="Google Shape;5039;p18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0" name="Google Shape;5040;p18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1" name="Google Shape;5041;p18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2" name="Google Shape;5042;p18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3" name="Google Shape;5043;p18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4" name="Google Shape;5044;p18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45" name="Google Shape;5045;p18"/>
          <p:cNvGrpSpPr/>
          <p:nvPr/>
        </p:nvGrpSpPr>
        <p:grpSpPr>
          <a:xfrm rot="-5400000" flipH="1">
            <a:off x="-275035" y="6058847"/>
            <a:ext cx="1244629" cy="729685"/>
            <a:chOff x="8365864" y="2993835"/>
            <a:chExt cx="933472" cy="547264"/>
          </a:xfrm>
        </p:grpSpPr>
        <p:sp>
          <p:nvSpPr>
            <p:cNvPr id="5046" name="Google Shape;5046;p18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7" name="Google Shape;5047;p18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8" name="Google Shape;5048;p18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9" name="Google Shape;5049;p18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0" name="Google Shape;5050;p18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1" name="Google Shape;5051;p18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2" name="Google Shape;5052;p18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53" name="Google Shape;5053;p18"/>
          <p:cNvGrpSpPr/>
          <p:nvPr/>
        </p:nvGrpSpPr>
        <p:grpSpPr>
          <a:xfrm rot="-1172199">
            <a:off x="11351955" y="800343"/>
            <a:ext cx="1167072" cy="884619"/>
            <a:chOff x="8118223" y="2202382"/>
            <a:chExt cx="1151949" cy="873156"/>
          </a:xfrm>
        </p:grpSpPr>
        <p:sp>
          <p:nvSpPr>
            <p:cNvPr id="5054" name="Google Shape;5054;p18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5" name="Google Shape;5055;p18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6" name="Google Shape;5056;p18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7" name="Google Shape;5057;p18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8" name="Google Shape;5058;p18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9" name="Google Shape;5059;p18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0" name="Google Shape;5060;p18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1" name="Google Shape;5061;p18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2" name="Google Shape;5062;p18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3" name="Google Shape;5063;p18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4" name="Google Shape;5064;p18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5" name="Google Shape;5065;p18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6" name="Google Shape;5066;p18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7" name="Google Shape;5067;p18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8" name="Google Shape;5068;p18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9" name="Google Shape;5069;p18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0" name="Google Shape;5070;p18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1" name="Google Shape;5071;p18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2" name="Google Shape;5072;p18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3" name="Google Shape;5073;p18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74" name="Google Shape;5074;p18"/>
          <p:cNvGrpSpPr/>
          <p:nvPr/>
        </p:nvGrpSpPr>
        <p:grpSpPr>
          <a:xfrm rot="1768382" flipH="1">
            <a:off x="11236054" y="5674338"/>
            <a:ext cx="1133175" cy="1103100"/>
            <a:chOff x="-181020" y="4253777"/>
            <a:chExt cx="1117161" cy="1087511"/>
          </a:xfrm>
        </p:grpSpPr>
        <p:sp>
          <p:nvSpPr>
            <p:cNvPr id="5075" name="Google Shape;5075;p18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6" name="Google Shape;5076;p18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7" name="Google Shape;5077;p18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8" name="Google Shape;5078;p18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9" name="Google Shape;5079;p18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0" name="Google Shape;5080;p18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1" name="Google Shape;5081;p18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2" name="Google Shape;5082;p18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3" name="Google Shape;5083;p18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4" name="Google Shape;5084;p18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5" name="Google Shape;5085;p18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6" name="Google Shape;5086;p18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7" name="Google Shape;5087;p18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8" name="Google Shape;5088;p18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89" name="Google Shape;5089;p18"/>
          <p:cNvGrpSpPr/>
          <p:nvPr/>
        </p:nvGrpSpPr>
        <p:grpSpPr>
          <a:xfrm>
            <a:off x="10884265" y="-41321"/>
            <a:ext cx="1131343" cy="1160228"/>
            <a:chOff x="7973149" y="-201092"/>
            <a:chExt cx="1116750" cy="1145263"/>
          </a:xfrm>
        </p:grpSpPr>
        <p:sp>
          <p:nvSpPr>
            <p:cNvPr id="5090" name="Google Shape;5090;p18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1" name="Google Shape;5091;p18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2" name="Google Shape;5092;p18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3" name="Google Shape;5093;p18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4" name="Google Shape;5094;p18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5" name="Google Shape;5095;p18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6" name="Google Shape;5096;p18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7" name="Google Shape;5097;p18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8" name="Google Shape;5098;p18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9" name="Google Shape;5099;p18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0" name="Google Shape;5100;p18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1" name="Google Shape;5101;p18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2" name="Google Shape;5102;p18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3" name="Google Shape;5103;p18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4" name="Google Shape;5104;p18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5" name="Google Shape;5105;p18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6" name="Google Shape;5106;p18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7" name="Google Shape;5107;p18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8" name="Google Shape;5108;p18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9" name="Google Shape;5109;p18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0" name="Google Shape;5110;p18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1" name="Google Shape;5111;p18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2" name="Google Shape;5112;p18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3" name="Google Shape;5113;p18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4" name="Google Shape;5114;p18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5" name="Google Shape;5115;p18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6" name="Google Shape;5116;p18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7" name="Google Shape;5117;p18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8" name="Google Shape;5118;p18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9" name="Google Shape;5119;p18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0" name="Google Shape;5120;p18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1" name="Google Shape;5121;p18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2" name="Google Shape;5122;p18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3" name="Google Shape;5123;p18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4" name="Google Shape;5124;p18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5" name="Google Shape;5125;p18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6" name="Google Shape;5126;p18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7" name="Google Shape;5127;p18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8" name="Google Shape;5128;p18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9" name="Google Shape;5129;p18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0" name="Google Shape;5130;p18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1" name="Google Shape;5131;p18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2" name="Google Shape;5132;p18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3" name="Google Shape;5133;p18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4" name="Google Shape;5134;p18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5" name="Google Shape;5135;p18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6" name="Google Shape;5136;p18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7" name="Google Shape;5137;p18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8" name="Google Shape;5138;p18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9" name="Google Shape;5139;p18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0" name="Google Shape;5140;p18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1" name="Google Shape;5141;p18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2" name="Google Shape;5142;p18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3" name="Google Shape;5143;p18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4" name="Google Shape;5144;p18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5" name="Google Shape;5145;p18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6" name="Google Shape;5146;p18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7" name="Google Shape;5147;p18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8" name="Google Shape;5148;p18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9" name="Google Shape;5149;p18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0" name="Google Shape;5150;p18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51" name="Google Shape;5151;p18"/>
          <p:cNvGrpSpPr/>
          <p:nvPr/>
        </p:nvGrpSpPr>
        <p:grpSpPr>
          <a:xfrm rot="-3631618" flipH="1">
            <a:off x="11289534" y="5838700"/>
            <a:ext cx="444295" cy="1203467"/>
            <a:chOff x="7607455" y="4238363"/>
            <a:chExt cx="438017" cy="1186459"/>
          </a:xfrm>
        </p:grpSpPr>
        <p:sp>
          <p:nvSpPr>
            <p:cNvPr id="5152" name="Google Shape;5152;p18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3" name="Google Shape;5153;p18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4" name="Google Shape;5154;p18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5" name="Google Shape;5155;p18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6" name="Google Shape;5156;p18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7" name="Google Shape;5157;p18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8" name="Google Shape;5158;p18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9" name="Google Shape;5159;p18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0" name="Google Shape;5160;p18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1" name="Google Shape;5161;p18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2" name="Google Shape;5162;p18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3" name="Google Shape;5163;p18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4" name="Google Shape;5164;p18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5" name="Google Shape;5165;p18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6" name="Google Shape;5166;p18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7" name="Google Shape;5167;p18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8" name="Google Shape;5168;p18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9" name="Google Shape;5169;p18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0" name="Google Shape;5170;p18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1" name="Google Shape;5171;p18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2" name="Google Shape;5172;p18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3" name="Google Shape;5173;p18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4" name="Google Shape;5174;p18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5" name="Google Shape;5175;p18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76" name="Google Shape;5176;p18"/>
          <p:cNvGrpSpPr/>
          <p:nvPr/>
        </p:nvGrpSpPr>
        <p:grpSpPr>
          <a:xfrm rot="-5400000">
            <a:off x="10679050" y="425461"/>
            <a:ext cx="215884" cy="194555"/>
            <a:chOff x="7737341" y="1046941"/>
            <a:chExt cx="161913" cy="145916"/>
          </a:xfrm>
        </p:grpSpPr>
        <p:sp>
          <p:nvSpPr>
            <p:cNvPr id="5177" name="Google Shape;5177;p18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8" name="Google Shape;5178;p18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9" name="Google Shape;5179;p18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80" name="Google Shape;5180;p18"/>
          <p:cNvGrpSpPr/>
          <p:nvPr/>
        </p:nvGrpSpPr>
        <p:grpSpPr>
          <a:xfrm rot="1768319">
            <a:off x="11892423" y="5935330"/>
            <a:ext cx="215885" cy="194556"/>
            <a:chOff x="7737341" y="1046941"/>
            <a:chExt cx="161913" cy="145916"/>
          </a:xfrm>
        </p:grpSpPr>
        <p:sp>
          <p:nvSpPr>
            <p:cNvPr id="5181" name="Google Shape;5181;p18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2" name="Google Shape;5182;p18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3" name="Google Shape;5183;p18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84" name="Google Shape;5184;p18"/>
          <p:cNvGrpSpPr/>
          <p:nvPr/>
        </p:nvGrpSpPr>
        <p:grpSpPr>
          <a:xfrm rot="1768319">
            <a:off x="11192616" y="5646613"/>
            <a:ext cx="215885" cy="194556"/>
            <a:chOff x="7737341" y="1046941"/>
            <a:chExt cx="161913" cy="145916"/>
          </a:xfrm>
        </p:grpSpPr>
        <p:sp>
          <p:nvSpPr>
            <p:cNvPr id="5185" name="Google Shape;5185;p18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6" name="Google Shape;5186;p18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7" name="Google Shape;5187;p18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52274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9" name="Google Shape;5189;p19"/>
          <p:cNvSpPr txBox="1">
            <a:spLocks noGrp="1"/>
          </p:cNvSpPr>
          <p:nvPr>
            <p:ph type="subTitle" idx="1"/>
          </p:nvPr>
        </p:nvSpPr>
        <p:spPr>
          <a:xfrm>
            <a:off x="1681600" y="2568767"/>
            <a:ext cx="8828800" cy="10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190" name="Google Shape;5190;p19"/>
          <p:cNvSpPr txBox="1">
            <a:spLocks noGrp="1"/>
          </p:cNvSpPr>
          <p:nvPr>
            <p:ph type="subTitle" idx="2"/>
          </p:nvPr>
        </p:nvSpPr>
        <p:spPr>
          <a:xfrm>
            <a:off x="4018933" y="3624833"/>
            <a:ext cx="4323600" cy="6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5191" name="Google Shape;5191;p19"/>
          <p:cNvGrpSpPr/>
          <p:nvPr/>
        </p:nvGrpSpPr>
        <p:grpSpPr>
          <a:xfrm rot="10800000" flipH="1">
            <a:off x="11838239" y="5589877"/>
            <a:ext cx="215884" cy="194555"/>
            <a:chOff x="7737341" y="1046941"/>
            <a:chExt cx="161913" cy="145916"/>
          </a:xfrm>
        </p:grpSpPr>
        <p:sp>
          <p:nvSpPr>
            <p:cNvPr id="5192" name="Google Shape;5192;p19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3" name="Google Shape;5193;p19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4" name="Google Shape;5194;p19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95" name="Google Shape;5195;p19"/>
          <p:cNvGrpSpPr/>
          <p:nvPr/>
        </p:nvGrpSpPr>
        <p:grpSpPr>
          <a:xfrm rot="10800000" flipH="1">
            <a:off x="177442" y="5539114"/>
            <a:ext cx="207292" cy="188116"/>
            <a:chOff x="737385" y="1492952"/>
            <a:chExt cx="161913" cy="146935"/>
          </a:xfrm>
        </p:grpSpPr>
        <p:sp>
          <p:nvSpPr>
            <p:cNvPr id="5196" name="Google Shape;5196;p19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7" name="Google Shape;5197;p19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8" name="Google Shape;5198;p19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199" name="Google Shape;5199;p19"/>
          <p:cNvSpPr/>
          <p:nvPr/>
        </p:nvSpPr>
        <p:spPr>
          <a:xfrm rot="10800000" flipH="1">
            <a:off x="-294449" y="-52518"/>
            <a:ext cx="5448413" cy="85030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00" name="Google Shape;5200;p19"/>
          <p:cNvSpPr/>
          <p:nvPr/>
        </p:nvSpPr>
        <p:spPr>
          <a:xfrm rot="10800000" flipH="1">
            <a:off x="6029618" y="5966589"/>
            <a:ext cx="6209269" cy="96963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201" name="Google Shape;5201;p19"/>
          <p:cNvGrpSpPr/>
          <p:nvPr/>
        </p:nvGrpSpPr>
        <p:grpSpPr>
          <a:xfrm rot="10800000" flipH="1">
            <a:off x="2175521" y="5727057"/>
            <a:ext cx="554560" cy="1437668"/>
            <a:chOff x="1823086" y="-208516"/>
            <a:chExt cx="433159" cy="1122944"/>
          </a:xfrm>
        </p:grpSpPr>
        <p:sp>
          <p:nvSpPr>
            <p:cNvPr id="5202" name="Google Shape;5202;p19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3" name="Google Shape;5203;p19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4" name="Google Shape;5204;p19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5" name="Google Shape;5205;p19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6" name="Google Shape;5206;p19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7" name="Google Shape;5207;p19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8" name="Google Shape;5208;p19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9" name="Google Shape;5209;p19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10" name="Google Shape;5210;p19"/>
          <p:cNvGrpSpPr/>
          <p:nvPr/>
        </p:nvGrpSpPr>
        <p:grpSpPr>
          <a:xfrm rot="10800000" flipH="1">
            <a:off x="-422591" y="5291232"/>
            <a:ext cx="1800468" cy="1151152"/>
            <a:chOff x="-206267" y="355694"/>
            <a:chExt cx="1406323" cy="899150"/>
          </a:xfrm>
        </p:grpSpPr>
        <p:sp>
          <p:nvSpPr>
            <p:cNvPr id="5211" name="Google Shape;5211;p19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2" name="Google Shape;5212;p19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3" name="Google Shape;5213;p19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4" name="Google Shape;5214;p19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5" name="Google Shape;5215;p19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6" name="Google Shape;5216;p19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7" name="Google Shape;5217;p19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8" name="Google Shape;5218;p19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19" name="Google Shape;5219;p19"/>
          <p:cNvGrpSpPr/>
          <p:nvPr/>
        </p:nvGrpSpPr>
        <p:grpSpPr>
          <a:xfrm rot="10800000" flipH="1">
            <a:off x="-224342" y="5924229"/>
            <a:ext cx="1153599" cy="1115511"/>
            <a:chOff x="-168381" y="-168706"/>
            <a:chExt cx="901061" cy="871312"/>
          </a:xfrm>
        </p:grpSpPr>
        <p:sp>
          <p:nvSpPr>
            <p:cNvPr id="5220" name="Google Shape;5220;p19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1" name="Google Shape;5221;p19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2" name="Google Shape;5222;p19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3" name="Google Shape;5223;p19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4" name="Google Shape;5224;p19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5" name="Google Shape;5225;p19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6" name="Google Shape;5226;p19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7" name="Google Shape;5227;p19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8" name="Google Shape;5228;p19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9" name="Google Shape;5229;p19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0" name="Google Shape;5230;p19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1" name="Google Shape;5231;p19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2" name="Google Shape;5232;p19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3" name="Google Shape;5233;p19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4" name="Google Shape;5234;p19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5" name="Google Shape;5235;p19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6" name="Google Shape;5236;p19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7" name="Google Shape;5237;p19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8" name="Google Shape;5238;p19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39" name="Google Shape;5239;p19"/>
          <p:cNvGrpSpPr/>
          <p:nvPr/>
        </p:nvGrpSpPr>
        <p:grpSpPr>
          <a:xfrm rot="10800000" flipH="1">
            <a:off x="999457" y="5690299"/>
            <a:ext cx="561361" cy="1519333"/>
            <a:chOff x="904476" y="-243594"/>
            <a:chExt cx="438472" cy="1186732"/>
          </a:xfrm>
        </p:grpSpPr>
        <p:sp>
          <p:nvSpPr>
            <p:cNvPr id="5240" name="Google Shape;5240;p19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1" name="Google Shape;5241;p19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2" name="Google Shape;5242;p19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3" name="Google Shape;5243;p19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4" name="Google Shape;5244;p19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5" name="Google Shape;5245;p19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6" name="Google Shape;5246;p19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7" name="Google Shape;5247;p19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8" name="Google Shape;5248;p19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9" name="Google Shape;5249;p19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0" name="Google Shape;5250;p19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1" name="Google Shape;5251;p19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2" name="Google Shape;5252;p19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3" name="Google Shape;5253;p19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4" name="Google Shape;5254;p19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5" name="Google Shape;5255;p19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6" name="Google Shape;5256;p19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7" name="Google Shape;5257;p19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8" name="Google Shape;5258;p19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9" name="Google Shape;5259;p19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0" name="Google Shape;5260;p19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1" name="Google Shape;5261;p19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2" name="Google Shape;5262;p19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3" name="Google Shape;5263;p19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4" name="Google Shape;5264;p19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5" name="Google Shape;5265;p19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6" name="Google Shape;5266;p19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67" name="Google Shape;5267;p19"/>
          <p:cNvGrpSpPr/>
          <p:nvPr/>
        </p:nvGrpSpPr>
        <p:grpSpPr>
          <a:xfrm rot="10800000" flipH="1">
            <a:off x="1705340" y="5995617"/>
            <a:ext cx="845843" cy="1453939"/>
            <a:chOff x="1455834" y="-430995"/>
            <a:chExt cx="660677" cy="1135653"/>
          </a:xfrm>
        </p:grpSpPr>
        <p:sp>
          <p:nvSpPr>
            <p:cNvPr id="5268" name="Google Shape;5268;p19"/>
            <p:cNvSpPr/>
            <p:nvPr/>
          </p:nvSpPr>
          <p:spPr>
            <a:xfrm>
              <a:off x="1455834" y="-342088"/>
              <a:ext cx="651576" cy="1046745"/>
            </a:xfrm>
            <a:custGeom>
              <a:avLst/>
              <a:gdLst/>
              <a:ahLst/>
              <a:cxnLst/>
              <a:rect l="l" t="t" r="r" b="b"/>
              <a:pathLst>
                <a:path w="21750" h="34941" extrusionOk="0">
                  <a:moveTo>
                    <a:pt x="16913" y="1"/>
                  </a:moveTo>
                  <a:cubicBezTo>
                    <a:pt x="14337" y="1"/>
                    <a:pt x="10562" y="1386"/>
                    <a:pt x="8840" y="2318"/>
                  </a:cubicBezTo>
                  <a:cubicBezTo>
                    <a:pt x="5904" y="3852"/>
                    <a:pt x="3603" y="5920"/>
                    <a:pt x="2202" y="8856"/>
                  </a:cubicBezTo>
                  <a:cubicBezTo>
                    <a:pt x="0" y="13192"/>
                    <a:pt x="334" y="18396"/>
                    <a:pt x="667" y="23199"/>
                  </a:cubicBezTo>
                  <a:cubicBezTo>
                    <a:pt x="901" y="27102"/>
                    <a:pt x="1535" y="31138"/>
                    <a:pt x="901" y="34941"/>
                  </a:cubicBezTo>
                  <a:cubicBezTo>
                    <a:pt x="6338" y="32439"/>
                    <a:pt x="12843" y="29704"/>
                    <a:pt x="16445" y="24600"/>
                  </a:cubicBezTo>
                  <a:cubicBezTo>
                    <a:pt x="20248" y="19163"/>
                    <a:pt x="21749" y="14159"/>
                    <a:pt x="20548" y="7521"/>
                  </a:cubicBezTo>
                  <a:cubicBezTo>
                    <a:pt x="20148" y="5153"/>
                    <a:pt x="18380" y="2084"/>
                    <a:pt x="18513" y="49"/>
                  </a:cubicBezTo>
                  <a:lnTo>
                    <a:pt x="18513" y="49"/>
                  </a:lnTo>
                  <a:lnTo>
                    <a:pt x="18180" y="149"/>
                  </a:lnTo>
                  <a:cubicBezTo>
                    <a:pt x="17810" y="47"/>
                    <a:pt x="17382" y="1"/>
                    <a:pt x="169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9" name="Google Shape;5269;p19"/>
            <p:cNvSpPr/>
            <p:nvPr/>
          </p:nvSpPr>
          <p:spPr>
            <a:xfrm>
              <a:off x="1538301" y="-430995"/>
              <a:ext cx="578210" cy="1060406"/>
            </a:xfrm>
            <a:custGeom>
              <a:avLst/>
              <a:gdLst/>
              <a:ahLst/>
              <a:cxnLst/>
              <a:rect l="l" t="t" r="r" b="b"/>
              <a:pathLst>
                <a:path w="19301" h="35397" extrusionOk="0">
                  <a:moveTo>
                    <a:pt x="18677" y="0"/>
                  </a:moveTo>
                  <a:cubicBezTo>
                    <a:pt x="18582" y="0"/>
                    <a:pt x="18484" y="34"/>
                    <a:pt x="18396" y="115"/>
                  </a:cubicBezTo>
                  <a:cubicBezTo>
                    <a:pt x="15027" y="2917"/>
                    <a:pt x="12191" y="6153"/>
                    <a:pt x="10490" y="10256"/>
                  </a:cubicBezTo>
                  <a:cubicBezTo>
                    <a:pt x="9423" y="12824"/>
                    <a:pt x="8622" y="15459"/>
                    <a:pt x="7588" y="18061"/>
                  </a:cubicBezTo>
                  <a:cubicBezTo>
                    <a:pt x="6520" y="20730"/>
                    <a:pt x="5420" y="23365"/>
                    <a:pt x="4252" y="26000"/>
                  </a:cubicBezTo>
                  <a:cubicBezTo>
                    <a:pt x="2951" y="28936"/>
                    <a:pt x="1584" y="31871"/>
                    <a:pt x="183" y="34773"/>
                  </a:cubicBezTo>
                  <a:cubicBezTo>
                    <a:pt x="0" y="35093"/>
                    <a:pt x="286" y="35397"/>
                    <a:pt x="559" y="35397"/>
                  </a:cubicBezTo>
                  <a:cubicBezTo>
                    <a:pt x="686" y="35397"/>
                    <a:pt x="809" y="35332"/>
                    <a:pt x="883" y="35174"/>
                  </a:cubicBezTo>
                  <a:cubicBezTo>
                    <a:pt x="3352" y="30103"/>
                    <a:pt x="5687" y="25000"/>
                    <a:pt x="7788" y="19763"/>
                  </a:cubicBezTo>
                  <a:cubicBezTo>
                    <a:pt x="8855" y="17161"/>
                    <a:pt x="9823" y="14525"/>
                    <a:pt x="10757" y="11857"/>
                  </a:cubicBezTo>
                  <a:cubicBezTo>
                    <a:pt x="11524" y="9789"/>
                    <a:pt x="12525" y="7787"/>
                    <a:pt x="13826" y="5986"/>
                  </a:cubicBezTo>
                  <a:cubicBezTo>
                    <a:pt x="15293" y="3985"/>
                    <a:pt x="17095" y="2283"/>
                    <a:pt x="18963" y="682"/>
                  </a:cubicBezTo>
                  <a:cubicBezTo>
                    <a:pt x="19301" y="422"/>
                    <a:pt x="19011" y="0"/>
                    <a:pt x="18677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0" name="Google Shape;5270;p19"/>
            <p:cNvSpPr/>
            <p:nvPr/>
          </p:nvSpPr>
          <p:spPr>
            <a:xfrm>
              <a:off x="1524162" y="373308"/>
              <a:ext cx="201494" cy="167043"/>
            </a:xfrm>
            <a:custGeom>
              <a:avLst/>
              <a:gdLst/>
              <a:ahLst/>
              <a:cxnLst/>
              <a:rect l="l" t="t" r="r" b="b"/>
              <a:pathLst>
                <a:path w="6726" h="5576" extrusionOk="0">
                  <a:moveTo>
                    <a:pt x="4720" y="0"/>
                  </a:moveTo>
                  <a:cubicBezTo>
                    <a:pt x="4637" y="0"/>
                    <a:pt x="4555" y="19"/>
                    <a:pt x="4491" y="51"/>
                  </a:cubicBezTo>
                  <a:cubicBezTo>
                    <a:pt x="3156" y="651"/>
                    <a:pt x="1855" y="1385"/>
                    <a:pt x="454" y="1852"/>
                  </a:cubicBezTo>
                  <a:cubicBezTo>
                    <a:pt x="1" y="2003"/>
                    <a:pt x="123" y="2676"/>
                    <a:pt x="523" y="2676"/>
                  </a:cubicBezTo>
                  <a:cubicBezTo>
                    <a:pt x="564" y="2676"/>
                    <a:pt x="608" y="2668"/>
                    <a:pt x="655" y="2653"/>
                  </a:cubicBezTo>
                  <a:cubicBezTo>
                    <a:pt x="1941" y="2214"/>
                    <a:pt x="3150" y="1597"/>
                    <a:pt x="4372" y="1002"/>
                  </a:cubicBezTo>
                  <a:lnTo>
                    <a:pt x="4372" y="1002"/>
                  </a:lnTo>
                  <a:cubicBezTo>
                    <a:pt x="4665" y="2485"/>
                    <a:pt x="5313" y="3873"/>
                    <a:pt x="5825" y="5288"/>
                  </a:cubicBezTo>
                  <a:cubicBezTo>
                    <a:pt x="5891" y="5488"/>
                    <a:pt x="6059" y="5576"/>
                    <a:pt x="6225" y="5576"/>
                  </a:cubicBezTo>
                  <a:cubicBezTo>
                    <a:pt x="6476" y="5576"/>
                    <a:pt x="6726" y="5375"/>
                    <a:pt x="6626" y="5055"/>
                  </a:cubicBezTo>
                  <a:cubicBezTo>
                    <a:pt x="6058" y="3487"/>
                    <a:pt x="5325" y="1952"/>
                    <a:pt x="5091" y="284"/>
                  </a:cubicBezTo>
                  <a:cubicBezTo>
                    <a:pt x="5069" y="81"/>
                    <a:pt x="4893" y="0"/>
                    <a:pt x="4720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1" name="Google Shape;5271;p19"/>
            <p:cNvSpPr/>
            <p:nvPr/>
          </p:nvSpPr>
          <p:spPr>
            <a:xfrm>
              <a:off x="1522934" y="228264"/>
              <a:ext cx="280103" cy="217881"/>
            </a:xfrm>
            <a:custGeom>
              <a:avLst/>
              <a:gdLst/>
              <a:ahLst/>
              <a:cxnLst/>
              <a:rect l="l" t="t" r="r" b="b"/>
              <a:pathLst>
                <a:path w="9350" h="7273" extrusionOk="0">
                  <a:moveTo>
                    <a:pt x="6183" y="0"/>
                  </a:moveTo>
                  <a:cubicBezTo>
                    <a:pt x="4107" y="0"/>
                    <a:pt x="2152" y="1072"/>
                    <a:pt x="395" y="2058"/>
                  </a:cubicBezTo>
                  <a:cubicBezTo>
                    <a:pt x="1" y="2283"/>
                    <a:pt x="225" y="2818"/>
                    <a:pt x="586" y="2818"/>
                  </a:cubicBezTo>
                  <a:cubicBezTo>
                    <a:pt x="652" y="2818"/>
                    <a:pt x="723" y="2800"/>
                    <a:pt x="796" y="2758"/>
                  </a:cubicBezTo>
                  <a:cubicBezTo>
                    <a:pt x="2474" y="1857"/>
                    <a:pt x="4326" y="840"/>
                    <a:pt x="6270" y="840"/>
                  </a:cubicBezTo>
                  <a:cubicBezTo>
                    <a:pt x="6287" y="840"/>
                    <a:pt x="6304" y="840"/>
                    <a:pt x="6321" y="840"/>
                  </a:cubicBezTo>
                  <a:lnTo>
                    <a:pt x="6321" y="840"/>
                  </a:lnTo>
                  <a:cubicBezTo>
                    <a:pt x="6680" y="2983"/>
                    <a:pt x="7901" y="4885"/>
                    <a:pt x="8468" y="6995"/>
                  </a:cubicBezTo>
                  <a:cubicBezTo>
                    <a:pt x="8520" y="7189"/>
                    <a:pt x="8673" y="7273"/>
                    <a:pt x="8832" y="7273"/>
                  </a:cubicBezTo>
                  <a:cubicBezTo>
                    <a:pt x="9083" y="7273"/>
                    <a:pt x="9350" y="7067"/>
                    <a:pt x="9268" y="6761"/>
                  </a:cubicBezTo>
                  <a:cubicBezTo>
                    <a:pt x="8701" y="4626"/>
                    <a:pt x="7367" y="2691"/>
                    <a:pt x="7100" y="456"/>
                  </a:cubicBezTo>
                  <a:cubicBezTo>
                    <a:pt x="7067" y="223"/>
                    <a:pt x="6933" y="56"/>
                    <a:pt x="6700" y="23"/>
                  </a:cubicBezTo>
                  <a:cubicBezTo>
                    <a:pt x="6527" y="8"/>
                    <a:pt x="6355" y="0"/>
                    <a:pt x="6183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2" name="Google Shape;5272;p19"/>
            <p:cNvSpPr/>
            <p:nvPr/>
          </p:nvSpPr>
          <p:spPr>
            <a:xfrm>
              <a:off x="1512719" y="76270"/>
              <a:ext cx="388219" cy="265753"/>
            </a:xfrm>
            <a:custGeom>
              <a:avLst/>
              <a:gdLst/>
              <a:ahLst/>
              <a:cxnLst/>
              <a:rect l="l" t="t" r="r" b="b"/>
              <a:pathLst>
                <a:path w="12959" h="8871" extrusionOk="0">
                  <a:moveTo>
                    <a:pt x="9243" y="1"/>
                  </a:moveTo>
                  <a:cubicBezTo>
                    <a:pt x="9197" y="1"/>
                    <a:pt x="9152" y="9"/>
                    <a:pt x="9109" y="27"/>
                  </a:cubicBezTo>
                  <a:cubicBezTo>
                    <a:pt x="6240" y="794"/>
                    <a:pt x="3438" y="1761"/>
                    <a:pt x="503" y="2295"/>
                  </a:cubicBezTo>
                  <a:cubicBezTo>
                    <a:pt x="0" y="2389"/>
                    <a:pt x="178" y="3104"/>
                    <a:pt x="646" y="3104"/>
                  </a:cubicBezTo>
                  <a:cubicBezTo>
                    <a:pt x="675" y="3104"/>
                    <a:pt x="705" y="3101"/>
                    <a:pt x="736" y="3095"/>
                  </a:cubicBezTo>
                  <a:cubicBezTo>
                    <a:pt x="3528" y="2582"/>
                    <a:pt x="6226" y="1668"/>
                    <a:pt x="8981" y="916"/>
                  </a:cubicBezTo>
                  <a:lnTo>
                    <a:pt x="8981" y="916"/>
                  </a:lnTo>
                  <a:cubicBezTo>
                    <a:pt x="10166" y="3393"/>
                    <a:pt x="11307" y="5933"/>
                    <a:pt x="12078" y="8566"/>
                  </a:cubicBezTo>
                  <a:cubicBezTo>
                    <a:pt x="12131" y="8779"/>
                    <a:pt x="12291" y="8870"/>
                    <a:pt x="12456" y="8870"/>
                  </a:cubicBezTo>
                  <a:cubicBezTo>
                    <a:pt x="12702" y="8870"/>
                    <a:pt x="12958" y="8666"/>
                    <a:pt x="12878" y="8366"/>
                  </a:cubicBezTo>
                  <a:cubicBezTo>
                    <a:pt x="12078" y="5530"/>
                    <a:pt x="10810" y="2862"/>
                    <a:pt x="9576" y="193"/>
                  </a:cubicBezTo>
                  <a:cubicBezTo>
                    <a:pt x="9502" y="70"/>
                    <a:pt x="9373" y="1"/>
                    <a:pt x="9243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3" name="Google Shape;5273;p19"/>
            <p:cNvSpPr/>
            <p:nvPr/>
          </p:nvSpPr>
          <p:spPr>
            <a:xfrm>
              <a:off x="1532699" y="-106248"/>
              <a:ext cx="446786" cy="249426"/>
            </a:xfrm>
            <a:custGeom>
              <a:avLst/>
              <a:gdLst/>
              <a:ahLst/>
              <a:cxnLst/>
              <a:rect l="l" t="t" r="r" b="b"/>
              <a:pathLst>
                <a:path w="14914" h="8326" extrusionOk="0">
                  <a:moveTo>
                    <a:pt x="10815" y="0"/>
                  </a:moveTo>
                  <a:cubicBezTo>
                    <a:pt x="10781" y="0"/>
                    <a:pt x="10746" y="5"/>
                    <a:pt x="10710" y="15"/>
                  </a:cubicBezTo>
                  <a:cubicBezTo>
                    <a:pt x="7308" y="1349"/>
                    <a:pt x="4139" y="3351"/>
                    <a:pt x="503" y="4051"/>
                  </a:cubicBezTo>
                  <a:cubicBezTo>
                    <a:pt x="1" y="4146"/>
                    <a:pt x="178" y="4861"/>
                    <a:pt x="618" y="4861"/>
                  </a:cubicBezTo>
                  <a:cubicBezTo>
                    <a:pt x="645" y="4861"/>
                    <a:pt x="674" y="4858"/>
                    <a:pt x="703" y="4852"/>
                  </a:cubicBezTo>
                  <a:cubicBezTo>
                    <a:pt x="4210" y="4176"/>
                    <a:pt x="7282" y="2291"/>
                    <a:pt x="10577" y="961"/>
                  </a:cubicBezTo>
                  <a:lnTo>
                    <a:pt x="10577" y="961"/>
                  </a:lnTo>
                  <a:cubicBezTo>
                    <a:pt x="11592" y="3362"/>
                    <a:pt x="13160" y="5527"/>
                    <a:pt x="14013" y="8021"/>
                  </a:cubicBezTo>
                  <a:cubicBezTo>
                    <a:pt x="14079" y="8234"/>
                    <a:pt x="14248" y="8325"/>
                    <a:pt x="14415" y="8325"/>
                  </a:cubicBezTo>
                  <a:cubicBezTo>
                    <a:pt x="14665" y="8325"/>
                    <a:pt x="14913" y="8121"/>
                    <a:pt x="14813" y="7821"/>
                  </a:cubicBezTo>
                  <a:cubicBezTo>
                    <a:pt x="13913" y="5186"/>
                    <a:pt x="12211" y="2917"/>
                    <a:pt x="11211" y="315"/>
                  </a:cubicBezTo>
                  <a:cubicBezTo>
                    <a:pt x="11154" y="146"/>
                    <a:pt x="11002" y="0"/>
                    <a:pt x="108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4" name="Google Shape;5274;p19"/>
            <p:cNvSpPr/>
            <p:nvPr/>
          </p:nvSpPr>
          <p:spPr>
            <a:xfrm>
              <a:off x="1720100" y="-252581"/>
              <a:ext cx="279863" cy="178007"/>
            </a:xfrm>
            <a:custGeom>
              <a:avLst/>
              <a:gdLst/>
              <a:ahLst/>
              <a:cxnLst/>
              <a:rect l="l" t="t" r="r" b="b"/>
              <a:pathLst>
                <a:path w="9342" h="5942" extrusionOk="0">
                  <a:moveTo>
                    <a:pt x="7095" y="0"/>
                  </a:moveTo>
                  <a:cubicBezTo>
                    <a:pt x="7051" y="0"/>
                    <a:pt x="7004" y="9"/>
                    <a:pt x="6956" y="30"/>
                  </a:cubicBezTo>
                  <a:cubicBezTo>
                    <a:pt x="4688" y="797"/>
                    <a:pt x="2653" y="2065"/>
                    <a:pt x="418" y="2965"/>
                  </a:cubicBezTo>
                  <a:cubicBezTo>
                    <a:pt x="1" y="3115"/>
                    <a:pt x="116" y="3797"/>
                    <a:pt x="503" y="3797"/>
                  </a:cubicBezTo>
                  <a:cubicBezTo>
                    <a:pt x="549" y="3797"/>
                    <a:pt x="599" y="3787"/>
                    <a:pt x="652" y="3766"/>
                  </a:cubicBezTo>
                  <a:cubicBezTo>
                    <a:pt x="2725" y="2918"/>
                    <a:pt x="4680" y="1744"/>
                    <a:pt x="6795" y="970"/>
                  </a:cubicBezTo>
                  <a:lnTo>
                    <a:pt x="6795" y="970"/>
                  </a:lnTo>
                  <a:cubicBezTo>
                    <a:pt x="7288" y="2577"/>
                    <a:pt x="7663" y="4267"/>
                    <a:pt x="8457" y="5734"/>
                  </a:cubicBezTo>
                  <a:cubicBezTo>
                    <a:pt x="8530" y="5880"/>
                    <a:pt x="8652" y="5941"/>
                    <a:pt x="8777" y="5941"/>
                  </a:cubicBezTo>
                  <a:cubicBezTo>
                    <a:pt x="9052" y="5941"/>
                    <a:pt x="9341" y="5645"/>
                    <a:pt x="9158" y="5300"/>
                  </a:cubicBezTo>
                  <a:cubicBezTo>
                    <a:pt x="8357" y="3766"/>
                    <a:pt x="8024" y="1965"/>
                    <a:pt x="7456" y="297"/>
                  </a:cubicBezTo>
                  <a:cubicBezTo>
                    <a:pt x="7403" y="138"/>
                    <a:pt x="7266" y="0"/>
                    <a:pt x="709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5" name="Google Shape;5275;p19"/>
            <p:cNvSpPr/>
            <p:nvPr/>
          </p:nvSpPr>
          <p:spPr>
            <a:xfrm>
              <a:off x="1919452" y="21694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35" y="1"/>
                  </a:moveTo>
                  <a:cubicBezTo>
                    <a:pt x="1" y="1"/>
                    <a:pt x="1" y="801"/>
                    <a:pt x="535" y="801"/>
                  </a:cubicBezTo>
                  <a:cubicBezTo>
                    <a:pt x="1035" y="801"/>
                    <a:pt x="1035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6" name="Google Shape;5276;p19"/>
            <p:cNvSpPr/>
            <p:nvPr/>
          </p:nvSpPr>
          <p:spPr>
            <a:xfrm>
              <a:off x="1955429" y="183960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1" y="1"/>
                    <a:pt x="1" y="801"/>
                    <a:pt x="501" y="801"/>
                  </a:cubicBezTo>
                  <a:cubicBezTo>
                    <a:pt x="1035" y="801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7" name="Google Shape;5277;p19"/>
            <p:cNvSpPr/>
            <p:nvPr/>
          </p:nvSpPr>
          <p:spPr>
            <a:xfrm>
              <a:off x="1968429" y="242912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0" y="1"/>
                    <a:pt x="0" y="801"/>
                    <a:pt x="501" y="801"/>
                  </a:cubicBezTo>
                  <a:cubicBezTo>
                    <a:pt x="1034" y="801"/>
                    <a:pt x="1034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8" name="Google Shape;5278;p19"/>
            <p:cNvSpPr/>
            <p:nvPr/>
          </p:nvSpPr>
          <p:spPr>
            <a:xfrm>
              <a:off x="1586709" y="67044"/>
              <a:ext cx="32025" cy="24026"/>
            </a:xfrm>
            <a:custGeom>
              <a:avLst/>
              <a:gdLst/>
              <a:ahLst/>
              <a:cxnLst/>
              <a:rect l="l" t="t" r="r" b="b"/>
              <a:pathLst>
                <a:path w="1069" h="802" extrusionOk="0">
                  <a:moveTo>
                    <a:pt x="535" y="1"/>
                  </a:moveTo>
                  <a:cubicBezTo>
                    <a:pt x="1" y="1"/>
                    <a:pt x="1" y="802"/>
                    <a:pt x="535" y="802"/>
                  </a:cubicBezTo>
                  <a:cubicBezTo>
                    <a:pt x="1068" y="802"/>
                    <a:pt x="1068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9" name="Google Shape;5279;p19"/>
            <p:cNvSpPr/>
            <p:nvPr/>
          </p:nvSpPr>
          <p:spPr>
            <a:xfrm>
              <a:off x="1625681" y="37088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68" y="834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0" name="Google Shape;5280;p19"/>
            <p:cNvSpPr/>
            <p:nvPr/>
          </p:nvSpPr>
          <p:spPr>
            <a:xfrm>
              <a:off x="1736605" y="-219720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0"/>
                  </a:moveTo>
                  <a:cubicBezTo>
                    <a:pt x="1" y="0"/>
                    <a:pt x="1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1" name="Google Shape;5281;p19"/>
            <p:cNvSpPr/>
            <p:nvPr/>
          </p:nvSpPr>
          <p:spPr>
            <a:xfrm>
              <a:off x="1779561" y="-252701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1" y="1"/>
                  </a:moveTo>
                  <a:cubicBezTo>
                    <a:pt x="1" y="1"/>
                    <a:pt x="1" y="835"/>
                    <a:pt x="501" y="835"/>
                  </a:cubicBezTo>
                  <a:cubicBezTo>
                    <a:pt x="1035" y="835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2" name="Google Shape;5282;p19"/>
            <p:cNvSpPr/>
            <p:nvPr/>
          </p:nvSpPr>
          <p:spPr>
            <a:xfrm>
              <a:off x="1785582" y="265918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7" y="801"/>
                    <a:pt x="1067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3" name="Google Shape;5283;p19"/>
            <p:cNvSpPr/>
            <p:nvPr/>
          </p:nvSpPr>
          <p:spPr>
            <a:xfrm>
              <a:off x="1808558" y="323852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4" name="Google Shape;5284;p19"/>
            <p:cNvSpPr/>
            <p:nvPr/>
          </p:nvSpPr>
          <p:spPr>
            <a:xfrm>
              <a:off x="1524761" y="369833"/>
              <a:ext cx="32025" cy="23996"/>
            </a:xfrm>
            <a:custGeom>
              <a:avLst/>
              <a:gdLst/>
              <a:ahLst/>
              <a:cxnLst/>
              <a:rect l="l" t="t" r="r" b="b"/>
              <a:pathLst>
                <a:path w="1069" h="801" extrusionOk="0">
                  <a:moveTo>
                    <a:pt x="535" y="0"/>
                  </a:moveTo>
                  <a:cubicBezTo>
                    <a:pt x="1" y="0"/>
                    <a:pt x="1" y="801"/>
                    <a:pt x="535" y="801"/>
                  </a:cubicBezTo>
                  <a:cubicBezTo>
                    <a:pt x="1068" y="801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5" name="Google Shape;5285;p19"/>
            <p:cNvSpPr/>
            <p:nvPr/>
          </p:nvSpPr>
          <p:spPr>
            <a:xfrm>
              <a:off x="1573738" y="333857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6" name="Google Shape;5286;p19"/>
            <p:cNvSpPr/>
            <p:nvPr/>
          </p:nvSpPr>
          <p:spPr>
            <a:xfrm>
              <a:off x="1632690" y="545701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7" name="Google Shape;5287;p19"/>
            <p:cNvSpPr/>
            <p:nvPr/>
          </p:nvSpPr>
          <p:spPr>
            <a:xfrm>
              <a:off x="1599709" y="597644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4" y="1"/>
                  </a:moveTo>
                  <a:cubicBezTo>
                    <a:pt x="1" y="1"/>
                    <a:pt x="1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88" name="Google Shape;5288;p19"/>
          <p:cNvGrpSpPr/>
          <p:nvPr/>
        </p:nvGrpSpPr>
        <p:grpSpPr>
          <a:xfrm rot="10800000" flipH="1">
            <a:off x="2270785" y="6029216"/>
            <a:ext cx="1043985" cy="1459267"/>
            <a:chOff x="1897495" y="-461400"/>
            <a:chExt cx="815443" cy="1139815"/>
          </a:xfrm>
        </p:grpSpPr>
        <p:sp>
          <p:nvSpPr>
            <p:cNvPr id="5289" name="Google Shape;5289;p19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0" name="Google Shape;5290;p19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1" name="Google Shape;5291;p19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2" name="Google Shape;5292;p19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3" name="Google Shape;5293;p19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4" name="Google Shape;5294;p19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5" name="Google Shape;5295;p19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6" name="Google Shape;5296;p19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7" name="Google Shape;5297;p19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8" name="Google Shape;5298;p19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9" name="Google Shape;5299;p19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0" name="Google Shape;5300;p19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1" name="Google Shape;5301;p19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2" name="Google Shape;5302;p19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3" name="Google Shape;5303;p19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4" name="Google Shape;5304;p19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5" name="Google Shape;5305;p19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6" name="Google Shape;5306;p19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7" name="Google Shape;5307;p19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8" name="Google Shape;5308;p19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9" name="Google Shape;5309;p19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0" name="Google Shape;5310;p19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11" name="Google Shape;5311;p19"/>
          <p:cNvGrpSpPr/>
          <p:nvPr/>
        </p:nvGrpSpPr>
        <p:grpSpPr>
          <a:xfrm>
            <a:off x="668797" y="3922163"/>
            <a:ext cx="558848" cy="729171"/>
            <a:chOff x="1304140" y="978228"/>
            <a:chExt cx="436509" cy="569545"/>
          </a:xfrm>
        </p:grpSpPr>
        <p:sp>
          <p:nvSpPr>
            <p:cNvPr id="5312" name="Google Shape;5312;p19"/>
            <p:cNvSpPr/>
            <p:nvPr/>
          </p:nvSpPr>
          <p:spPr>
            <a:xfrm>
              <a:off x="1321934" y="978228"/>
              <a:ext cx="418716" cy="433845"/>
            </a:xfrm>
            <a:custGeom>
              <a:avLst/>
              <a:gdLst/>
              <a:ahLst/>
              <a:cxnLst/>
              <a:rect l="l" t="t" r="r" b="b"/>
              <a:pathLst>
                <a:path w="13977" h="14482" extrusionOk="0">
                  <a:moveTo>
                    <a:pt x="12193" y="1"/>
                  </a:moveTo>
                  <a:cubicBezTo>
                    <a:pt x="11019" y="1"/>
                    <a:pt x="8624" y="2538"/>
                    <a:pt x="7306" y="3407"/>
                  </a:cubicBezTo>
                  <a:cubicBezTo>
                    <a:pt x="7155" y="3515"/>
                    <a:pt x="7024" y="3559"/>
                    <a:pt x="6904" y="3559"/>
                  </a:cubicBezTo>
                  <a:cubicBezTo>
                    <a:pt x="6467" y="3559"/>
                    <a:pt x="6173" y="2969"/>
                    <a:pt x="5571" y="2707"/>
                  </a:cubicBezTo>
                  <a:cubicBezTo>
                    <a:pt x="5238" y="2567"/>
                    <a:pt x="4914" y="2426"/>
                    <a:pt x="4624" y="2426"/>
                  </a:cubicBezTo>
                  <a:cubicBezTo>
                    <a:pt x="4362" y="2426"/>
                    <a:pt x="4127" y="2541"/>
                    <a:pt x="3936" y="2873"/>
                  </a:cubicBezTo>
                  <a:cubicBezTo>
                    <a:pt x="3303" y="4041"/>
                    <a:pt x="4037" y="5876"/>
                    <a:pt x="3936" y="7143"/>
                  </a:cubicBezTo>
                  <a:cubicBezTo>
                    <a:pt x="3288" y="6861"/>
                    <a:pt x="2376" y="6317"/>
                    <a:pt x="1586" y="6317"/>
                  </a:cubicBezTo>
                  <a:cubicBezTo>
                    <a:pt x="1442" y="6317"/>
                    <a:pt x="1302" y="6335"/>
                    <a:pt x="1168" y="6376"/>
                  </a:cubicBezTo>
                  <a:cubicBezTo>
                    <a:pt x="0" y="6710"/>
                    <a:pt x="267" y="8344"/>
                    <a:pt x="401" y="9278"/>
                  </a:cubicBezTo>
                  <a:cubicBezTo>
                    <a:pt x="601" y="10946"/>
                    <a:pt x="1235" y="12714"/>
                    <a:pt x="1368" y="14382"/>
                  </a:cubicBezTo>
                  <a:lnTo>
                    <a:pt x="1401" y="14382"/>
                  </a:lnTo>
                  <a:cubicBezTo>
                    <a:pt x="2530" y="14382"/>
                    <a:pt x="3857" y="14480"/>
                    <a:pt x="5122" y="14480"/>
                  </a:cubicBezTo>
                  <a:cubicBezTo>
                    <a:pt x="5502" y="14480"/>
                    <a:pt x="5876" y="14472"/>
                    <a:pt x="6238" y="14448"/>
                  </a:cubicBezTo>
                  <a:cubicBezTo>
                    <a:pt x="7372" y="14415"/>
                    <a:pt x="9207" y="14482"/>
                    <a:pt x="10041" y="13514"/>
                  </a:cubicBezTo>
                  <a:cubicBezTo>
                    <a:pt x="11142" y="12213"/>
                    <a:pt x="8707" y="11580"/>
                    <a:pt x="7939" y="11113"/>
                  </a:cubicBezTo>
                  <a:cubicBezTo>
                    <a:pt x="9340" y="10479"/>
                    <a:pt x="10941" y="10379"/>
                    <a:pt x="12309" y="9512"/>
                  </a:cubicBezTo>
                  <a:cubicBezTo>
                    <a:pt x="13076" y="8978"/>
                    <a:pt x="13977" y="8444"/>
                    <a:pt x="13176" y="7577"/>
                  </a:cubicBezTo>
                  <a:cubicBezTo>
                    <a:pt x="12509" y="6810"/>
                    <a:pt x="11442" y="6309"/>
                    <a:pt x="10575" y="6042"/>
                  </a:cubicBezTo>
                  <a:cubicBezTo>
                    <a:pt x="11375" y="4675"/>
                    <a:pt x="13510" y="772"/>
                    <a:pt x="12543" y="105"/>
                  </a:cubicBezTo>
                  <a:cubicBezTo>
                    <a:pt x="12444" y="34"/>
                    <a:pt x="12327" y="1"/>
                    <a:pt x="12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3" name="Google Shape;5313;p19"/>
            <p:cNvSpPr/>
            <p:nvPr/>
          </p:nvSpPr>
          <p:spPr>
            <a:xfrm>
              <a:off x="1304140" y="1073037"/>
              <a:ext cx="322013" cy="474737"/>
            </a:xfrm>
            <a:custGeom>
              <a:avLst/>
              <a:gdLst/>
              <a:ahLst/>
              <a:cxnLst/>
              <a:rect l="l" t="t" r="r" b="b"/>
              <a:pathLst>
                <a:path w="10749" h="15847" extrusionOk="0">
                  <a:moveTo>
                    <a:pt x="10371" y="1"/>
                  </a:moveTo>
                  <a:cubicBezTo>
                    <a:pt x="10313" y="1"/>
                    <a:pt x="10254" y="23"/>
                    <a:pt x="10201" y="75"/>
                  </a:cubicBezTo>
                  <a:cubicBezTo>
                    <a:pt x="8066" y="2210"/>
                    <a:pt x="5931" y="4412"/>
                    <a:pt x="4264" y="6980"/>
                  </a:cubicBezTo>
                  <a:cubicBezTo>
                    <a:pt x="2529" y="9616"/>
                    <a:pt x="995" y="12484"/>
                    <a:pt x="61" y="15520"/>
                  </a:cubicBezTo>
                  <a:cubicBezTo>
                    <a:pt x="1" y="15719"/>
                    <a:pt x="155" y="15846"/>
                    <a:pt x="310" y="15846"/>
                  </a:cubicBezTo>
                  <a:cubicBezTo>
                    <a:pt x="415" y="15846"/>
                    <a:pt x="521" y="15788"/>
                    <a:pt x="561" y="15653"/>
                  </a:cubicBezTo>
                  <a:cubicBezTo>
                    <a:pt x="1495" y="12684"/>
                    <a:pt x="3029" y="9849"/>
                    <a:pt x="4731" y="7247"/>
                  </a:cubicBezTo>
                  <a:cubicBezTo>
                    <a:pt x="6365" y="4712"/>
                    <a:pt x="8467" y="2544"/>
                    <a:pt x="10568" y="442"/>
                  </a:cubicBezTo>
                  <a:cubicBezTo>
                    <a:pt x="10749" y="261"/>
                    <a:pt x="10570" y="1"/>
                    <a:pt x="10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4" name="Google Shape;5314;p19"/>
            <p:cNvSpPr/>
            <p:nvPr/>
          </p:nvSpPr>
          <p:spPr>
            <a:xfrm>
              <a:off x="1369383" y="1235665"/>
              <a:ext cx="155569" cy="125642"/>
            </a:xfrm>
            <a:custGeom>
              <a:avLst/>
              <a:gdLst/>
              <a:ahLst/>
              <a:cxnLst/>
              <a:rect l="l" t="t" r="r" b="b"/>
              <a:pathLst>
                <a:path w="5193" h="4194" extrusionOk="0">
                  <a:moveTo>
                    <a:pt x="255" y="0"/>
                  </a:moveTo>
                  <a:cubicBezTo>
                    <a:pt x="126" y="0"/>
                    <a:pt x="1" y="84"/>
                    <a:pt x="17" y="250"/>
                  </a:cubicBezTo>
                  <a:cubicBezTo>
                    <a:pt x="84" y="1518"/>
                    <a:pt x="484" y="2752"/>
                    <a:pt x="751" y="3986"/>
                  </a:cubicBezTo>
                  <a:cubicBezTo>
                    <a:pt x="751" y="4086"/>
                    <a:pt x="885" y="4187"/>
                    <a:pt x="985" y="4187"/>
                  </a:cubicBezTo>
                  <a:cubicBezTo>
                    <a:pt x="1217" y="4169"/>
                    <a:pt x="1450" y="4163"/>
                    <a:pt x="1683" y="4163"/>
                  </a:cubicBezTo>
                  <a:cubicBezTo>
                    <a:pt x="2210" y="4163"/>
                    <a:pt x="2739" y="4194"/>
                    <a:pt x="3264" y="4194"/>
                  </a:cubicBezTo>
                  <a:cubicBezTo>
                    <a:pt x="3812" y="4194"/>
                    <a:pt x="4356" y="4160"/>
                    <a:pt x="4888" y="4020"/>
                  </a:cubicBezTo>
                  <a:cubicBezTo>
                    <a:pt x="5193" y="3959"/>
                    <a:pt x="5107" y="3507"/>
                    <a:pt x="4835" y="3507"/>
                  </a:cubicBezTo>
                  <a:cubicBezTo>
                    <a:pt x="4810" y="3507"/>
                    <a:pt x="4783" y="3511"/>
                    <a:pt x="4754" y="3519"/>
                  </a:cubicBezTo>
                  <a:cubicBezTo>
                    <a:pt x="4273" y="3636"/>
                    <a:pt x="3782" y="3667"/>
                    <a:pt x="3288" y="3667"/>
                  </a:cubicBezTo>
                  <a:cubicBezTo>
                    <a:pt x="2738" y="3667"/>
                    <a:pt x="2185" y="3629"/>
                    <a:pt x="1641" y="3629"/>
                  </a:cubicBezTo>
                  <a:cubicBezTo>
                    <a:pt x="1494" y="3629"/>
                    <a:pt x="1348" y="3632"/>
                    <a:pt x="1203" y="3639"/>
                  </a:cubicBezTo>
                  <a:lnTo>
                    <a:pt x="1203" y="3639"/>
                  </a:lnTo>
                  <a:cubicBezTo>
                    <a:pt x="938" y="2513"/>
                    <a:pt x="581" y="1411"/>
                    <a:pt x="518" y="250"/>
                  </a:cubicBezTo>
                  <a:cubicBezTo>
                    <a:pt x="518" y="84"/>
                    <a:pt x="384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5" name="Google Shape;5315;p19"/>
            <p:cNvSpPr/>
            <p:nvPr/>
          </p:nvSpPr>
          <p:spPr>
            <a:xfrm>
              <a:off x="1422853" y="1210682"/>
              <a:ext cx="90951" cy="89603"/>
            </a:xfrm>
            <a:custGeom>
              <a:avLst/>
              <a:gdLst/>
              <a:ahLst/>
              <a:cxnLst/>
              <a:rect l="l" t="t" r="r" b="b"/>
              <a:pathLst>
                <a:path w="3036" h="2991" extrusionOk="0">
                  <a:moveTo>
                    <a:pt x="267" y="0"/>
                  </a:moveTo>
                  <a:cubicBezTo>
                    <a:pt x="134" y="0"/>
                    <a:pt x="0" y="84"/>
                    <a:pt x="0" y="250"/>
                  </a:cubicBezTo>
                  <a:cubicBezTo>
                    <a:pt x="0" y="1084"/>
                    <a:pt x="67" y="1885"/>
                    <a:pt x="100" y="2719"/>
                  </a:cubicBezTo>
                  <a:cubicBezTo>
                    <a:pt x="130" y="2868"/>
                    <a:pt x="240" y="2991"/>
                    <a:pt x="383" y="2991"/>
                  </a:cubicBezTo>
                  <a:cubicBezTo>
                    <a:pt x="400" y="2991"/>
                    <a:pt x="417" y="2989"/>
                    <a:pt x="434" y="2986"/>
                  </a:cubicBezTo>
                  <a:cubicBezTo>
                    <a:pt x="1201" y="2686"/>
                    <a:pt x="2002" y="2686"/>
                    <a:pt x="2802" y="2552"/>
                  </a:cubicBezTo>
                  <a:cubicBezTo>
                    <a:pt x="2936" y="2519"/>
                    <a:pt x="3036" y="2352"/>
                    <a:pt x="3003" y="2219"/>
                  </a:cubicBezTo>
                  <a:cubicBezTo>
                    <a:pt x="2936" y="2085"/>
                    <a:pt x="2802" y="2018"/>
                    <a:pt x="2669" y="2018"/>
                  </a:cubicBezTo>
                  <a:cubicBezTo>
                    <a:pt x="1974" y="2163"/>
                    <a:pt x="1280" y="2182"/>
                    <a:pt x="607" y="2359"/>
                  </a:cubicBezTo>
                  <a:lnTo>
                    <a:pt x="607" y="2359"/>
                  </a:lnTo>
                  <a:cubicBezTo>
                    <a:pt x="559" y="1653"/>
                    <a:pt x="534" y="964"/>
                    <a:pt x="534" y="250"/>
                  </a:cubicBezTo>
                  <a:cubicBezTo>
                    <a:pt x="534" y="84"/>
                    <a:pt x="401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6" name="Google Shape;5316;p19"/>
            <p:cNvSpPr/>
            <p:nvPr/>
          </p:nvSpPr>
          <p:spPr>
            <a:xfrm>
              <a:off x="1473208" y="1117461"/>
              <a:ext cx="125911" cy="118242"/>
            </a:xfrm>
            <a:custGeom>
              <a:avLst/>
              <a:gdLst/>
              <a:ahLst/>
              <a:cxnLst/>
              <a:rect l="l" t="t" r="r" b="b"/>
              <a:pathLst>
                <a:path w="4203" h="3947" extrusionOk="0">
                  <a:moveTo>
                    <a:pt x="318" y="0"/>
                  </a:moveTo>
                  <a:cubicBezTo>
                    <a:pt x="171" y="0"/>
                    <a:pt x="1" y="128"/>
                    <a:pt x="21" y="327"/>
                  </a:cubicBezTo>
                  <a:cubicBezTo>
                    <a:pt x="221" y="1361"/>
                    <a:pt x="187" y="2428"/>
                    <a:pt x="221" y="3463"/>
                  </a:cubicBezTo>
                  <a:cubicBezTo>
                    <a:pt x="221" y="3563"/>
                    <a:pt x="287" y="3696"/>
                    <a:pt x="421" y="3696"/>
                  </a:cubicBezTo>
                  <a:cubicBezTo>
                    <a:pt x="988" y="3796"/>
                    <a:pt x="1555" y="3863"/>
                    <a:pt x="2155" y="3930"/>
                  </a:cubicBezTo>
                  <a:cubicBezTo>
                    <a:pt x="2331" y="3940"/>
                    <a:pt x="2509" y="3947"/>
                    <a:pt x="2689" y="3947"/>
                  </a:cubicBezTo>
                  <a:cubicBezTo>
                    <a:pt x="3090" y="3947"/>
                    <a:pt x="3498" y="3911"/>
                    <a:pt x="3890" y="3796"/>
                  </a:cubicBezTo>
                  <a:cubicBezTo>
                    <a:pt x="4203" y="3734"/>
                    <a:pt x="4105" y="3290"/>
                    <a:pt x="3816" y="3290"/>
                  </a:cubicBezTo>
                  <a:cubicBezTo>
                    <a:pt x="3797" y="3290"/>
                    <a:pt x="3777" y="3292"/>
                    <a:pt x="3757" y="3296"/>
                  </a:cubicBezTo>
                  <a:cubicBezTo>
                    <a:pt x="3401" y="3385"/>
                    <a:pt x="3045" y="3414"/>
                    <a:pt x="2689" y="3414"/>
                  </a:cubicBezTo>
                  <a:cubicBezTo>
                    <a:pt x="2511" y="3414"/>
                    <a:pt x="2333" y="3407"/>
                    <a:pt x="2155" y="3396"/>
                  </a:cubicBezTo>
                  <a:cubicBezTo>
                    <a:pt x="1684" y="3366"/>
                    <a:pt x="1213" y="3311"/>
                    <a:pt x="742" y="3229"/>
                  </a:cubicBezTo>
                  <a:lnTo>
                    <a:pt x="742" y="3229"/>
                  </a:lnTo>
                  <a:cubicBezTo>
                    <a:pt x="691" y="2207"/>
                    <a:pt x="707" y="1186"/>
                    <a:pt x="521" y="194"/>
                  </a:cubicBezTo>
                  <a:cubicBezTo>
                    <a:pt x="507" y="59"/>
                    <a:pt x="418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7" name="Google Shape;5317;p19"/>
            <p:cNvSpPr/>
            <p:nvPr/>
          </p:nvSpPr>
          <p:spPr>
            <a:xfrm>
              <a:off x="1524761" y="1114256"/>
              <a:ext cx="61982" cy="58986"/>
            </a:xfrm>
            <a:custGeom>
              <a:avLst/>
              <a:gdLst/>
              <a:ahLst/>
              <a:cxnLst/>
              <a:rect l="l" t="t" r="r" b="b"/>
              <a:pathLst>
                <a:path w="2069" h="1969" extrusionOk="0">
                  <a:moveTo>
                    <a:pt x="301" y="0"/>
                  </a:moveTo>
                  <a:cubicBezTo>
                    <a:pt x="168" y="34"/>
                    <a:pt x="34" y="134"/>
                    <a:pt x="34" y="267"/>
                  </a:cubicBezTo>
                  <a:cubicBezTo>
                    <a:pt x="34" y="734"/>
                    <a:pt x="1" y="1235"/>
                    <a:pt x="168" y="1702"/>
                  </a:cubicBezTo>
                  <a:cubicBezTo>
                    <a:pt x="201" y="1802"/>
                    <a:pt x="301" y="1902"/>
                    <a:pt x="401" y="1902"/>
                  </a:cubicBezTo>
                  <a:cubicBezTo>
                    <a:pt x="868" y="1902"/>
                    <a:pt x="1335" y="1968"/>
                    <a:pt x="1802" y="1968"/>
                  </a:cubicBezTo>
                  <a:cubicBezTo>
                    <a:pt x="1936" y="1968"/>
                    <a:pt x="2069" y="1868"/>
                    <a:pt x="2069" y="1735"/>
                  </a:cubicBezTo>
                  <a:cubicBezTo>
                    <a:pt x="2069" y="1568"/>
                    <a:pt x="1969" y="1468"/>
                    <a:pt x="1802" y="1468"/>
                  </a:cubicBezTo>
                  <a:cubicBezTo>
                    <a:pt x="1402" y="1468"/>
                    <a:pt x="1002" y="1395"/>
                    <a:pt x="601" y="1374"/>
                  </a:cubicBezTo>
                  <a:lnTo>
                    <a:pt x="601" y="1374"/>
                  </a:lnTo>
                  <a:cubicBezTo>
                    <a:pt x="601" y="1349"/>
                    <a:pt x="601" y="1325"/>
                    <a:pt x="601" y="1301"/>
                  </a:cubicBezTo>
                  <a:cubicBezTo>
                    <a:pt x="601" y="1301"/>
                    <a:pt x="601" y="1301"/>
                    <a:pt x="568" y="1268"/>
                  </a:cubicBezTo>
                  <a:cubicBezTo>
                    <a:pt x="568" y="1268"/>
                    <a:pt x="568" y="1201"/>
                    <a:pt x="568" y="1168"/>
                  </a:cubicBezTo>
                  <a:cubicBezTo>
                    <a:pt x="568" y="1168"/>
                    <a:pt x="568" y="1134"/>
                    <a:pt x="568" y="1101"/>
                  </a:cubicBezTo>
                  <a:cubicBezTo>
                    <a:pt x="568" y="1034"/>
                    <a:pt x="568" y="1001"/>
                    <a:pt x="535" y="934"/>
                  </a:cubicBezTo>
                  <a:cubicBezTo>
                    <a:pt x="535" y="734"/>
                    <a:pt x="568" y="501"/>
                    <a:pt x="568" y="267"/>
                  </a:cubicBezTo>
                  <a:cubicBezTo>
                    <a:pt x="568" y="134"/>
                    <a:pt x="434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8" name="Google Shape;5318;p19"/>
            <p:cNvSpPr/>
            <p:nvPr/>
          </p:nvSpPr>
          <p:spPr>
            <a:xfrm>
              <a:off x="1567747" y="1071270"/>
              <a:ext cx="60964" cy="60814"/>
            </a:xfrm>
            <a:custGeom>
              <a:avLst/>
              <a:gdLst/>
              <a:ahLst/>
              <a:cxnLst/>
              <a:rect l="l" t="t" r="r" b="b"/>
              <a:pathLst>
                <a:path w="2035" h="2030" extrusionOk="0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lnTo>
                    <a:pt x="0" y="1669"/>
                  </a:lnTo>
                  <a:cubicBezTo>
                    <a:pt x="0" y="1769"/>
                    <a:pt x="100" y="1902"/>
                    <a:pt x="200" y="1902"/>
                  </a:cubicBezTo>
                  <a:cubicBezTo>
                    <a:pt x="585" y="1974"/>
                    <a:pt x="970" y="2029"/>
                    <a:pt x="1342" y="2029"/>
                  </a:cubicBezTo>
                  <a:cubicBezTo>
                    <a:pt x="1486" y="2029"/>
                    <a:pt x="1628" y="2021"/>
                    <a:pt x="1768" y="2002"/>
                  </a:cubicBezTo>
                  <a:cubicBezTo>
                    <a:pt x="1902" y="2002"/>
                    <a:pt x="2035" y="1902"/>
                    <a:pt x="2035" y="1769"/>
                  </a:cubicBezTo>
                  <a:cubicBezTo>
                    <a:pt x="2035" y="1647"/>
                    <a:pt x="1952" y="1498"/>
                    <a:pt x="1810" y="1498"/>
                  </a:cubicBezTo>
                  <a:cubicBezTo>
                    <a:pt x="1797" y="1498"/>
                    <a:pt x="1783" y="1499"/>
                    <a:pt x="1768" y="1502"/>
                  </a:cubicBezTo>
                  <a:lnTo>
                    <a:pt x="1034" y="1502"/>
                  </a:lnTo>
                  <a:cubicBezTo>
                    <a:pt x="968" y="1502"/>
                    <a:pt x="934" y="1502"/>
                    <a:pt x="867" y="1469"/>
                  </a:cubicBezTo>
                  <a:lnTo>
                    <a:pt x="734" y="1469"/>
                  </a:lnTo>
                  <a:cubicBezTo>
                    <a:pt x="667" y="1452"/>
                    <a:pt x="601" y="1444"/>
                    <a:pt x="534" y="1435"/>
                  </a:cubicBezTo>
                  <a:lnTo>
                    <a:pt x="534" y="1435"/>
                  </a:lnTo>
                  <a:lnTo>
                    <a:pt x="534" y="268"/>
                  </a:lnTo>
                  <a:cubicBezTo>
                    <a:pt x="534" y="101"/>
                    <a:pt x="43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9" name="Google Shape;5319;p19"/>
            <p:cNvSpPr/>
            <p:nvPr/>
          </p:nvSpPr>
          <p:spPr>
            <a:xfrm>
              <a:off x="1620708" y="123015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0" name="Google Shape;5320;p19"/>
            <p:cNvSpPr/>
            <p:nvPr/>
          </p:nvSpPr>
          <p:spPr>
            <a:xfrm>
              <a:off x="1628676" y="120418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1" name="Google Shape;5321;p19"/>
            <p:cNvSpPr/>
            <p:nvPr/>
          </p:nvSpPr>
          <p:spPr>
            <a:xfrm>
              <a:off x="1641677" y="12271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2" name="Google Shape;5322;p19"/>
            <p:cNvSpPr/>
            <p:nvPr/>
          </p:nvSpPr>
          <p:spPr>
            <a:xfrm>
              <a:off x="1628676" y="103631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3" name="Google Shape;5323;p19"/>
            <p:cNvSpPr/>
            <p:nvPr/>
          </p:nvSpPr>
          <p:spPr>
            <a:xfrm>
              <a:off x="1638681" y="10572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4" name="Google Shape;5324;p19"/>
            <p:cNvSpPr/>
            <p:nvPr/>
          </p:nvSpPr>
          <p:spPr>
            <a:xfrm>
              <a:off x="1651682" y="103032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5" name="Google Shape;5325;p19"/>
            <p:cNvSpPr/>
            <p:nvPr/>
          </p:nvSpPr>
          <p:spPr>
            <a:xfrm>
              <a:off x="1451820" y="110125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6" name="Google Shape;5326;p19"/>
            <p:cNvSpPr/>
            <p:nvPr/>
          </p:nvSpPr>
          <p:spPr>
            <a:xfrm>
              <a:off x="1457811" y="10732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7" name="Google Shape;5327;p19"/>
            <p:cNvSpPr/>
            <p:nvPr/>
          </p:nvSpPr>
          <p:spPr>
            <a:xfrm>
              <a:off x="1471800" y="109226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8" name="Google Shape;5328;p19"/>
            <p:cNvSpPr/>
            <p:nvPr/>
          </p:nvSpPr>
          <p:spPr>
            <a:xfrm>
              <a:off x="1544741" y="1374059"/>
              <a:ext cx="15039" cy="10006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lnTo>
                    <a:pt x="268" y="334"/>
                  </a:lnTo>
                  <a:cubicBezTo>
                    <a:pt x="501" y="334"/>
                    <a:pt x="501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9" name="Google Shape;5329;p19"/>
            <p:cNvSpPr/>
            <p:nvPr/>
          </p:nvSpPr>
          <p:spPr>
            <a:xfrm>
              <a:off x="1555735" y="1346081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0" name="Google Shape;5330;p19"/>
            <p:cNvSpPr/>
            <p:nvPr/>
          </p:nvSpPr>
          <p:spPr>
            <a:xfrm>
              <a:off x="1571731" y="137106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1" name="Google Shape;5331;p19"/>
            <p:cNvSpPr/>
            <p:nvPr/>
          </p:nvSpPr>
          <p:spPr>
            <a:xfrm>
              <a:off x="1354914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2" name="Google Shape;5332;p19"/>
            <p:cNvSpPr/>
            <p:nvPr/>
          </p:nvSpPr>
          <p:spPr>
            <a:xfrm>
              <a:off x="1367885" y="1184201"/>
              <a:ext cx="14020" cy="10006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68" y="334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3" name="Google Shape;5333;p19"/>
            <p:cNvSpPr/>
            <p:nvPr/>
          </p:nvSpPr>
          <p:spPr>
            <a:xfrm>
              <a:off x="1375883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34" name="Google Shape;5334;p19"/>
          <p:cNvGrpSpPr/>
          <p:nvPr/>
        </p:nvGrpSpPr>
        <p:grpSpPr>
          <a:xfrm rot="10800000" flipH="1">
            <a:off x="11026624" y="1058000"/>
            <a:ext cx="1586693" cy="1009432"/>
            <a:chOff x="7742212" y="3926048"/>
            <a:chExt cx="1414838" cy="900099"/>
          </a:xfrm>
        </p:grpSpPr>
        <p:sp>
          <p:nvSpPr>
            <p:cNvPr id="5335" name="Google Shape;5335;p19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6" name="Google Shape;5336;p19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7" name="Google Shape;5337;p19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8" name="Google Shape;5338;p19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9" name="Google Shape;5339;p19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0" name="Google Shape;5340;p19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1" name="Google Shape;5341;p19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2" name="Google Shape;5342;p19"/>
            <p:cNvSpPr/>
            <p:nvPr/>
          </p:nvSpPr>
          <p:spPr>
            <a:xfrm>
              <a:off x="7742212" y="3936832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43" name="Google Shape;5343;p19"/>
          <p:cNvGrpSpPr/>
          <p:nvPr/>
        </p:nvGrpSpPr>
        <p:grpSpPr>
          <a:xfrm rot="10800000" flipH="1">
            <a:off x="11394401" y="259356"/>
            <a:ext cx="1389679" cy="1396017"/>
            <a:chOff x="8276926" y="3750868"/>
            <a:chExt cx="1239162" cy="1244814"/>
          </a:xfrm>
        </p:grpSpPr>
        <p:sp>
          <p:nvSpPr>
            <p:cNvPr id="5344" name="Google Shape;5344;p19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5" name="Google Shape;5345;p19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6" name="Google Shape;5346;p19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7" name="Google Shape;5347;p19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8" name="Google Shape;5348;p19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9" name="Google Shape;5349;p19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0" name="Google Shape;5350;p19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1" name="Google Shape;5351;p19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2" name="Google Shape;5352;p19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3" name="Google Shape;5353;p19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4" name="Google Shape;5354;p19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5" name="Google Shape;5355;p19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6" name="Google Shape;5356;p19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7" name="Google Shape;5357;p19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8" name="Google Shape;5358;p19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9" name="Google Shape;5359;p19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0" name="Google Shape;5360;p19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1" name="Google Shape;5361;p19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2" name="Google Shape;5362;p19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3" name="Google Shape;5363;p19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4" name="Google Shape;5364;p19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5" name="Google Shape;5365;p19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6" name="Google Shape;5366;p19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7" name="Google Shape;5367;p19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8" name="Google Shape;5368;p19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9" name="Google Shape;5369;p19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0" name="Google Shape;5370;p19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71" name="Google Shape;5371;p19"/>
          <p:cNvGrpSpPr/>
          <p:nvPr/>
        </p:nvGrpSpPr>
        <p:grpSpPr>
          <a:xfrm rot="10800000" flipH="1">
            <a:off x="11312580" y="-360494"/>
            <a:ext cx="491221" cy="1330575"/>
            <a:chOff x="7607455" y="4238363"/>
            <a:chExt cx="438017" cy="1186459"/>
          </a:xfrm>
        </p:grpSpPr>
        <p:sp>
          <p:nvSpPr>
            <p:cNvPr id="5372" name="Google Shape;5372;p19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3" name="Google Shape;5373;p19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4" name="Google Shape;5374;p19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5" name="Google Shape;5375;p19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6" name="Google Shape;5376;p19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7" name="Google Shape;5377;p19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8" name="Google Shape;5378;p19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9" name="Google Shape;5379;p19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0" name="Google Shape;5380;p19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1" name="Google Shape;5381;p19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2" name="Google Shape;5382;p19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3" name="Google Shape;5383;p19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4" name="Google Shape;5384;p19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5" name="Google Shape;5385;p19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6" name="Google Shape;5386;p19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7" name="Google Shape;5387;p19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8" name="Google Shape;5388;p19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9" name="Google Shape;5389;p19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0" name="Google Shape;5390;p19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1" name="Google Shape;5391;p19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2" name="Google Shape;5392;p19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3" name="Google Shape;5393;p19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4" name="Google Shape;5394;p19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5" name="Google Shape;5395;p19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96" name="Google Shape;5396;p19"/>
          <p:cNvGrpSpPr/>
          <p:nvPr/>
        </p:nvGrpSpPr>
        <p:grpSpPr>
          <a:xfrm rot="-4992369">
            <a:off x="9641891" y="-344473"/>
            <a:ext cx="485747" cy="1259327"/>
            <a:chOff x="7916001" y="4222802"/>
            <a:chExt cx="364302" cy="944474"/>
          </a:xfrm>
        </p:grpSpPr>
        <p:sp>
          <p:nvSpPr>
            <p:cNvPr id="5397" name="Google Shape;5397;p19"/>
            <p:cNvSpPr/>
            <p:nvPr/>
          </p:nvSpPr>
          <p:spPr>
            <a:xfrm>
              <a:off x="7954650" y="4270825"/>
              <a:ext cx="325652" cy="896451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8" name="Google Shape;5398;p19"/>
            <p:cNvSpPr/>
            <p:nvPr/>
          </p:nvSpPr>
          <p:spPr>
            <a:xfrm>
              <a:off x="8159489" y="4463672"/>
              <a:ext cx="54905" cy="89149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9" name="Google Shape;5399;p19"/>
            <p:cNvSpPr/>
            <p:nvPr/>
          </p:nvSpPr>
          <p:spPr>
            <a:xfrm>
              <a:off x="8053845" y="4468005"/>
              <a:ext cx="86579" cy="46918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0" name="Google Shape;5400;p19"/>
            <p:cNvSpPr/>
            <p:nvPr/>
          </p:nvSpPr>
          <p:spPr>
            <a:xfrm>
              <a:off x="8092495" y="4353366"/>
              <a:ext cx="52134" cy="86805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1" name="Google Shape;5401;p19"/>
            <p:cNvSpPr/>
            <p:nvPr/>
          </p:nvSpPr>
          <p:spPr>
            <a:xfrm>
              <a:off x="7991637" y="4373446"/>
              <a:ext cx="80733" cy="48404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2" name="Google Shape;5402;p19"/>
            <p:cNvSpPr/>
            <p:nvPr/>
          </p:nvSpPr>
          <p:spPr>
            <a:xfrm>
              <a:off x="8010231" y="4260999"/>
              <a:ext cx="36914" cy="74131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3" name="Google Shape;5403;p19"/>
            <p:cNvSpPr/>
            <p:nvPr/>
          </p:nvSpPr>
          <p:spPr>
            <a:xfrm>
              <a:off x="7937845" y="4303554"/>
              <a:ext cx="68966" cy="47119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4" name="Google Shape;5404;p19"/>
            <p:cNvSpPr/>
            <p:nvPr/>
          </p:nvSpPr>
          <p:spPr>
            <a:xfrm>
              <a:off x="7916001" y="4222802"/>
              <a:ext cx="62238" cy="61910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405" name="Google Shape;5405;p19"/>
          <p:cNvSpPr/>
          <p:nvPr/>
        </p:nvSpPr>
        <p:spPr>
          <a:xfrm rot="10800000" flipH="1">
            <a:off x="10654771" y="-166611"/>
            <a:ext cx="730728" cy="1173464"/>
          </a:xfrm>
          <a:custGeom>
            <a:avLst/>
            <a:gdLst/>
            <a:ahLst/>
            <a:cxnLst/>
            <a:rect l="l" t="t" r="r" b="b"/>
            <a:pathLst>
              <a:path w="21750" h="34928" extrusionOk="0">
                <a:moveTo>
                  <a:pt x="20882" y="1"/>
                </a:moveTo>
                <a:cubicBezTo>
                  <a:pt x="15445" y="2503"/>
                  <a:pt x="8940" y="5204"/>
                  <a:pt x="5338" y="10308"/>
                </a:cubicBezTo>
                <a:cubicBezTo>
                  <a:pt x="1535" y="15745"/>
                  <a:pt x="0" y="20749"/>
                  <a:pt x="1201" y="27387"/>
                </a:cubicBezTo>
                <a:cubicBezTo>
                  <a:pt x="1635" y="29789"/>
                  <a:pt x="3370" y="32824"/>
                  <a:pt x="3269" y="34892"/>
                </a:cubicBezTo>
                <a:lnTo>
                  <a:pt x="3603" y="34792"/>
                </a:lnTo>
                <a:cubicBezTo>
                  <a:pt x="3958" y="34886"/>
                  <a:pt x="4367" y="34928"/>
                  <a:pt x="4813" y="34928"/>
                </a:cubicBezTo>
                <a:cubicBezTo>
                  <a:pt x="7383" y="34928"/>
                  <a:pt x="11181" y="33534"/>
                  <a:pt x="12943" y="32624"/>
                </a:cubicBezTo>
                <a:cubicBezTo>
                  <a:pt x="15878" y="31090"/>
                  <a:pt x="18180" y="29022"/>
                  <a:pt x="19581" y="26086"/>
                </a:cubicBezTo>
                <a:cubicBezTo>
                  <a:pt x="21749" y="21750"/>
                  <a:pt x="21416" y="16513"/>
                  <a:pt x="21116" y="11743"/>
                </a:cubicBezTo>
                <a:cubicBezTo>
                  <a:pt x="20882" y="7806"/>
                  <a:pt x="20248" y="3803"/>
                  <a:pt x="20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6" name="Google Shape;5406;p19"/>
          <p:cNvSpPr/>
          <p:nvPr/>
        </p:nvSpPr>
        <p:spPr>
          <a:xfrm rot="10800000" flipH="1">
            <a:off x="10645298" y="-266318"/>
            <a:ext cx="648047" cy="1188751"/>
          </a:xfrm>
          <a:custGeom>
            <a:avLst/>
            <a:gdLst/>
            <a:ahLst/>
            <a:cxnLst/>
            <a:rect l="l" t="t" r="r" b="b"/>
            <a:pathLst>
              <a:path w="19289" h="35383" extrusionOk="0">
                <a:moveTo>
                  <a:pt x="18746" y="0"/>
                </a:moveTo>
                <a:cubicBezTo>
                  <a:pt x="18623" y="0"/>
                  <a:pt x="18503" y="65"/>
                  <a:pt x="18429" y="223"/>
                </a:cubicBezTo>
                <a:cubicBezTo>
                  <a:pt x="15960" y="5260"/>
                  <a:pt x="13625" y="10397"/>
                  <a:pt x="11524" y="15601"/>
                </a:cubicBezTo>
                <a:cubicBezTo>
                  <a:pt x="10456" y="18236"/>
                  <a:pt x="9489" y="20871"/>
                  <a:pt x="8522" y="23506"/>
                </a:cubicBezTo>
                <a:cubicBezTo>
                  <a:pt x="7788" y="25608"/>
                  <a:pt x="6787" y="27609"/>
                  <a:pt x="5486" y="29377"/>
                </a:cubicBezTo>
                <a:cubicBezTo>
                  <a:pt x="4018" y="31379"/>
                  <a:pt x="2217" y="33113"/>
                  <a:pt x="316" y="34681"/>
                </a:cubicBezTo>
                <a:cubicBezTo>
                  <a:pt x="1" y="34970"/>
                  <a:pt x="306" y="35383"/>
                  <a:pt x="645" y="35383"/>
                </a:cubicBezTo>
                <a:cubicBezTo>
                  <a:pt x="737" y="35383"/>
                  <a:pt x="831" y="35353"/>
                  <a:pt x="916" y="35281"/>
                </a:cubicBezTo>
                <a:cubicBezTo>
                  <a:pt x="4285" y="32446"/>
                  <a:pt x="7087" y="29210"/>
                  <a:pt x="8789" y="25141"/>
                </a:cubicBezTo>
                <a:cubicBezTo>
                  <a:pt x="9856" y="22572"/>
                  <a:pt x="10690" y="19904"/>
                  <a:pt x="11724" y="17335"/>
                </a:cubicBezTo>
                <a:cubicBezTo>
                  <a:pt x="12758" y="14667"/>
                  <a:pt x="13892" y="11998"/>
                  <a:pt x="15060" y="9396"/>
                </a:cubicBezTo>
                <a:cubicBezTo>
                  <a:pt x="16361" y="6428"/>
                  <a:pt x="17728" y="3525"/>
                  <a:pt x="19129" y="623"/>
                </a:cubicBezTo>
                <a:cubicBezTo>
                  <a:pt x="19289" y="304"/>
                  <a:pt x="19012" y="0"/>
                  <a:pt x="18746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7" name="Google Shape;5407;p19"/>
          <p:cNvSpPr/>
          <p:nvPr/>
        </p:nvSpPr>
        <p:spPr>
          <a:xfrm rot="10800000" flipH="1">
            <a:off x="11083227" y="635525"/>
            <a:ext cx="226711" cy="187436"/>
          </a:xfrm>
          <a:custGeom>
            <a:avLst/>
            <a:gdLst/>
            <a:ahLst/>
            <a:cxnLst/>
            <a:rect l="l" t="t" r="r" b="b"/>
            <a:pathLst>
              <a:path w="6748" h="5579" extrusionOk="0">
                <a:moveTo>
                  <a:pt x="521" y="0"/>
                </a:moveTo>
                <a:cubicBezTo>
                  <a:pt x="261" y="0"/>
                  <a:pt x="1" y="194"/>
                  <a:pt x="122" y="498"/>
                </a:cubicBezTo>
                <a:cubicBezTo>
                  <a:pt x="689" y="2066"/>
                  <a:pt x="1423" y="3600"/>
                  <a:pt x="1657" y="5268"/>
                </a:cubicBezTo>
                <a:cubicBezTo>
                  <a:pt x="1681" y="5483"/>
                  <a:pt x="1876" y="5578"/>
                  <a:pt x="2058" y="5578"/>
                </a:cubicBezTo>
                <a:cubicBezTo>
                  <a:pt x="2130" y="5578"/>
                  <a:pt x="2200" y="5563"/>
                  <a:pt x="2257" y="5535"/>
                </a:cubicBezTo>
                <a:cubicBezTo>
                  <a:pt x="3591" y="4901"/>
                  <a:pt x="4892" y="4200"/>
                  <a:pt x="6293" y="3733"/>
                </a:cubicBezTo>
                <a:cubicBezTo>
                  <a:pt x="6747" y="3582"/>
                  <a:pt x="6625" y="2910"/>
                  <a:pt x="6200" y="2910"/>
                </a:cubicBezTo>
                <a:cubicBezTo>
                  <a:pt x="6157" y="2910"/>
                  <a:pt x="6110" y="2917"/>
                  <a:pt x="6060" y="2933"/>
                </a:cubicBezTo>
                <a:cubicBezTo>
                  <a:pt x="4783" y="3368"/>
                  <a:pt x="3582" y="3980"/>
                  <a:pt x="2369" y="4549"/>
                </a:cubicBezTo>
                <a:lnTo>
                  <a:pt x="2369" y="4549"/>
                </a:lnTo>
                <a:cubicBezTo>
                  <a:pt x="2072" y="3079"/>
                  <a:pt x="1431" y="1698"/>
                  <a:pt x="923" y="264"/>
                </a:cubicBezTo>
                <a:cubicBezTo>
                  <a:pt x="857" y="81"/>
                  <a:pt x="689" y="0"/>
                  <a:pt x="52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8" name="Google Shape;5408;p19"/>
          <p:cNvSpPr/>
          <p:nvPr/>
        </p:nvSpPr>
        <p:spPr>
          <a:xfrm rot="10800000" flipH="1">
            <a:off x="10996555" y="473731"/>
            <a:ext cx="314835" cy="243576"/>
          </a:xfrm>
          <a:custGeom>
            <a:avLst/>
            <a:gdLst/>
            <a:ahLst/>
            <a:cxnLst/>
            <a:rect l="l" t="t" r="r" b="b"/>
            <a:pathLst>
              <a:path w="9371" h="7250" extrusionOk="0">
                <a:moveTo>
                  <a:pt x="515" y="0"/>
                </a:moveTo>
                <a:cubicBezTo>
                  <a:pt x="262" y="0"/>
                  <a:pt x="0" y="201"/>
                  <a:pt x="100" y="522"/>
                </a:cubicBezTo>
                <a:cubicBezTo>
                  <a:pt x="668" y="2657"/>
                  <a:pt x="2002" y="4591"/>
                  <a:pt x="2235" y="6826"/>
                </a:cubicBezTo>
                <a:cubicBezTo>
                  <a:pt x="2269" y="7060"/>
                  <a:pt x="2435" y="7226"/>
                  <a:pt x="2669" y="7226"/>
                </a:cubicBezTo>
                <a:cubicBezTo>
                  <a:pt x="2844" y="7242"/>
                  <a:pt x="3018" y="7250"/>
                  <a:pt x="3192" y="7250"/>
                </a:cubicBezTo>
                <a:cubicBezTo>
                  <a:pt x="5241" y="7250"/>
                  <a:pt x="7221" y="6209"/>
                  <a:pt x="8973" y="5225"/>
                </a:cubicBezTo>
                <a:cubicBezTo>
                  <a:pt x="9371" y="4998"/>
                  <a:pt x="9117" y="4434"/>
                  <a:pt x="8745" y="4434"/>
                </a:cubicBezTo>
                <a:cubicBezTo>
                  <a:pt x="8679" y="4434"/>
                  <a:pt x="8610" y="4451"/>
                  <a:pt x="8540" y="4491"/>
                </a:cubicBezTo>
                <a:cubicBezTo>
                  <a:pt x="6914" y="5411"/>
                  <a:pt x="5091" y="6416"/>
                  <a:pt x="3174" y="6416"/>
                </a:cubicBezTo>
                <a:cubicBezTo>
                  <a:pt x="3121" y="6416"/>
                  <a:pt x="3069" y="6416"/>
                  <a:pt x="3016" y="6414"/>
                </a:cubicBezTo>
                <a:lnTo>
                  <a:pt x="3016" y="6414"/>
                </a:lnTo>
                <a:cubicBezTo>
                  <a:pt x="2680" y="4257"/>
                  <a:pt x="1466" y="2390"/>
                  <a:pt x="901" y="288"/>
                </a:cubicBezTo>
                <a:cubicBezTo>
                  <a:pt x="848" y="89"/>
                  <a:pt x="683" y="0"/>
                  <a:pt x="51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9" name="Google Shape;5409;p19"/>
          <p:cNvSpPr/>
          <p:nvPr/>
        </p:nvSpPr>
        <p:spPr>
          <a:xfrm rot="10800000" flipH="1">
            <a:off x="10886737" y="302767"/>
            <a:ext cx="434943" cy="298003"/>
          </a:xfrm>
          <a:custGeom>
            <a:avLst/>
            <a:gdLst/>
            <a:ahLst/>
            <a:cxnLst/>
            <a:rect l="l" t="t" r="r" b="b"/>
            <a:pathLst>
              <a:path w="12946" h="8870" extrusionOk="0">
                <a:moveTo>
                  <a:pt x="515" y="1"/>
                </a:moveTo>
                <a:cubicBezTo>
                  <a:pt x="262" y="1"/>
                  <a:pt x="0" y="201"/>
                  <a:pt x="100" y="522"/>
                </a:cubicBezTo>
                <a:cubicBezTo>
                  <a:pt x="901" y="3324"/>
                  <a:pt x="2135" y="6026"/>
                  <a:pt x="3403" y="8661"/>
                </a:cubicBezTo>
                <a:cubicBezTo>
                  <a:pt x="3458" y="8800"/>
                  <a:pt x="3630" y="8869"/>
                  <a:pt x="3782" y="8869"/>
                </a:cubicBezTo>
                <a:cubicBezTo>
                  <a:pt x="3812" y="8869"/>
                  <a:pt x="3842" y="8867"/>
                  <a:pt x="3870" y="8861"/>
                </a:cubicBezTo>
                <a:cubicBezTo>
                  <a:pt x="6739" y="8094"/>
                  <a:pt x="9541" y="7127"/>
                  <a:pt x="12443" y="6559"/>
                </a:cubicBezTo>
                <a:cubicBezTo>
                  <a:pt x="12945" y="6465"/>
                  <a:pt x="12797" y="5750"/>
                  <a:pt x="12333" y="5750"/>
                </a:cubicBezTo>
                <a:cubicBezTo>
                  <a:pt x="12304" y="5750"/>
                  <a:pt x="12274" y="5753"/>
                  <a:pt x="12242" y="5759"/>
                </a:cubicBezTo>
                <a:cubicBezTo>
                  <a:pt x="9420" y="6304"/>
                  <a:pt x="6720" y="7220"/>
                  <a:pt x="3966" y="7971"/>
                </a:cubicBezTo>
                <a:lnTo>
                  <a:pt x="3966" y="7971"/>
                </a:lnTo>
                <a:cubicBezTo>
                  <a:pt x="2781" y="5466"/>
                  <a:pt x="1640" y="2954"/>
                  <a:pt x="901" y="288"/>
                </a:cubicBezTo>
                <a:cubicBezTo>
                  <a:pt x="848" y="89"/>
                  <a:pt x="683" y="1"/>
                  <a:pt x="515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0" name="Google Shape;5410;p19"/>
          <p:cNvSpPr/>
          <p:nvPr/>
        </p:nvSpPr>
        <p:spPr>
          <a:xfrm rot="10800000" flipH="1">
            <a:off x="10798654" y="98214"/>
            <a:ext cx="501732" cy="279557"/>
          </a:xfrm>
          <a:custGeom>
            <a:avLst/>
            <a:gdLst/>
            <a:ahLst/>
            <a:cxnLst/>
            <a:rect l="l" t="t" r="r" b="b"/>
            <a:pathLst>
              <a:path w="14934" h="8321" extrusionOk="0">
                <a:moveTo>
                  <a:pt x="511" y="1"/>
                </a:moveTo>
                <a:cubicBezTo>
                  <a:pt x="254" y="1"/>
                  <a:pt x="0" y="201"/>
                  <a:pt x="121" y="522"/>
                </a:cubicBezTo>
                <a:cubicBezTo>
                  <a:pt x="1021" y="3157"/>
                  <a:pt x="2689" y="5425"/>
                  <a:pt x="3690" y="8027"/>
                </a:cubicBezTo>
                <a:cubicBezTo>
                  <a:pt x="3771" y="8163"/>
                  <a:pt x="3919" y="8321"/>
                  <a:pt x="4097" y="8321"/>
                </a:cubicBezTo>
                <a:cubicBezTo>
                  <a:pt x="4138" y="8321"/>
                  <a:pt x="4180" y="8313"/>
                  <a:pt x="4224" y="8294"/>
                </a:cubicBezTo>
                <a:cubicBezTo>
                  <a:pt x="7626" y="6960"/>
                  <a:pt x="10795" y="4958"/>
                  <a:pt x="14431" y="4291"/>
                </a:cubicBezTo>
                <a:cubicBezTo>
                  <a:pt x="14933" y="4197"/>
                  <a:pt x="14756" y="3482"/>
                  <a:pt x="14288" y="3482"/>
                </a:cubicBezTo>
                <a:cubicBezTo>
                  <a:pt x="14259" y="3482"/>
                  <a:pt x="14229" y="3485"/>
                  <a:pt x="14197" y="3491"/>
                </a:cubicBezTo>
                <a:cubicBezTo>
                  <a:pt x="10680" y="4136"/>
                  <a:pt x="7599" y="6030"/>
                  <a:pt x="4322" y="7361"/>
                </a:cubicBezTo>
                <a:lnTo>
                  <a:pt x="4322" y="7361"/>
                </a:lnTo>
                <a:cubicBezTo>
                  <a:pt x="3336" y="4938"/>
                  <a:pt x="1772" y="2777"/>
                  <a:pt x="921" y="288"/>
                </a:cubicBezTo>
                <a:cubicBezTo>
                  <a:pt x="855" y="89"/>
                  <a:pt x="682" y="1"/>
                  <a:pt x="511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1" name="Google Shape;5411;p19"/>
          <p:cNvSpPr/>
          <p:nvPr/>
        </p:nvSpPr>
        <p:spPr>
          <a:xfrm rot="10800000" flipH="1">
            <a:off x="10776381" y="-66189"/>
            <a:ext cx="313625" cy="199228"/>
          </a:xfrm>
          <a:custGeom>
            <a:avLst/>
            <a:gdLst/>
            <a:ahLst/>
            <a:cxnLst/>
            <a:rect l="l" t="t" r="r" b="b"/>
            <a:pathLst>
              <a:path w="9335" h="5930" extrusionOk="0">
                <a:moveTo>
                  <a:pt x="561" y="0"/>
                </a:moveTo>
                <a:cubicBezTo>
                  <a:pt x="287" y="0"/>
                  <a:pt x="0" y="289"/>
                  <a:pt x="183" y="609"/>
                </a:cubicBezTo>
                <a:cubicBezTo>
                  <a:pt x="984" y="2177"/>
                  <a:pt x="1317" y="3978"/>
                  <a:pt x="1851" y="5612"/>
                </a:cubicBezTo>
                <a:cubicBezTo>
                  <a:pt x="1906" y="5805"/>
                  <a:pt x="2075" y="5930"/>
                  <a:pt x="2264" y="5930"/>
                </a:cubicBezTo>
                <a:cubicBezTo>
                  <a:pt x="2303" y="5930"/>
                  <a:pt x="2344" y="5924"/>
                  <a:pt x="2385" y="5913"/>
                </a:cubicBezTo>
                <a:cubicBezTo>
                  <a:pt x="4653" y="5145"/>
                  <a:pt x="6688" y="3878"/>
                  <a:pt x="8889" y="2977"/>
                </a:cubicBezTo>
                <a:cubicBezTo>
                  <a:pt x="9335" y="2799"/>
                  <a:pt x="9225" y="2145"/>
                  <a:pt x="8842" y="2145"/>
                </a:cubicBezTo>
                <a:cubicBezTo>
                  <a:pt x="8795" y="2145"/>
                  <a:pt x="8744" y="2155"/>
                  <a:pt x="8689" y="2177"/>
                </a:cubicBezTo>
                <a:cubicBezTo>
                  <a:pt x="6583" y="3026"/>
                  <a:pt x="4654" y="4201"/>
                  <a:pt x="2540" y="4975"/>
                </a:cubicBezTo>
                <a:lnTo>
                  <a:pt x="2540" y="4975"/>
                </a:lnTo>
                <a:cubicBezTo>
                  <a:pt x="2025" y="3368"/>
                  <a:pt x="1679" y="1676"/>
                  <a:pt x="884" y="209"/>
                </a:cubicBezTo>
                <a:cubicBezTo>
                  <a:pt x="810" y="61"/>
                  <a:pt x="687" y="0"/>
                  <a:pt x="56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2" name="Google Shape;5412;p19"/>
          <p:cNvSpPr/>
          <p:nvPr/>
        </p:nvSpPr>
        <p:spPr>
          <a:xfrm rot="10800000" flipH="1">
            <a:off x="10830702" y="459940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0"/>
                </a:moveTo>
                <a:cubicBezTo>
                  <a:pt x="1" y="0"/>
                  <a:pt x="1" y="834"/>
                  <a:pt x="534" y="834"/>
                </a:cubicBezTo>
                <a:cubicBezTo>
                  <a:pt x="1068" y="834"/>
                  <a:pt x="1068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3" name="Google Shape;5413;p19"/>
          <p:cNvSpPr/>
          <p:nvPr/>
        </p:nvSpPr>
        <p:spPr>
          <a:xfrm rot="10800000" flipH="1">
            <a:off x="10791498" y="422987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00" y="1"/>
                </a:moveTo>
                <a:cubicBezTo>
                  <a:pt x="0" y="1"/>
                  <a:pt x="0" y="835"/>
                  <a:pt x="500" y="835"/>
                </a:cubicBezTo>
                <a:cubicBezTo>
                  <a:pt x="1034" y="835"/>
                  <a:pt x="1034" y="1"/>
                  <a:pt x="500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4" name="Google Shape;5414;p19"/>
          <p:cNvSpPr/>
          <p:nvPr/>
        </p:nvSpPr>
        <p:spPr>
          <a:xfrm rot="10800000" flipH="1">
            <a:off x="10775810" y="489100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5" name="Google Shape;5415;p19"/>
          <p:cNvSpPr/>
          <p:nvPr/>
        </p:nvSpPr>
        <p:spPr>
          <a:xfrm rot="10800000" flipH="1">
            <a:off x="11203863" y="291870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35" y="835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6" name="Google Shape;5416;p19"/>
          <p:cNvSpPr/>
          <p:nvPr/>
        </p:nvSpPr>
        <p:spPr>
          <a:xfrm rot="10800000" flipH="1">
            <a:off x="11160158" y="259351"/>
            <a:ext cx="34772" cy="26944"/>
          </a:xfrm>
          <a:custGeom>
            <a:avLst/>
            <a:gdLst/>
            <a:ahLst/>
            <a:cxnLst/>
            <a:rect l="l" t="t" r="r" b="b"/>
            <a:pathLst>
              <a:path w="1035" h="802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7" name="Google Shape;5417;p19"/>
          <p:cNvSpPr/>
          <p:nvPr/>
        </p:nvSpPr>
        <p:spPr>
          <a:xfrm rot="10800000" flipH="1">
            <a:off x="10980867" y="514867"/>
            <a:ext cx="34772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34" y="0"/>
                </a:moveTo>
                <a:cubicBezTo>
                  <a:pt x="0" y="0"/>
                  <a:pt x="0" y="801"/>
                  <a:pt x="534" y="801"/>
                </a:cubicBezTo>
                <a:cubicBezTo>
                  <a:pt x="1034" y="801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8" name="Google Shape;5418;p19"/>
          <p:cNvSpPr/>
          <p:nvPr/>
        </p:nvSpPr>
        <p:spPr>
          <a:xfrm rot="10800000" flipH="1">
            <a:off x="10955101" y="580980"/>
            <a:ext cx="35881" cy="26944"/>
          </a:xfrm>
          <a:custGeom>
            <a:avLst/>
            <a:gdLst/>
            <a:ahLst/>
            <a:cxnLst/>
            <a:rect l="l" t="t" r="r" b="b"/>
            <a:pathLst>
              <a:path w="1068" h="802" extrusionOk="0">
                <a:moveTo>
                  <a:pt x="534" y="1"/>
                </a:moveTo>
                <a:cubicBezTo>
                  <a:pt x="0" y="1"/>
                  <a:pt x="0" y="802"/>
                  <a:pt x="534" y="802"/>
                </a:cubicBezTo>
                <a:cubicBezTo>
                  <a:pt x="1068" y="802"/>
                  <a:pt x="1068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9" name="Google Shape;5419;p19"/>
          <p:cNvSpPr/>
          <p:nvPr/>
        </p:nvSpPr>
        <p:spPr>
          <a:xfrm rot="10800000" flipH="1">
            <a:off x="11273335" y="631404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1" y="1"/>
                  <a:pt x="1" y="834"/>
                  <a:pt x="534" y="834"/>
                </a:cubicBezTo>
                <a:cubicBezTo>
                  <a:pt x="1035" y="834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0" name="Google Shape;5420;p19"/>
          <p:cNvSpPr/>
          <p:nvPr/>
        </p:nvSpPr>
        <p:spPr>
          <a:xfrm rot="10800000" flipH="1">
            <a:off x="11218443" y="591059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0"/>
                </a:moveTo>
                <a:cubicBezTo>
                  <a:pt x="0" y="0"/>
                  <a:pt x="0" y="834"/>
                  <a:pt x="534" y="834"/>
                </a:cubicBezTo>
                <a:cubicBezTo>
                  <a:pt x="1034" y="834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1" name="Google Shape;5421;p19"/>
          <p:cNvSpPr/>
          <p:nvPr/>
        </p:nvSpPr>
        <p:spPr>
          <a:xfrm rot="10800000" flipH="1">
            <a:off x="11152330" y="828635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2" name="Google Shape;5422;p19"/>
          <p:cNvSpPr/>
          <p:nvPr/>
        </p:nvSpPr>
        <p:spPr>
          <a:xfrm rot="10800000" flipH="1">
            <a:off x="11189283" y="886921"/>
            <a:ext cx="34772" cy="28020"/>
          </a:xfrm>
          <a:custGeom>
            <a:avLst/>
            <a:gdLst/>
            <a:ahLst/>
            <a:cxnLst/>
            <a:rect l="l" t="t" r="r" b="b"/>
            <a:pathLst>
              <a:path w="1035" h="834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3" name="Google Shape;5423;p19"/>
          <p:cNvSpPr/>
          <p:nvPr/>
        </p:nvSpPr>
        <p:spPr>
          <a:xfrm rot="-10392468" flipH="1">
            <a:off x="9807020" y="-141511"/>
            <a:ext cx="914813" cy="1148001"/>
          </a:xfrm>
          <a:custGeom>
            <a:avLst/>
            <a:gdLst/>
            <a:ahLst/>
            <a:cxnLst/>
            <a:rect l="l" t="t" r="r" b="b"/>
            <a:pathLst>
              <a:path w="27230" h="34171" extrusionOk="0">
                <a:moveTo>
                  <a:pt x="3505" y="0"/>
                </a:moveTo>
                <a:cubicBezTo>
                  <a:pt x="783" y="0"/>
                  <a:pt x="671" y="2298"/>
                  <a:pt x="334" y="4961"/>
                </a:cubicBezTo>
                <a:cubicBezTo>
                  <a:pt x="100" y="7196"/>
                  <a:pt x="0" y="9498"/>
                  <a:pt x="100" y="11833"/>
                </a:cubicBezTo>
                <a:cubicBezTo>
                  <a:pt x="234" y="15102"/>
                  <a:pt x="2569" y="14168"/>
                  <a:pt x="5137" y="14868"/>
                </a:cubicBezTo>
                <a:cubicBezTo>
                  <a:pt x="9674" y="16169"/>
                  <a:pt x="3603" y="16402"/>
                  <a:pt x="1968" y="16636"/>
                </a:cubicBezTo>
                <a:cubicBezTo>
                  <a:pt x="100" y="16869"/>
                  <a:pt x="234" y="17103"/>
                  <a:pt x="334" y="18938"/>
                </a:cubicBezTo>
                <a:cubicBezTo>
                  <a:pt x="467" y="20472"/>
                  <a:pt x="467" y="21740"/>
                  <a:pt x="801" y="23141"/>
                </a:cubicBezTo>
                <a:cubicBezTo>
                  <a:pt x="1270" y="25416"/>
                  <a:pt x="2260" y="26170"/>
                  <a:pt x="3774" y="26170"/>
                </a:cubicBezTo>
                <a:cubicBezTo>
                  <a:pt x="4523" y="26170"/>
                  <a:pt x="5400" y="25985"/>
                  <a:pt x="6405" y="25709"/>
                </a:cubicBezTo>
                <a:cubicBezTo>
                  <a:pt x="6897" y="25545"/>
                  <a:pt x="8080" y="25036"/>
                  <a:pt x="8983" y="25036"/>
                </a:cubicBezTo>
                <a:cubicBezTo>
                  <a:pt x="9366" y="25036"/>
                  <a:pt x="9699" y="25127"/>
                  <a:pt x="9907" y="25376"/>
                </a:cubicBezTo>
                <a:cubicBezTo>
                  <a:pt x="11308" y="26743"/>
                  <a:pt x="8140" y="27444"/>
                  <a:pt x="7339" y="27811"/>
                </a:cubicBezTo>
                <a:cubicBezTo>
                  <a:pt x="5704" y="28378"/>
                  <a:pt x="3269" y="28978"/>
                  <a:pt x="5471" y="30713"/>
                </a:cubicBezTo>
                <a:cubicBezTo>
                  <a:pt x="6772" y="31547"/>
                  <a:pt x="8740" y="31647"/>
                  <a:pt x="10141" y="32014"/>
                </a:cubicBezTo>
                <a:cubicBezTo>
                  <a:pt x="12637" y="32669"/>
                  <a:pt x="17206" y="34171"/>
                  <a:pt x="19970" y="34171"/>
                </a:cubicBezTo>
                <a:cubicBezTo>
                  <a:pt x="20161" y="34171"/>
                  <a:pt x="20343" y="34164"/>
                  <a:pt x="20515" y="34148"/>
                </a:cubicBezTo>
                <a:cubicBezTo>
                  <a:pt x="22750" y="30212"/>
                  <a:pt x="23651" y="25709"/>
                  <a:pt x="25185" y="21506"/>
                </a:cubicBezTo>
                <a:cubicBezTo>
                  <a:pt x="25615" y="20340"/>
                  <a:pt x="27229" y="16408"/>
                  <a:pt x="25746" y="16408"/>
                </a:cubicBezTo>
                <a:cubicBezTo>
                  <a:pt x="25617" y="16408"/>
                  <a:pt x="25464" y="16438"/>
                  <a:pt x="25285" y="16503"/>
                </a:cubicBezTo>
                <a:cubicBezTo>
                  <a:pt x="23551" y="17203"/>
                  <a:pt x="22950" y="19772"/>
                  <a:pt x="20849" y="20339"/>
                </a:cubicBezTo>
                <a:cubicBezTo>
                  <a:pt x="19815" y="17803"/>
                  <a:pt x="24251" y="15702"/>
                  <a:pt x="23784" y="13133"/>
                </a:cubicBezTo>
                <a:cubicBezTo>
                  <a:pt x="23551" y="11366"/>
                  <a:pt x="19815" y="5895"/>
                  <a:pt x="17947" y="5661"/>
                </a:cubicBezTo>
                <a:cubicBezTo>
                  <a:pt x="17934" y="5661"/>
                  <a:pt x="17921" y="5660"/>
                  <a:pt x="17908" y="5660"/>
                </a:cubicBezTo>
                <a:cubicBezTo>
                  <a:pt x="16432" y="5660"/>
                  <a:pt x="14690" y="10734"/>
                  <a:pt x="13243" y="10734"/>
                </a:cubicBezTo>
                <a:cubicBezTo>
                  <a:pt x="13095" y="10734"/>
                  <a:pt x="12950" y="10681"/>
                  <a:pt x="12810" y="10565"/>
                </a:cubicBezTo>
                <a:cubicBezTo>
                  <a:pt x="11175" y="9264"/>
                  <a:pt x="14678" y="5094"/>
                  <a:pt x="14110" y="3560"/>
                </a:cubicBezTo>
                <a:cubicBezTo>
                  <a:pt x="13277" y="1358"/>
                  <a:pt x="6405" y="424"/>
                  <a:pt x="4303" y="57"/>
                </a:cubicBezTo>
                <a:cubicBezTo>
                  <a:pt x="4015" y="19"/>
                  <a:pt x="3749" y="0"/>
                  <a:pt x="35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4" name="Google Shape;5424;p19"/>
          <p:cNvSpPr/>
          <p:nvPr/>
        </p:nvSpPr>
        <p:spPr>
          <a:xfrm rot="-10392468" flipH="1">
            <a:off x="9904954" y="-277317"/>
            <a:ext cx="644468" cy="1175953"/>
          </a:xfrm>
          <a:custGeom>
            <a:avLst/>
            <a:gdLst/>
            <a:ahLst/>
            <a:cxnLst/>
            <a:rect l="l" t="t" r="r" b="b"/>
            <a:pathLst>
              <a:path w="19183" h="35003" extrusionOk="0">
                <a:moveTo>
                  <a:pt x="440" y="1"/>
                </a:moveTo>
                <a:cubicBezTo>
                  <a:pt x="225" y="1"/>
                  <a:pt x="0" y="237"/>
                  <a:pt x="142" y="473"/>
                </a:cubicBezTo>
                <a:cubicBezTo>
                  <a:pt x="5479" y="9179"/>
                  <a:pt x="10249" y="18185"/>
                  <a:pt x="15152" y="27125"/>
                </a:cubicBezTo>
                <a:cubicBezTo>
                  <a:pt x="16453" y="29560"/>
                  <a:pt x="17888" y="32062"/>
                  <a:pt x="18521" y="34797"/>
                </a:cubicBezTo>
                <a:cubicBezTo>
                  <a:pt x="18561" y="34941"/>
                  <a:pt x="18677" y="35003"/>
                  <a:pt x="18797" y="35003"/>
                </a:cubicBezTo>
                <a:cubicBezTo>
                  <a:pt x="18984" y="35003"/>
                  <a:pt x="19183" y="34854"/>
                  <a:pt x="19122" y="34630"/>
                </a:cubicBezTo>
                <a:cubicBezTo>
                  <a:pt x="18588" y="32262"/>
                  <a:pt x="17454" y="30060"/>
                  <a:pt x="16320" y="27959"/>
                </a:cubicBezTo>
                <a:cubicBezTo>
                  <a:pt x="15086" y="25724"/>
                  <a:pt x="13851" y="23456"/>
                  <a:pt x="12617" y="21221"/>
                </a:cubicBezTo>
                <a:cubicBezTo>
                  <a:pt x="10149" y="16684"/>
                  <a:pt x="7680" y="12148"/>
                  <a:pt x="5112" y="7678"/>
                </a:cubicBezTo>
                <a:cubicBezTo>
                  <a:pt x="3677" y="5143"/>
                  <a:pt x="2210" y="2641"/>
                  <a:pt x="675" y="139"/>
                </a:cubicBezTo>
                <a:cubicBezTo>
                  <a:pt x="617" y="41"/>
                  <a:pt x="529" y="1"/>
                  <a:pt x="44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5" name="Google Shape;5425;p19"/>
          <p:cNvSpPr/>
          <p:nvPr/>
        </p:nvSpPr>
        <p:spPr>
          <a:xfrm rot="-10392468" flipH="1">
            <a:off x="10344283" y="-79104"/>
            <a:ext cx="186356" cy="177823"/>
          </a:xfrm>
          <a:custGeom>
            <a:avLst/>
            <a:gdLst/>
            <a:ahLst/>
            <a:cxnLst/>
            <a:rect l="l" t="t" r="r" b="b"/>
            <a:pathLst>
              <a:path w="5547" h="5293" extrusionOk="0">
                <a:moveTo>
                  <a:pt x="5251" y="1"/>
                </a:moveTo>
                <a:cubicBezTo>
                  <a:pt x="5096" y="1"/>
                  <a:pt x="4930" y="101"/>
                  <a:pt x="4913" y="301"/>
                </a:cubicBezTo>
                <a:cubicBezTo>
                  <a:pt x="4779" y="1569"/>
                  <a:pt x="4980" y="2936"/>
                  <a:pt x="4446" y="4137"/>
                </a:cubicBezTo>
                <a:cubicBezTo>
                  <a:pt x="4379" y="4304"/>
                  <a:pt x="4279" y="4504"/>
                  <a:pt x="4179" y="4604"/>
                </a:cubicBezTo>
                <a:cubicBezTo>
                  <a:pt x="4179" y="4637"/>
                  <a:pt x="4146" y="4637"/>
                  <a:pt x="4179" y="4637"/>
                </a:cubicBezTo>
                <a:cubicBezTo>
                  <a:pt x="4157" y="4649"/>
                  <a:pt x="4146" y="4652"/>
                  <a:pt x="4141" y="4652"/>
                </a:cubicBezTo>
                <a:cubicBezTo>
                  <a:pt x="4131" y="4652"/>
                  <a:pt x="4146" y="4637"/>
                  <a:pt x="4146" y="4637"/>
                </a:cubicBezTo>
                <a:lnTo>
                  <a:pt x="4146" y="4637"/>
                </a:lnTo>
                <a:cubicBezTo>
                  <a:pt x="4123" y="4649"/>
                  <a:pt x="4116" y="4652"/>
                  <a:pt x="4115" y="4652"/>
                </a:cubicBezTo>
                <a:cubicBezTo>
                  <a:pt x="4112" y="4652"/>
                  <a:pt x="4135" y="4637"/>
                  <a:pt x="4112" y="4637"/>
                </a:cubicBezTo>
                <a:cubicBezTo>
                  <a:pt x="4095" y="4637"/>
                  <a:pt x="4089" y="4640"/>
                  <a:pt x="4088" y="4642"/>
                </a:cubicBezTo>
                <a:lnTo>
                  <a:pt x="4088" y="4642"/>
                </a:lnTo>
                <a:cubicBezTo>
                  <a:pt x="4086" y="4641"/>
                  <a:pt x="4083" y="4639"/>
                  <a:pt x="4079" y="4637"/>
                </a:cubicBezTo>
                <a:cubicBezTo>
                  <a:pt x="3712" y="4537"/>
                  <a:pt x="3312" y="4204"/>
                  <a:pt x="2945" y="4004"/>
                </a:cubicBezTo>
                <a:cubicBezTo>
                  <a:pt x="2545" y="3803"/>
                  <a:pt x="2144" y="3637"/>
                  <a:pt x="1744" y="3437"/>
                </a:cubicBezTo>
                <a:cubicBezTo>
                  <a:pt x="1377" y="3203"/>
                  <a:pt x="977" y="2970"/>
                  <a:pt x="610" y="2736"/>
                </a:cubicBezTo>
                <a:cubicBezTo>
                  <a:pt x="546" y="2696"/>
                  <a:pt x="485" y="2678"/>
                  <a:pt x="428" y="2678"/>
                </a:cubicBezTo>
                <a:cubicBezTo>
                  <a:pt x="158" y="2678"/>
                  <a:pt x="0" y="3077"/>
                  <a:pt x="276" y="3270"/>
                </a:cubicBezTo>
                <a:cubicBezTo>
                  <a:pt x="1010" y="3737"/>
                  <a:pt x="1777" y="4137"/>
                  <a:pt x="2578" y="4537"/>
                </a:cubicBezTo>
                <a:cubicBezTo>
                  <a:pt x="3012" y="4737"/>
                  <a:pt x="3412" y="5138"/>
                  <a:pt x="3912" y="5271"/>
                </a:cubicBezTo>
                <a:cubicBezTo>
                  <a:pt x="3975" y="5286"/>
                  <a:pt x="4034" y="5292"/>
                  <a:pt x="4091" y="5292"/>
                </a:cubicBezTo>
                <a:cubicBezTo>
                  <a:pt x="4430" y="5292"/>
                  <a:pt x="4675" y="5052"/>
                  <a:pt x="4846" y="4737"/>
                </a:cubicBezTo>
                <a:cubicBezTo>
                  <a:pt x="5180" y="4137"/>
                  <a:pt x="5313" y="3503"/>
                  <a:pt x="5380" y="2803"/>
                </a:cubicBezTo>
                <a:cubicBezTo>
                  <a:pt x="5480" y="1969"/>
                  <a:pt x="5447" y="1135"/>
                  <a:pt x="5513" y="301"/>
                </a:cubicBezTo>
                <a:cubicBezTo>
                  <a:pt x="5547" y="101"/>
                  <a:pt x="5405" y="1"/>
                  <a:pt x="5251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6" name="Google Shape;5426;p19"/>
          <p:cNvSpPr/>
          <p:nvPr/>
        </p:nvSpPr>
        <p:spPr>
          <a:xfrm rot="-10392468" flipH="1">
            <a:off x="10173159" y="98471"/>
            <a:ext cx="256975" cy="255765"/>
          </a:xfrm>
          <a:custGeom>
            <a:avLst/>
            <a:gdLst/>
            <a:ahLst/>
            <a:cxnLst/>
            <a:rect l="l" t="t" r="r" b="b"/>
            <a:pathLst>
              <a:path w="7649" h="7613" extrusionOk="0">
                <a:moveTo>
                  <a:pt x="7352" y="1"/>
                </a:moveTo>
                <a:cubicBezTo>
                  <a:pt x="7198" y="1"/>
                  <a:pt x="7031" y="101"/>
                  <a:pt x="7014" y="301"/>
                </a:cubicBezTo>
                <a:cubicBezTo>
                  <a:pt x="6759" y="2532"/>
                  <a:pt x="6352" y="4703"/>
                  <a:pt x="5909" y="6900"/>
                </a:cubicBezTo>
                <a:lnTo>
                  <a:pt x="5909" y="6900"/>
                </a:lnTo>
                <a:cubicBezTo>
                  <a:pt x="4040" y="6238"/>
                  <a:pt x="2158" y="5306"/>
                  <a:pt x="576" y="4104"/>
                </a:cubicBezTo>
                <a:cubicBezTo>
                  <a:pt x="524" y="4063"/>
                  <a:pt x="472" y="4046"/>
                  <a:pt x="421" y="4046"/>
                </a:cubicBezTo>
                <a:cubicBezTo>
                  <a:pt x="181" y="4046"/>
                  <a:pt x="0" y="4444"/>
                  <a:pt x="276" y="4637"/>
                </a:cubicBezTo>
                <a:cubicBezTo>
                  <a:pt x="1977" y="5938"/>
                  <a:pt x="4046" y="6906"/>
                  <a:pt x="6047" y="7606"/>
                </a:cubicBezTo>
                <a:cubicBezTo>
                  <a:pt x="6069" y="7610"/>
                  <a:pt x="6091" y="7613"/>
                  <a:pt x="6113" y="7613"/>
                </a:cubicBezTo>
                <a:cubicBezTo>
                  <a:pt x="6263" y="7613"/>
                  <a:pt x="6418" y="7518"/>
                  <a:pt x="6447" y="7373"/>
                </a:cubicBezTo>
                <a:cubicBezTo>
                  <a:pt x="6948" y="5038"/>
                  <a:pt x="7381" y="2669"/>
                  <a:pt x="7615" y="301"/>
                </a:cubicBezTo>
                <a:cubicBezTo>
                  <a:pt x="7648" y="101"/>
                  <a:pt x="7506" y="1"/>
                  <a:pt x="7352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7" name="Google Shape;5427;p19"/>
          <p:cNvSpPr/>
          <p:nvPr/>
        </p:nvSpPr>
        <p:spPr>
          <a:xfrm rot="-10392468" flipH="1">
            <a:off x="10045020" y="219972"/>
            <a:ext cx="288387" cy="365355"/>
          </a:xfrm>
          <a:custGeom>
            <a:avLst/>
            <a:gdLst/>
            <a:ahLst/>
            <a:cxnLst/>
            <a:rect l="l" t="t" r="r" b="b"/>
            <a:pathLst>
              <a:path w="8584" h="10875" extrusionOk="0">
                <a:moveTo>
                  <a:pt x="8279" y="0"/>
                </a:moveTo>
                <a:cubicBezTo>
                  <a:pt x="8125" y="0"/>
                  <a:pt x="7966" y="100"/>
                  <a:pt x="7949" y="300"/>
                </a:cubicBezTo>
                <a:cubicBezTo>
                  <a:pt x="7822" y="3576"/>
                  <a:pt x="6907" y="6790"/>
                  <a:pt x="6908" y="10089"/>
                </a:cubicBezTo>
                <a:lnTo>
                  <a:pt x="6908" y="10089"/>
                </a:lnTo>
                <a:cubicBezTo>
                  <a:pt x="4786" y="9126"/>
                  <a:pt x="2597" y="8349"/>
                  <a:pt x="611" y="7139"/>
                </a:cubicBezTo>
                <a:cubicBezTo>
                  <a:pt x="560" y="7108"/>
                  <a:pt x="508" y="7094"/>
                  <a:pt x="460" y="7094"/>
                </a:cubicBezTo>
                <a:cubicBezTo>
                  <a:pt x="191" y="7094"/>
                  <a:pt x="0" y="7503"/>
                  <a:pt x="311" y="7672"/>
                </a:cubicBezTo>
                <a:cubicBezTo>
                  <a:pt x="2445" y="8973"/>
                  <a:pt x="4814" y="9774"/>
                  <a:pt x="7049" y="10841"/>
                </a:cubicBezTo>
                <a:cubicBezTo>
                  <a:pt x="7095" y="10864"/>
                  <a:pt x="7146" y="10875"/>
                  <a:pt x="7197" y="10875"/>
                </a:cubicBezTo>
                <a:cubicBezTo>
                  <a:pt x="7369" y="10875"/>
                  <a:pt x="7541" y="10754"/>
                  <a:pt x="7516" y="10574"/>
                </a:cubicBezTo>
                <a:cubicBezTo>
                  <a:pt x="7449" y="7105"/>
                  <a:pt x="8450" y="3736"/>
                  <a:pt x="8583" y="300"/>
                </a:cubicBezTo>
                <a:cubicBezTo>
                  <a:pt x="8583" y="100"/>
                  <a:pt x="8433" y="0"/>
                  <a:pt x="8279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8" name="Google Shape;5428;p19"/>
          <p:cNvSpPr/>
          <p:nvPr/>
        </p:nvSpPr>
        <p:spPr>
          <a:xfrm rot="-10392468" flipH="1">
            <a:off x="10053019" y="393774"/>
            <a:ext cx="148560" cy="192705"/>
          </a:xfrm>
          <a:custGeom>
            <a:avLst/>
            <a:gdLst/>
            <a:ahLst/>
            <a:cxnLst/>
            <a:rect l="l" t="t" r="r" b="b"/>
            <a:pathLst>
              <a:path w="4422" h="5736" extrusionOk="0">
                <a:moveTo>
                  <a:pt x="4105" y="1"/>
                </a:moveTo>
                <a:cubicBezTo>
                  <a:pt x="3946" y="1"/>
                  <a:pt x="3788" y="101"/>
                  <a:pt x="3788" y="301"/>
                </a:cubicBezTo>
                <a:cubicBezTo>
                  <a:pt x="3788" y="1876"/>
                  <a:pt x="3588" y="3423"/>
                  <a:pt x="3373" y="4967"/>
                </a:cubicBezTo>
                <a:lnTo>
                  <a:pt x="3373" y="4967"/>
                </a:lnTo>
                <a:cubicBezTo>
                  <a:pt x="2458" y="4500"/>
                  <a:pt x="1580" y="3943"/>
                  <a:pt x="652" y="3537"/>
                </a:cubicBezTo>
                <a:cubicBezTo>
                  <a:pt x="604" y="3514"/>
                  <a:pt x="556" y="3505"/>
                  <a:pt x="510" y="3505"/>
                </a:cubicBezTo>
                <a:cubicBezTo>
                  <a:pt x="209" y="3505"/>
                  <a:pt x="0" y="3926"/>
                  <a:pt x="319" y="4070"/>
                </a:cubicBezTo>
                <a:cubicBezTo>
                  <a:pt x="1386" y="4571"/>
                  <a:pt x="2387" y="5238"/>
                  <a:pt x="3454" y="5705"/>
                </a:cubicBezTo>
                <a:cubicBezTo>
                  <a:pt x="3503" y="5724"/>
                  <a:pt x="3560" y="5735"/>
                  <a:pt x="3617" y="5735"/>
                </a:cubicBezTo>
                <a:cubicBezTo>
                  <a:pt x="3757" y="5735"/>
                  <a:pt x="3898" y="5670"/>
                  <a:pt x="3921" y="5505"/>
                </a:cubicBezTo>
                <a:cubicBezTo>
                  <a:pt x="4188" y="3803"/>
                  <a:pt x="4388" y="2069"/>
                  <a:pt x="4422" y="301"/>
                </a:cubicBezTo>
                <a:cubicBezTo>
                  <a:pt x="4422" y="101"/>
                  <a:pt x="4263" y="1"/>
                  <a:pt x="410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9" name="Google Shape;5429;p19"/>
          <p:cNvSpPr/>
          <p:nvPr/>
        </p:nvSpPr>
        <p:spPr>
          <a:xfrm rot="-10392468" flipH="1">
            <a:off x="9885369" y="549537"/>
            <a:ext cx="190455" cy="228116"/>
          </a:xfrm>
          <a:custGeom>
            <a:avLst/>
            <a:gdLst/>
            <a:ahLst/>
            <a:cxnLst/>
            <a:rect l="l" t="t" r="r" b="b"/>
            <a:pathLst>
              <a:path w="5669" h="6790" extrusionOk="0">
                <a:moveTo>
                  <a:pt x="5160" y="1"/>
                </a:moveTo>
                <a:cubicBezTo>
                  <a:pt x="5001" y="1"/>
                  <a:pt x="4851" y="101"/>
                  <a:pt x="4868" y="301"/>
                </a:cubicBezTo>
                <a:cubicBezTo>
                  <a:pt x="4993" y="2184"/>
                  <a:pt x="5030" y="4186"/>
                  <a:pt x="4617" y="6055"/>
                </a:cubicBezTo>
                <a:lnTo>
                  <a:pt x="4617" y="6055"/>
                </a:lnTo>
                <a:cubicBezTo>
                  <a:pt x="3266" y="5514"/>
                  <a:pt x="1838" y="5098"/>
                  <a:pt x="498" y="4537"/>
                </a:cubicBezTo>
                <a:cubicBezTo>
                  <a:pt x="462" y="4524"/>
                  <a:pt x="427" y="4518"/>
                  <a:pt x="395" y="4518"/>
                </a:cubicBezTo>
                <a:cubicBezTo>
                  <a:pt x="103" y="4518"/>
                  <a:pt x="1" y="5017"/>
                  <a:pt x="331" y="5138"/>
                </a:cubicBezTo>
                <a:cubicBezTo>
                  <a:pt x="1766" y="5738"/>
                  <a:pt x="3300" y="6172"/>
                  <a:pt x="4734" y="6772"/>
                </a:cubicBezTo>
                <a:cubicBezTo>
                  <a:pt x="4765" y="6784"/>
                  <a:pt x="4797" y="6790"/>
                  <a:pt x="4828" y="6790"/>
                </a:cubicBezTo>
                <a:cubicBezTo>
                  <a:pt x="4969" y="6790"/>
                  <a:pt x="5107" y="6681"/>
                  <a:pt x="5135" y="6572"/>
                </a:cubicBezTo>
                <a:cubicBezTo>
                  <a:pt x="5668" y="4537"/>
                  <a:pt x="5635" y="2369"/>
                  <a:pt x="5502" y="301"/>
                </a:cubicBezTo>
                <a:cubicBezTo>
                  <a:pt x="5485" y="101"/>
                  <a:pt x="5318" y="1"/>
                  <a:pt x="516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0" name="Google Shape;5430;p19"/>
          <p:cNvSpPr/>
          <p:nvPr/>
        </p:nvSpPr>
        <p:spPr>
          <a:xfrm rot="-10392468" flipH="1">
            <a:off x="9843678" y="682735"/>
            <a:ext cx="135996" cy="158035"/>
          </a:xfrm>
          <a:custGeom>
            <a:avLst/>
            <a:gdLst/>
            <a:ahLst/>
            <a:cxnLst/>
            <a:rect l="l" t="t" r="r" b="b"/>
            <a:pathLst>
              <a:path w="4048" h="4704" extrusionOk="0">
                <a:moveTo>
                  <a:pt x="3731" y="0"/>
                </a:moveTo>
                <a:cubicBezTo>
                  <a:pt x="3572" y="0"/>
                  <a:pt x="3414" y="100"/>
                  <a:pt x="3414" y="300"/>
                </a:cubicBezTo>
                <a:cubicBezTo>
                  <a:pt x="3414" y="1554"/>
                  <a:pt x="3443" y="2807"/>
                  <a:pt x="3253" y="4061"/>
                </a:cubicBezTo>
                <a:lnTo>
                  <a:pt x="3253" y="4061"/>
                </a:lnTo>
                <a:cubicBezTo>
                  <a:pt x="2335" y="4000"/>
                  <a:pt x="1404" y="3626"/>
                  <a:pt x="612" y="3169"/>
                </a:cubicBezTo>
                <a:cubicBezTo>
                  <a:pt x="561" y="3138"/>
                  <a:pt x="510" y="3125"/>
                  <a:pt x="461" y="3125"/>
                </a:cubicBezTo>
                <a:cubicBezTo>
                  <a:pt x="193" y="3125"/>
                  <a:pt x="1" y="3538"/>
                  <a:pt x="312" y="3736"/>
                </a:cubicBezTo>
                <a:cubicBezTo>
                  <a:pt x="1246" y="4270"/>
                  <a:pt x="2380" y="4670"/>
                  <a:pt x="3514" y="4703"/>
                </a:cubicBezTo>
                <a:cubicBezTo>
                  <a:pt x="3614" y="4703"/>
                  <a:pt x="3781" y="4603"/>
                  <a:pt x="3814" y="4470"/>
                </a:cubicBezTo>
                <a:cubicBezTo>
                  <a:pt x="4048" y="3102"/>
                  <a:pt x="4048" y="1701"/>
                  <a:pt x="4048" y="300"/>
                </a:cubicBezTo>
                <a:cubicBezTo>
                  <a:pt x="4048" y="100"/>
                  <a:pt x="3889" y="0"/>
                  <a:pt x="3731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1" name="Google Shape;5431;p19"/>
          <p:cNvSpPr/>
          <p:nvPr/>
        </p:nvSpPr>
        <p:spPr>
          <a:xfrm rot="10800000" flipH="1">
            <a:off x="10646910" y="529448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1"/>
                </a:moveTo>
                <a:cubicBezTo>
                  <a:pt x="1" y="1"/>
                  <a:pt x="1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2" name="Google Shape;5432;p19"/>
          <p:cNvSpPr/>
          <p:nvPr/>
        </p:nvSpPr>
        <p:spPr>
          <a:xfrm rot="-10392468" flipH="1">
            <a:off x="10414501" y="625982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3" name="Google Shape;5433;p19"/>
          <p:cNvSpPr/>
          <p:nvPr/>
        </p:nvSpPr>
        <p:spPr>
          <a:xfrm rot="-10392468" flipH="1">
            <a:off x="10406745" y="558443"/>
            <a:ext cx="38131" cy="29195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4" name="Google Shape;5434;p19"/>
          <p:cNvSpPr/>
          <p:nvPr/>
        </p:nvSpPr>
        <p:spPr>
          <a:xfrm rot="-10392468" flipH="1">
            <a:off x="9911061" y="219540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5" name="Google Shape;5435;p19"/>
          <p:cNvSpPr/>
          <p:nvPr/>
        </p:nvSpPr>
        <p:spPr>
          <a:xfrm rot="-10392468" flipH="1">
            <a:off x="9914780" y="283180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6" name="Google Shape;5436;p19"/>
          <p:cNvSpPr/>
          <p:nvPr/>
        </p:nvSpPr>
        <p:spPr>
          <a:xfrm rot="-10392468" flipH="1">
            <a:off x="9982660" y="243868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7" name="Google Shape;5437;p19"/>
          <p:cNvSpPr/>
          <p:nvPr/>
        </p:nvSpPr>
        <p:spPr>
          <a:xfrm rot="-10392468" flipH="1">
            <a:off x="10002028" y="877032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5" y="868"/>
                  <a:pt x="1135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8" name="Google Shape;5438;p19"/>
          <p:cNvSpPr/>
          <p:nvPr/>
        </p:nvSpPr>
        <p:spPr>
          <a:xfrm rot="-10392468" flipH="1">
            <a:off x="9957481" y="890842"/>
            <a:ext cx="37023" cy="29161"/>
          </a:xfrm>
          <a:custGeom>
            <a:avLst/>
            <a:gdLst/>
            <a:ahLst/>
            <a:cxnLst/>
            <a:rect l="l" t="t" r="r" b="b"/>
            <a:pathLst>
              <a:path w="1102" h="868" extrusionOk="0">
                <a:moveTo>
                  <a:pt x="535" y="1"/>
                </a:moveTo>
                <a:cubicBezTo>
                  <a:pt x="1" y="1"/>
                  <a:pt x="1" y="868"/>
                  <a:pt x="535" y="868"/>
                </a:cubicBezTo>
                <a:cubicBezTo>
                  <a:pt x="1102" y="868"/>
                  <a:pt x="1102" y="1"/>
                  <a:pt x="53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9" name="Google Shape;5439;p19"/>
          <p:cNvSpPr/>
          <p:nvPr/>
        </p:nvSpPr>
        <p:spPr>
          <a:xfrm rot="-10392468" flipH="1">
            <a:off x="9822157" y="634414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4" y="868"/>
                  <a:pt x="1134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0" name="Google Shape;5440;p19"/>
          <p:cNvSpPr/>
          <p:nvPr/>
        </p:nvSpPr>
        <p:spPr>
          <a:xfrm rot="-10392468" flipH="1">
            <a:off x="9826799" y="595452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7"/>
                  <a:pt x="567" y="867"/>
                </a:cubicBezTo>
                <a:cubicBezTo>
                  <a:pt x="1134" y="867"/>
                  <a:pt x="1134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1" name="Google Shape;5441;p19"/>
          <p:cNvSpPr/>
          <p:nvPr/>
        </p:nvSpPr>
        <p:spPr>
          <a:xfrm rot="-10392468" flipH="1">
            <a:off x="10463549" y="214241"/>
            <a:ext cx="38131" cy="29195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2" name="Google Shape;5442;p19"/>
          <p:cNvSpPr/>
          <p:nvPr/>
        </p:nvSpPr>
        <p:spPr>
          <a:xfrm rot="-10392468" flipH="1">
            <a:off x="10089803" y="339013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3" name="Google Shape;5443;p19"/>
          <p:cNvSpPr/>
          <p:nvPr/>
        </p:nvSpPr>
        <p:spPr>
          <a:xfrm rot="-10392468" flipH="1">
            <a:off x="10378104" y="400459"/>
            <a:ext cx="38131" cy="30269"/>
          </a:xfrm>
          <a:custGeom>
            <a:avLst/>
            <a:gdLst/>
            <a:ahLst/>
            <a:cxnLst/>
            <a:rect l="l" t="t" r="r" b="b"/>
            <a:pathLst>
              <a:path w="1135" h="901" extrusionOk="0">
                <a:moveTo>
                  <a:pt x="568" y="0"/>
                </a:moveTo>
                <a:cubicBezTo>
                  <a:pt x="0" y="0"/>
                  <a:pt x="0" y="901"/>
                  <a:pt x="568" y="901"/>
                </a:cubicBezTo>
                <a:cubicBezTo>
                  <a:pt x="1135" y="901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444" name="Google Shape;5444;p19"/>
          <p:cNvGrpSpPr/>
          <p:nvPr/>
        </p:nvGrpSpPr>
        <p:grpSpPr>
          <a:xfrm rot="10800000" flipH="1">
            <a:off x="9562732" y="5783899"/>
            <a:ext cx="582003" cy="758991"/>
            <a:chOff x="3289399" y="3455662"/>
            <a:chExt cx="436502" cy="569243"/>
          </a:xfrm>
        </p:grpSpPr>
        <p:sp>
          <p:nvSpPr>
            <p:cNvPr id="5445" name="Google Shape;5445;p19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6" name="Google Shape;5446;p19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7" name="Google Shape;5447;p19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8" name="Google Shape;5448;p19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9" name="Google Shape;5449;p19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0" name="Google Shape;5450;p19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1" name="Google Shape;5451;p19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2" name="Google Shape;5452;p19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3" name="Google Shape;5453;p19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4" name="Google Shape;5454;p19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5" name="Google Shape;5455;p19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6" name="Google Shape;5456;p19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7" name="Google Shape;5457;p19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8" name="Google Shape;5458;p19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9" name="Google Shape;5459;p19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0" name="Google Shape;5460;p19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1" name="Google Shape;5461;p19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2" name="Google Shape;5462;p19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3" name="Google Shape;5463;p19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4" name="Google Shape;5464;p19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5" name="Google Shape;5465;p19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6" name="Google Shape;5466;p19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67" name="Google Shape;5467;p19"/>
          <p:cNvGrpSpPr/>
          <p:nvPr/>
        </p:nvGrpSpPr>
        <p:grpSpPr>
          <a:xfrm rot="10800000" flipH="1">
            <a:off x="-295042" y="-248785"/>
            <a:ext cx="2000313" cy="1947369"/>
            <a:chOff x="-181020" y="4253777"/>
            <a:chExt cx="1117161" cy="1087511"/>
          </a:xfrm>
        </p:grpSpPr>
        <p:sp>
          <p:nvSpPr>
            <p:cNvPr id="5468" name="Google Shape;5468;p19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9" name="Google Shape;5469;p19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0" name="Google Shape;5470;p19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1" name="Google Shape;5471;p19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2" name="Google Shape;5472;p19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3" name="Google Shape;5473;p19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4" name="Google Shape;5474;p19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5" name="Google Shape;5475;p19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6" name="Google Shape;5476;p19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7" name="Google Shape;5477;p19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8" name="Google Shape;5478;p19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9" name="Google Shape;5479;p19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0" name="Google Shape;5480;p19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1" name="Google Shape;5481;p19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82" name="Google Shape;5482;p19"/>
          <p:cNvGrpSpPr/>
          <p:nvPr/>
        </p:nvGrpSpPr>
        <p:grpSpPr>
          <a:xfrm rot="10800000" flipH="1">
            <a:off x="-342270" y="245521"/>
            <a:ext cx="1583039" cy="2123636"/>
            <a:chOff x="-168050" y="4195214"/>
            <a:chExt cx="719519" cy="965231"/>
          </a:xfrm>
        </p:grpSpPr>
        <p:sp>
          <p:nvSpPr>
            <p:cNvPr id="5483" name="Google Shape;5483;p19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4" name="Google Shape;5484;p19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5" name="Google Shape;5485;p19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6" name="Google Shape;5486;p19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7" name="Google Shape;5487;p19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8" name="Google Shape;5488;p19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9" name="Google Shape;5489;p19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0" name="Google Shape;5490;p19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1" name="Google Shape;5491;p19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2" name="Google Shape;5492;p19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3" name="Google Shape;5493;p19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4" name="Google Shape;5494;p19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5" name="Google Shape;5495;p19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6" name="Google Shape;5496;p19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7" name="Google Shape;5497;p19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8" name="Google Shape;5498;p19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9" name="Google Shape;5499;p19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0" name="Google Shape;5500;p19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1" name="Google Shape;5501;p19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2" name="Google Shape;5502;p19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3" name="Google Shape;5503;p19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4" name="Google Shape;5504;p19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5" name="Google Shape;5505;p19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6" name="Google Shape;5506;p19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7" name="Google Shape;5507;p19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8" name="Google Shape;5508;p19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9" name="Google Shape;5509;p19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0" name="Google Shape;5510;p19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1" name="Google Shape;5511;p19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2" name="Google Shape;5512;p19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3" name="Google Shape;5513;p19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4" name="Google Shape;5514;p19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5" name="Google Shape;5515;p19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6" name="Google Shape;5516;p19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7" name="Google Shape;5517;p19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8" name="Google Shape;5518;p19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9" name="Google Shape;5519;p19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0" name="Google Shape;5520;p19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1" name="Google Shape;5521;p19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2" name="Google Shape;5522;p19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3" name="Google Shape;5523;p19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4" name="Google Shape;5524;p19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5" name="Google Shape;5525;p19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6" name="Google Shape;5526;p19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7" name="Google Shape;5527;p19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8" name="Google Shape;5528;p19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9" name="Google Shape;5529;p19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530" name="Google Shape;5530;p19"/>
          <p:cNvGrpSpPr/>
          <p:nvPr/>
        </p:nvGrpSpPr>
        <p:grpSpPr>
          <a:xfrm rot="10800000" flipH="1">
            <a:off x="10565116" y="5614394"/>
            <a:ext cx="1489000" cy="1527017"/>
            <a:chOff x="7973149" y="-201092"/>
            <a:chExt cx="1116750" cy="1145263"/>
          </a:xfrm>
        </p:grpSpPr>
        <p:sp>
          <p:nvSpPr>
            <p:cNvPr id="5531" name="Google Shape;5531;p19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2" name="Google Shape;5532;p19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3" name="Google Shape;5533;p19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4" name="Google Shape;5534;p19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5" name="Google Shape;5535;p19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6" name="Google Shape;5536;p19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7" name="Google Shape;5537;p19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8" name="Google Shape;5538;p19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9" name="Google Shape;5539;p19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0" name="Google Shape;5540;p19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1" name="Google Shape;5541;p19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2" name="Google Shape;5542;p19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3" name="Google Shape;5543;p19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4" name="Google Shape;5544;p19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5" name="Google Shape;5545;p19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6" name="Google Shape;5546;p19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7" name="Google Shape;5547;p19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8" name="Google Shape;5548;p19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9" name="Google Shape;5549;p19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0" name="Google Shape;5550;p19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1" name="Google Shape;5551;p19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2" name="Google Shape;5552;p19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3" name="Google Shape;5553;p19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4" name="Google Shape;5554;p19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5" name="Google Shape;5555;p19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6" name="Google Shape;5556;p19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7" name="Google Shape;5557;p19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8" name="Google Shape;5558;p19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9" name="Google Shape;5559;p19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0" name="Google Shape;5560;p19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1" name="Google Shape;5561;p19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2" name="Google Shape;5562;p19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3" name="Google Shape;5563;p19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4" name="Google Shape;5564;p19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5" name="Google Shape;5565;p19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6" name="Google Shape;5566;p19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7" name="Google Shape;5567;p19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8" name="Google Shape;5568;p19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9" name="Google Shape;5569;p19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0" name="Google Shape;5570;p19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1" name="Google Shape;5571;p19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2" name="Google Shape;5572;p19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3" name="Google Shape;5573;p19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4" name="Google Shape;5574;p19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5" name="Google Shape;5575;p19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6" name="Google Shape;5576;p19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7" name="Google Shape;5577;p19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8" name="Google Shape;5578;p19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9" name="Google Shape;5579;p19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0" name="Google Shape;5580;p19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1" name="Google Shape;5581;p19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2" name="Google Shape;5582;p19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3" name="Google Shape;5583;p19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4" name="Google Shape;5584;p19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5" name="Google Shape;5585;p19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6" name="Google Shape;5586;p19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7" name="Google Shape;5587;p19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8" name="Google Shape;5588;p19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9" name="Google Shape;5589;p19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0" name="Google Shape;5590;p19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1" name="Google Shape;5591;p19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592" name="Google Shape;5592;p19"/>
          <p:cNvGrpSpPr/>
          <p:nvPr/>
        </p:nvGrpSpPr>
        <p:grpSpPr>
          <a:xfrm rot="-5400000">
            <a:off x="7416709" y="6041311"/>
            <a:ext cx="1342667" cy="1122328"/>
            <a:chOff x="3579657" y="4246288"/>
            <a:chExt cx="1007000" cy="841746"/>
          </a:xfrm>
        </p:grpSpPr>
        <p:sp>
          <p:nvSpPr>
            <p:cNvPr id="5593" name="Google Shape;5593;p19"/>
            <p:cNvSpPr/>
            <p:nvPr/>
          </p:nvSpPr>
          <p:spPr>
            <a:xfrm>
              <a:off x="4009156" y="4502305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6"/>
                    <a:pt x="1101" y="1736"/>
                  </a:cubicBezTo>
                  <a:cubicBezTo>
                    <a:pt x="2235" y="1736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4" name="Google Shape;5594;p19"/>
            <p:cNvSpPr/>
            <p:nvPr/>
          </p:nvSpPr>
          <p:spPr>
            <a:xfrm>
              <a:off x="4169028" y="4467347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5" name="Google Shape;5595;p19"/>
            <p:cNvSpPr/>
            <p:nvPr/>
          </p:nvSpPr>
          <p:spPr>
            <a:xfrm>
              <a:off x="4273931" y="4614248"/>
              <a:ext cx="68004" cy="51976"/>
            </a:xfrm>
            <a:custGeom>
              <a:avLst/>
              <a:gdLst/>
              <a:ahLst/>
              <a:cxnLst/>
              <a:rect l="l" t="t" r="r" b="b"/>
              <a:pathLst>
                <a:path w="2270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6" name="Google Shape;5596;p19"/>
            <p:cNvSpPr/>
            <p:nvPr/>
          </p:nvSpPr>
          <p:spPr>
            <a:xfrm>
              <a:off x="4434821" y="4579260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7" name="Google Shape;5597;p19"/>
            <p:cNvSpPr/>
            <p:nvPr/>
          </p:nvSpPr>
          <p:spPr>
            <a:xfrm>
              <a:off x="4483768" y="4719152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8" name="Google Shape;5598;p19"/>
            <p:cNvSpPr/>
            <p:nvPr/>
          </p:nvSpPr>
          <p:spPr>
            <a:xfrm>
              <a:off x="3682270" y="4246288"/>
              <a:ext cx="904387" cy="841746"/>
            </a:xfrm>
            <a:custGeom>
              <a:avLst/>
              <a:gdLst/>
              <a:ahLst/>
              <a:cxnLst/>
              <a:rect l="l" t="t" r="r" b="b"/>
              <a:pathLst>
                <a:path w="30189" h="28098" extrusionOk="0">
                  <a:moveTo>
                    <a:pt x="27654" y="1"/>
                  </a:moveTo>
                  <a:lnTo>
                    <a:pt x="27654" y="1"/>
                  </a:lnTo>
                  <a:cubicBezTo>
                    <a:pt x="22517" y="368"/>
                    <a:pt x="16379" y="1468"/>
                    <a:pt x="12977" y="5138"/>
                  </a:cubicBezTo>
                  <a:cubicBezTo>
                    <a:pt x="11642" y="3870"/>
                    <a:pt x="10875" y="2069"/>
                    <a:pt x="9741" y="768"/>
                  </a:cubicBezTo>
                  <a:cubicBezTo>
                    <a:pt x="6505" y="4404"/>
                    <a:pt x="4904" y="7506"/>
                    <a:pt x="4304" y="12309"/>
                  </a:cubicBezTo>
                  <a:cubicBezTo>
                    <a:pt x="3070" y="11976"/>
                    <a:pt x="2636" y="11209"/>
                    <a:pt x="668" y="9841"/>
                  </a:cubicBezTo>
                  <a:lnTo>
                    <a:pt x="668" y="9841"/>
                  </a:lnTo>
                  <a:cubicBezTo>
                    <a:pt x="1" y="13377"/>
                    <a:pt x="1735" y="19248"/>
                    <a:pt x="7306" y="23851"/>
                  </a:cubicBezTo>
                  <a:cubicBezTo>
                    <a:pt x="9275" y="26312"/>
                    <a:pt x="13384" y="28098"/>
                    <a:pt x="16996" y="28098"/>
                  </a:cubicBezTo>
                  <a:cubicBezTo>
                    <a:pt x="18525" y="28098"/>
                    <a:pt x="19965" y="27778"/>
                    <a:pt x="21116" y="27053"/>
                  </a:cubicBezTo>
                  <a:cubicBezTo>
                    <a:pt x="20182" y="25953"/>
                    <a:pt x="18814" y="25152"/>
                    <a:pt x="17680" y="24218"/>
                  </a:cubicBezTo>
                  <a:cubicBezTo>
                    <a:pt x="22850" y="23184"/>
                    <a:pt x="28488" y="21516"/>
                    <a:pt x="30189" y="16079"/>
                  </a:cubicBezTo>
                  <a:cubicBezTo>
                    <a:pt x="28955" y="15745"/>
                    <a:pt x="27387" y="15645"/>
                    <a:pt x="26286" y="14911"/>
                  </a:cubicBezTo>
                  <a:cubicBezTo>
                    <a:pt x="28354" y="10842"/>
                    <a:pt x="28988" y="4671"/>
                    <a:pt x="27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9" name="Google Shape;5599;p19"/>
            <p:cNvSpPr/>
            <p:nvPr/>
          </p:nvSpPr>
          <p:spPr>
            <a:xfrm>
              <a:off x="3579657" y="4381465"/>
              <a:ext cx="817960" cy="704930"/>
            </a:xfrm>
            <a:custGeom>
              <a:avLst/>
              <a:gdLst/>
              <a:ahLst/>
              <a:cxnLst/>
              <a:rect l="l" t="t" r="r" b="b"/>
              <a:pathLst>
                <a:path w="27304" h="23531" extrusionOk="0">
                  <a:moveTo>
                    <a:pt x="26708" y="0"/>
                  </a:moveTo>
                  <a:cubicBezTo>
                    <a:pt x="26616" y="0"/>
                    <a:pt x="26524" y="39"/>
                    <a:pt x="26447" y="132"/>
                  </a:cubicBezTo>
                  <a:cubicBezTo>
                    <a:pt x="20676" y="7137"/>
                    <a:pt x="15372" y="15076"/>
                    <a:pt x="7500" y="19846"/>
                  </a:cubicBezTo>
                  <a:cubicBezTo>
                    <a:pt x="5298" y="21181"/>
                    <a:pt x="2963" y="22181"/>
                    <a:pt x="495" y="22715"/>
                  </a:cubicBezTo>
                  <a:cubicBezTo>
                    <a:pt x="1" y="22808"/>
                    <a:pt x="164" y="23530"/>
                    <a:pt x="589" y="23530"/>
                  </a:cubicBezTo>
                  <a:cubicBezTo>
                    <a:pt x="623" y="23530"/>
                    <a:pt x="658" y="23525"/>
                    <a:pt x="695" y="23516"/>
                  </a:cubicBezTo>
                  <a:cubicBezTo>
                    <a:pt x="9935" y="21514"/>
                    <a:pt x="16606" y="13709"/>
                    <a:pt x="22244" y="6704"/>
                  </a:cubicBezTo>
                  <a:cubicBezTo>
                    <a:pt x="23845" y="4702"/>
                    <a:pt x="25413" y="2701"/>
                    <a:pt x="27047" y="733"/>
                  </a:cubicBezTo>
                  <a:cubicBezTo>
                    <a:pt x="27303" y="425"/>
                    <a:pt x="27009" y="0"/>
                    <a:pt x="267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0" name="Google Shape;5600;p19"/>
            <p:cNvSpPr/>
            <p:nvPr/>
          </p:nvSpPr>
          <p:spPr>
            <a:xfrm>
              <a:off x="4189966" y="4386347"/>
              <a:ext cx="263776" cy="238072"/>
            </a:xfrm>
            <a:custGeom>
              <a:avLst/>
              <a:gdLst/>
              <a:ahLst/>
              <a:cxnLst/>
              <a:rect l="l" t="t" r="r" b="b"/>
              <a:pathLst>
                <a:path w="8805" h="7947" extrusionOk="0">
                  <a:moveTo>
                    <a:pt x="1751" y="1"/>
                  </a:moveTo>
                  <a:cubicBezTo>
                    <a:pt x="1591" y="1"/>
                    <a:pt x="1442" y="92"/>
                    <a:pt x="1403" y="303"/>
                  </a:cubicBezTo>
                  <a:cubicBezTo>
                    <a:pt x="936" y="2671"/>
                    <a:pt x="1103" y="5173"/>
                    <a:pt x="135" y="7441"/>
                  </a:cubicBezTo>
                  <a:cubicBezTo>
                    <a:pt x="1" y="7737"/>
                    <a:pt x="300" y="7946"/>
                    <a:pt x="578" y="7946"/>
                  </a:cubicBezTo>
                  <a:cubicBezTo>
                    <a:pt x="645" y="7946"/>
                    <a:pt x="711" y="7934"/>
                    <a:pt x="769" y="7908"/>
                  </a:cubicBezTo>
                  <a:cubicBezTo>
                    <a:pt x="3237" y="6774"/>
                    <a:pt x="6039" y="6407"/>
                    <a:pt x="8408" y="4939"/>
                  </a:cubicBezTo>
                  <a:cubicBezTo>
                    <a:pt x="8805" y="4713"/>
                    <a:pt x="8551" y="4148"/>
                    <a:pt x="8199" y="4148"/>
                  </a:cubicBezTo>
                  <a:cubicBezTo>
                    <a:pt x="8137" y="4148"/>
                    <a:pt x="8072" y="4166"/>
                    <a:pt x="8008" y="4206"/>
                  </a:cubicBezTo>
                  <a:cubicBezTo>
                    <a:pt x="5925" y="5496"/>
                    <a:pt x="3483" y="5935"/>
                    <a:pt x="1245" y="6816"/>
                  </a:cubicBezTo>
                  <a:lnTo>
                    <a:pt x="1245" y="6816"/>
                  </a:lnTo>
                  <a:cubicBezTo>
                    <a:pt x="1872" y="4766"/>
                    <a:pt x="1794" y="2613"/>
                    <a:pt x="2203" y="536"/>
                  </a:cubicBezTo>
                  <a:cubicBezTo>
                    <a:pt x="2264" y="214"/>
                    <a:pt x="1995" y="1"/>
                    <a:pt x="1751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1" name="Google Shape;5601;p19"/>
            <p:cNvSpPr/>
            <p:nvPr/>
          </p:nvSpPr>
          <p:spPr>
            <a:xfrm>
              <a:off x="4058343" y="4475345"/>
              <a:ext cx="296190" cy="306345"/>
            </a:xfrm>
            <a:custGeom>
              <a:avLst/>
              <a:gdLst/>
              <a:ahLst/>
              <a:cxnLst/>
              <a:rect l="l" t="t" r="r" b="b"/>
              <a:pathLst>
                <a:path w="9887" h="10226" extrusionOk="0">
                  <a:moveTo>
                    <a:pt x="752" y="0"/>
                  </a:moveTo>
                  <a:cubicBezTo>
                    <a:pt x="543" y="0"/>
                    <a:pt x="343" y="134"/>
                    <a:pt x="360" y="401"/>
                  </a:cubicBezTo>
                  <a:cubicBezTo>
                    <a:pt x="460" y="3503"/>
                    <a:pt x="593" y="6638"/>
                    <a:pt x="59" y="9707"/>
                  </a:cubicBezTo>
                  <a:cubicBezTo>
                    <a:pt x="1" y="9941"/>
                    <a:pt x="173" y="10226"/>
                    <a:pt x="440" y="10226"/>
                  </a:cubicBezTo>
                  <a:cubicBezTo>
                    <a:pt x="478" y="10226"/>
                    <a:pt x="518" y="10220"/>
                    <a:pt x="560" y="10208"/>
                  </a:cubicBezTo>
                  <a:cubicBezTo>
                    <a:pt x="3462" y="9240"/>
                    <a:pt x="6497" y="8940"/>
                    <a:pt x="9433" y="8039"/>
                  </a:cubicBezTo>
                  <a:cubicBezTo>
                    <a:pt x="9886" y="7888"/>
                    <a:pt x="9737" y="7216"/>
                    <a:pt x="9332" y="7216"/>
                  </a:cubicBezTo>
                  <a:cubicBezTo>
                    <a:pt x="9290" y="7216"/>
                    <a:pt x="9246" y="7223"/>
                    <a:pt x="9199" y="7239"/>
                  </a:cubicBezTo>
                  <a:cubicBezTo>
                    <a:pt x="6513" y="8073"/>
                    <a:pt x="3684" y="8392"/>
                    <a:pt x="976" y="9202"/>
                  </a:cubicBezTo>
                  <a:lnTo>
                    <a:pt x="976" y="9202"/>
                  </a:lnTo>
                  <a:cubicBezTo>
                    <a:pt x="1407" y="6292"/>
                    <a:pt x="1286" y="3332"/>
                    <a:pt x="1194" y="401"/>
                  </a:cubicBezTo>
                  <a:cubicBezTo>
                    <a:pt x="1177" y="134"/>
                    <a:pt x="960" y="0"/>
                    <a:pt x="75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2" name="Google Shape;5602;p19"/>
            <p:cNvSpPr/>
            <p:nvPr/>
          </p:nvSpPr>
          <p:spPr>
            <a:xfrm>
              <a:off x="3910423" y="4490263"/>
              <a:ext cx="447505" cy="405894"/>
            </a:xfrm>
            <a:custGeom>
              <a:avLst/>
              <a:gdLst/>
              <a:ahLst/>
              <a:cxnLst/>
              <a:rect l="l" t="t" r="r" b="b"/>
              <a:pathLst>
                <a:path w="14938" h="13549" extrusionOk="0">
                  <a:moveTo>
                    <a:pt x="513" y="1"/>
                  </a:moveTo>
                  <a:cubicBezTo>
                    <a:pt x="269" y="1"/>
                    <a:pt x="0" y="214"/>
                    <a:pt x="61" y="536"/>
                  </a:cubicBezTo>
                  <a:cubicBezTo>
                    <a:pt x="928" y="4673"/>
                    <a:pt x="861" y="8942"/>
                    <a:pt x="1061" y="13145"/>
                  </a:cubicBezTo>
                  <a:cubicBezTo>
                    <a:pt x="1061" y="13333"/>
                    <a:pt x="1207" y="13549"/>
                    <a:pt x="1444" y="13549"/>
                  </a:cubicBezTo>
                  <a:cubicBezTo>
                    <a:pt x="1461" y="13549"/>
                    <a:pt x="1478" y="13548"/>
                    <a:pt x="1495" y="13546"/>
                  </a:cubicBezTo>
                  <a:cubicBezTo>
                    <a:pt x="3429" y="13364"/>
                    <a:pt x="5378" y="13306"/>
                    <a:pt x="7330" y="13306"/>
                  </a:cubicBezTo>
                  <a:cubicBezTo>
                    <a:pt x="9687" y="13306"/>
                    <a:pt x="12051" y="13391"/>
                    <a:pt x="14404" y="13446"/>
                  </a:cubicBezTo>
                  <a:cubicBezTo>
                    <a:pt x="14938" y="13446"/>
                    <a:pt x="14938" y="12612"/>
                    <a:pt x="14404" y="12612"/>
                  </a:cubicBezTo>
                  <a:cubicBezTo>
                    <a:pt x="12123" y="12541"/>
                    <a:pt x="9832" y="12461"/>
                    <a:pt x="7546" y="12461"/>
                  </a:cubicBezTo>
                  <a:cubicBezTo>
                    <a:pt x="5649" y="12461"/>
                    <a:pt x="3755" y="12516"/>
                    <a:pt x="1874" y="12678"/>
                  </a:cubicBezTo>
                  <a:lnTo>
                    <a:pt x="1874" y="12678"/>
                  </a:lnTo>
                  <a:cubicBezTo>
                    <a:pt x="1699" y="8531"/>
                    <a:pt x="1729" y="4386"/>
                    <a:pt x="861" y="303"/>
                  </a:cubicBezTo>
                  <a:cubicBezTo>
                    <a:pt x="822" y="92"/>
                    <a:pt x="672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3" name="Google Shape;5603;p19"/>
            <p:cNvSpPr/>
            <p:nvPr/>
          </p:nvSpPr>
          <p:spPr>
            <a:xfrm>
              <a:off x="3830293" y="4714539"/>
              <a:ext cx="315872" cy="302691"/>
            </a:xfrm>
            <a:custGeom>
              <a:avLst/>
              <a:gdLst/>
              <a:ahLst/>
              <a:cxnLst/>
              <a:rect l="l" t="t" r="r" b="b"/>
              <a:pathLst>
                <a:path w="10544" h="10104" extrusionOk="0">
                  <a:moveTo>
                    <a:pt x="515" y="0"/>
                  </a:moveTo>
                  <a:cubicBezTo>
                    <a:pt x="261" y="0"/>
                    <a:pt x="0" y="201"/>
                    <a:pt x="100" y="521"/>
                  </a:cubicBezTo>
                  <a:cubicBezTo>
                    <a:pt x="734" y="2957"/>
                    <a:pt x="968" y="5458"/>
                    <a:pt x="1101" y="7960"/>
                  </a:cubicBezTo>
                  <a:cubicBezTo>
                    <a:pt x="1101" y="8127"/>
                    <a:pt x="1234" y="8294"/>
                    <a:pt x="1401" y="8360"/>
                  </a:cubicBezTo>
                  <a:cubicBezTo>
                    <a:pt x="4137" y="9228"/>
                    <a:pt x="7039" y="9461"/>
                    <a:pt x="9841" y="10095"/>
                  </a:cubicBezTo>
                  <a:cubicBezTo>
                    <a:pt x="9870" y="10101"/>
                    <a:pt x="9898" y="10104"/>
                    <a:pt x="9926" y="10104"/>
                  </a:cubicBezTo>
                  <a:cubicBezTo>
                    <a:pt x="10366" y="10104"/>
                    <a:pt x="10543" y="9389"/>
                    <a:pt x="10041" y="9294"/>
                  </a:cubicBezTo>
                  <a:cubicBezTo>
                    <a:pt x="7335" y="8682"/>
                    <a:pt x="4568" y="8444"/>
                    <a:pt x="1918" y="7647"/>
                  </a:cubicBezTo>
                  <a:lnTo>
                    <a:pt x="1918" y="7647"/>
                  </a:lnTo>
                  <a:cubicBezTo>
                    <a:pt x="1780" y="5152"/>
                    <a:pt x="1509" y="2689"/>
                    <a:pt x="901" y="288"/>
                  </a:cubicBezTo>
                  <a:cubicBezTo>
                    <a:pt x="848" y="88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4" name="Google Shape;5604;p19"/>
            <p:cNvSpPr/>
            <p:nvPr/>
          </p:nvSpPr>
          <p:spPr>
            <a:xfrm>
              <a:off x="4387132" y="4769447"/>
              <a:ext cx="30437" cy="21330"/>
            </a:xfrm>
            <a:custGeom>
              <a:avLst/>
              <a:gdLst/>
              <a:ahLst/>
              <a:cxnLst/>
              <a:rect l="l" t="t" r="r" b="b"/>
              <a:pathLst>
                <a:path w="1016" h="712" extrusionOk="0">
                  <a:moveTo>
                    <a:pt x="509" y="1"/>
                  </a:moveTo>
                  <a:cubicBezTo>
                    <a:pt x="234" y="1"/>
                    <a:pt x="1" y="385"/>
                    <a:pt x="291" y="623"/>
                  </a:cubicBezTo>
                  <a:cubicBezTo>
                    <a:pt x="361" y="685"/>
                    <a:pt x="436" y="712"/>
                    <a:pt x="508" y="712"/>
                  </a:cubicBezTo>
                  <a:cubicBezTo>
                    <a:pt x="783" y="712"/>
                    <a:pt x="1016" y="327"/>
                    <a:pt x="725" y="89"/>
                  </a:cubicBezTo>
                  <a:cubicBezTo>
                    <a:pt x="656" y="27"/>
                    <a:pt x="581" y="1"/>
                    <a:pt x="50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5" name="Google Shape;5605;p19"/>
            <p:cNvSpPr/>
            <p:nvPr/>
          </p:nvSpPr>
          <p:spPr>
            <a:xfrm>
              <a:off x="4371046" y="4822528"/>
              <a:ext cx="30647" cy="22109"/>
            </a:xfrm>
            <a:custGeom>
              <a:avLst/>
              <a:gdLst/>
              <a:ahLst/>
              <a:cxnLst/>
              <a:rect l="l" t="t" r="r" b="b"/>
              <a:pathLst>
                <a:path w="1023" h="738" extrusionOk="0">
                  <a:moveTo>
                    <a:pt x="508" y="0"/>
                  </a:moveTo>
                  <a:cubicBezTo>
                    <a:pt x="221" y="0"/>
                    <a:pt x="1" y="412"/>
                    <a:pt x="295" y="652"/>
                  </a:cubicBezTo>
                  <a:cubicBezTo>
                    <a:pt x="361" y="712"/>
                    <a:pt x="433" y="738"/>
                    <a:pt x="502" y="738"/>
                  </a:cubicBezTo>
                  <a:cubicBezTo>
                    <a:pt x="781" y="738"/>
                    <a:pt x="1022" y="326"/>
                    <a:pt x="728" y="85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6" name="Google Shape;5606;p19"/>
            <p:cNvSpPr/>
            <p:nvPr/>
          </p:nvSpPr>
          <p:spPr>
            <a:xfrm>
              <a:off x="4424037" y="4805514"/>
              <a:ext cx="30497" cy="21240"/>
            </a:xfrm>
            <a:custGeom>
              <a:avLst/>
              <a:gdLst/>
              <a:ahLst/>
              <a:cxnLst/>
              <a:rect l="l" t="t" r="r" b="b"/>
              <a:pathLst>
                <a:path w="1018" h="709" extrusionOk="0">
                  <a:moveTo>
                    <a:pt x="519" y="1"/>
                  </a:moveTo>
                  <a:cubicBezTo>
                    <a:pt x="240" y="1"/>
                    <a:pt x="0" y="407"/>
                    <a:pt x="294" y="620"/>
                  </a:cubicBezTo>
                  <a:cubicBezTo>
                    <a:pt x="363" y="682"/>
                    <a:pt x="438" y="709"/>
                    <a:pt x="510" y="709"/>
                  </a:cubicBezTo>
                  <a:cubicBezTo>
                    <a:pt x="785" y="709"/>
                    <a:pt x="1018" y="324"/>
                    <a:pt x="727" y="86"/>
                  </a:cubicBezTo>
                  <a:cubicBezTo>
                    <a:pt x="661" y="26"/>
                    <a:pt x="588" y="1"/>
                    <a:pt x="51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7" name="Google Shape;5607;p19"/>
            <p:cNvSpPr/>
            <p:nvPr/>
          </p:nvSpPr>
          <p:spPr>
            <a:xfrm>
              <a:off x="3935406" y="4418819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7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8" name="Google Shape;5608;p19"/>
            <p:cNvSpPr/>
            <p:nvPr/>
          </p:nvSpPr>
          <p:spPr>
            <a:xfrm>
              <a:off x="3967368" y="4406837"/>
              <a:ext cx="31725" cy="21749"/>
            </a:xfrm>
            <a:custGeom>
              <a:avLst/>
              <a:gdLst/>
              <a:ahLst/>
              <a:cxnLst/>
              <a:rect l="l" t="t" r="r" b="b"/>
              <a:pathLst>
                <a:path w="1059" h="726" extrusionOk="0">
                  <a:moveTo>
                    <a:pt x="538" y="1"/>
                  </a:moveTo>
                  <a:cubicBezTo>
                    <a:pt x="242" y="1"/>
                    <a:pt x="0" y="412"/>
                    <a:pt x="294" y="653"/>
                  </a:cubicBezTo>
                  <a:cubicBezTo>
                    <a:pt x="364" y="704"/>
                    <a:pt x="437" y="725"/>
                    <a:pt x="508" y="725"/>
                  </a:cubicBezTo>
                  <a:cubicBezTo>
                    <a:pt x="809" y="725"/>
                    <a:pt x="1059" y="329"/>
                    <a:pt x="761" y="86"/>
                  </a:cubicBezTo>
                  <a:cubicBezTo>
                    <a:pt x="688" y="26"/>
                    <a:pt x="611" y="1"/>
                    <a:pt x="538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9" name="Google Shape;5609;p19"/>
            <p:cNvSpPr/>
            <p:nvPr/>
          </p:nvSpPr>
          <p:spPr>
            <a:xfrm>
              <a:off x="3955386" y="4468785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0" name="Google Shape;5610;p19"/>
            <p:cNvSpPr/>
            <p:nvPr/>
          </p:nvSpPr>
          <p:spPr>
            <a:xfrm>
              <a:off x="4413822" y="4345878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13" y="1"/>
                  </a:moveTo>
                  <a:cubicBezTo>
                    <a:pt x="225" y="1"/>
                    <a:pt x="1" y="406"/>
                    <a:pt x="268" y="620"/>
                  </a:cubicBezTo>
                  <a:cubicBezTo>
                    <a:pt x="344" y="682"/>
                    <a:pt x="424" y="708"/>
                    <a:pt x="501" y="708"/>
                  </a:cubicBezTo>
                  <a:cubicBezTo>
                    <a:pt x="793" y="708"/>
                    <a:pt x="1025" y="324"/>
                    <a:pt x="735" y="86"/>
                  </a:cubicBezTo>
                  <a:cubicBezTo>
                    <a:pt x="661" y="26"/>
                    <a:pt x="585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1" name="Google Shape;5611;p19"/>
            <p:cNvSpPr/>
            <p:nvPr/>
          </p:nvSpPr>
          <p:spPr>
            <a:xfrm>
              <a:off x="4416908" y="4409743"/>
              <a:ext cx="30736" cy="21210"/>
            </a:xfrm>
            <a:custGeom>
              <a:avLst/>
              <a:gdLst/>
              <a:ahLst/>
              <a:cxnLst/>
              <a:rect l="l" t="t" r="r" b="b"/>
              <a:pathLst>
                <a:path w="1026" h="708" extrusionOk="0">
                  <a:moveTo>
                    <a:pt x="502" y="0"/>
                  </a:moveTo>
                  <a:cubicBezTo>
                    <a:pt x="218" y="0"/>
                    <a:pt x="0" y="385"/>
                    <a:pt x="265" y="623"/>
                  </a:cubicBezTo>
                  <a:cubicBezTo>
                    <a:pt x="338" y="683"/>
                    <a:pt x="416" y="708"/>
                    <a:pt x="489" y="708"/>
                  </a:cubicBezTo>
                  <a:cubicBezTo>
                    <a:pt x="785" y="708"/>
                    <a:pt x="1025" y="302"/>
                    <a:pt x="732" y="89"/>
                  </a:cubicBezTo>
                  <a:cubicBezTo>
                    <a:pt x="656" y="27"/>
                    <a:pt x="577" y="0"/>
                    <a:pt x="50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2" name="Google Shape;5612;p19"/>
            <p:cNvSpPr/>
            <p:nvPr/>
          </p:nvSpPr>
          <p:spPr>
            <a:xfrm>
              <a:off x="4456000" y="4374874"/>
              <a:ext cx="30617" cy="22109"/>
            </a:xfrm>
            <a:custGeom>
              <a:avLst/>
              <a:gdLst/>
              <a:ahLst/>
              <a:cxnLst/>
              <a:rect l="l" t="t" r="r" b="b"/>
              <a:pathLst>
                <a:path w="1022" h="738" extrusionOk="0">
                  <a:moveTo>
                    <a:pt x="520" y="0"/>
                  </a:moveTo>
                  <a:cubicBezTo>
                    <a:pt x="241" y="0"/>
                    <a:pt x="0" y="412"/>
                    <a:pt x="294" y="652"/>
                  </a:cubicBezTo>
                  <a:cubicBezTo>
                    <a:pt x="360" y="712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5"/>
                  </a:cubicBezTo>
                  <a:cubicBezTo>
                    <a:pt x="661" y="26"/>
                    <a:pt x="590" y="0"/>
                    <a:pt x="520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3" name="Google Shape;5613;p19"/>
            <p:cNvSpPr/>
            <p:nvPr/>
          </p:nvSpPr>
          <p:spPr>
            <a:xfrm>
              <a:off x="3999450" y="4672542"/>
              <a:ext cx="30497" cy="21210"/>
            </a:xfrm>
            <a:custGeom>
              <a:avLst/>
              <a:gdLst/>
              <a:ahLst/>
              <a:cxnLst/>
              <a:rect l="l" t="t" r="r" b="b"/>
              <a:pathLst>
                <a:path w="1018" h="708" extrusionOk="0">
                  <a:moveTo>
                    <a:pt x="508" y="0"/>
                  </a:moveTo>
                  <a:cubicBezTo>
                    <a:pt x="233" y="0"/>
                    <a:pt x="0" y="385"/>
                    <a:pt x="291" y="623"/>
                  </a:cubicBezTo>
                  <a:cubicBezTo>
                    <a:pt x="358" y="683"/>
                    <a:pt x="430" y="708"/>
                    <a:pt x="499" y="708"/>
                  </a:cubicBezTo>
                  <a:cubicBezTo>
                    <a:pt x="778" y="708"/>
                    <a:pt x="1018" y="302"/>
                    <a:pt x="724" y="89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4" name="Google Shape;5614;p19"/>
            <p:cNvSpPr/>
            <p:nvPr/>
          </p:nvSpPr>
          <p:spPr>
            <a:xfrm>
              <a:off x="3998222" y="4721489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02" y="1"/>
                  </a:moveTo>
                  <a:cubicBezTo>
                    <a:pt x="218" y="1"/>
                    <a:pt x="1" y="385"/>
                    <a:pt x="265" y="623"/>
                  </a:cubicBezTo>
                  <a:cubicBezTo>
                    <a:pt x="338" y="683"/>
                    <a:pt x="416" y="708"/>
                    <a:pt x="490" y="708"/>
                  </a:cubicBezTo>
                  <a:cubicBezTo>
                    <a:pt x="785" y="708"/>
                    <a:pt x="1026" y="303"/>
                    <a:pt x="732" y="89"/>
                  </a:cubicBezTo>
                  <a:cubicBezTo>
                    <a:pt x="656" y="27"/>
                    <a:pt x="577" y="1"/>
                    <a:pt x="502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5" name="Google Shape;5615;p19"/>
            <p:cNvSpPr/>
            <p:nvPr/>
          </p:nvSpPr>
          <p:spPr>
            <a:xfrm>
              <a:off x="4158034" y="4797546"/>
              <a:ext cx="30706" cy="21210"/>
            </a:xfrm>
            <a:custGeom>
              <a:avLst/>
              <a:gdLst/>
              <a:ahLst/>
              <a:cxnLst/>
              <a:rect l="l" t="t" r="r" b="b"/>
              <a:pathLst>
                <a:path w="1025" h="708" extrusionOk="0">
                  <a:moveTo>
                    <a:pt x="513" y="0"/>
                  </a:moveTo>
                  <a:cubicBezTo>
                    <a:pt x="225" y="0"/>
                    <a:pt x="0" y="406"/>
                    <a:pt x="267" y="619"/>
                  </a:cubicBezTo>
                  <a:cubicBezTo>
                    <a:pt x="343" y="681"/>
                    <a:pt x="424" y="708"/>
                    <a:pt x="500" y="708"/>
                  </a:cubicBezTo>
                  <a:cubicBezTo>
                    <a:pt x="792" y="708"/>
                    <a:pt x="1025" y="323"/>
                    <a:pt x="734" y="85"/>
                  </a:cubicBezTo>
                  <a:cubicBezTo>
                    <a:pt x="661" y="25"/>
                    <a:pt x="585" y="0"/>
                    <a:pt x="513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6" name="Google Shape;5616;p19"/>
            <p:cNvSpPr/>
            <p:nvPr/>
          </p:nvSpPr>
          <p:spPr>
            <a:xfrm>
              <a:off x="4200211" y="4799523"/>
              <a:ext cx="31515" cy="21240"/>
            </a:xfrm>
            <a:custGeom>
              <a:avLst/>
              <a:gdLst/>
              <a:ahLst/>
              <a:cxnLst/>
              <a:rect l="l" t="t" r="r" b="b"/>
              <a:pathLst>
                <a:path w="1052" h="709" extrusionOk="0">
                  <a:moveTo>
                    <a:pt x="536" y="1"/>
                  </a:moveTo>
                  <a:cubicBezTo>
                    <a:pt x="240" y="1"/>
                    <a:pt x="0" y="406"/>
                    <a:pt x="294" y="620"/>
                  </a:cubicBezTo>
                  <a:cubicBezTo>
                    <a:pt x="370" y="682"/>
                    <a:pt x="450" y="709"/>
                    <a:pt x="527" y="709"/>
                  </a:cubicBezTo>
                  <a:cubicBezTo>
                    <a:pt x="818" y="709"/>
                    <a:pt x="1051" y="324"/>
                    <a:pt x="761" y="86"/>
                  </a:cubicBezTo>
                  <a:cubicBezTo>
                    <a:pt x="687" y="26"/>
                    <a:pt x="610" y="1"/>
                    <a:pt x="53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7" name="Google Shape;5617;p19"/>
            <p:cNvSpPr/>
            <p:nvPr/>
          </p:nvSpPr>
          <p:spPr>
            <a:xfrm>
              <a:off x="4230975" y="4634678"/>
              <a:ext cx="30826" cy="22109"/>
            </a:xfrm>
            <a:custGeom>
              <a:avLst/>
              <a:gdLst/>
              <a:ahLst/>
              <a:cxnLst/>
              <a:rect l="l" t="t" r="r" b="b"/>
              <a:pathLst>
                <a:path w="1029" h="738" extrusionOk="0">
                  <a:moveTo>
                    <a:pt x="514" y="0"/>
                  </a:moveTo>
                  <a:cubicBezTo>
                    <a:pt x="225" y="0"/>
                    <a:pt x="0" y="412"/>
                    <a:pt x="267" y="652"/>
                  </a:cubicBezTo>
                  <a:cubicBezTo>
                    <a:pt x="340" y="712"/>
                    <a:pt x="417" y="737"/>
                    <a:pt x="491" y="737"/>
                  </a:cubicBezTo>
                  <a:cubicBezTo>
                    <a:pt x="787" y="737"/>
                    <a:pt x="1028" y="326"/>
                    <a:pt x="734" y="85"/>
                  </a:cubicBezTo>
                  <a:cubicBezTo>
                    <a:pt x="661" y="25"/>
                    <a:pt x="586" y="0"/>
                    <a:pt x="514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8" name="Google Shape;5618;p19"/>
            <p:cNvSpPr/>
            <p:nvPr/>
          </p:nvSpPr>
          <p:spPr>
            <a:xfrm>
              <a:off x="4138144" y="4564103"/>
              <a:ext cx="30916" cy="21749"/>
            </a:xfrm>
            <a:custGeom>
              <a:avLst/>
              <a:gdLst/>
              <a:ahLst/>
              <a:cxnLst/>
              <a:rect l="l" t="t" r="r" b="b"/>
              <a:pathLst>
                <a:path w="1032" h="726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7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9" name="Google Shape;5619;p19"/>
            <p:cNvSpPr/>
            <p:nvPr/>
          </p:nvSpPr>
          <p:spPr>
            <a:xfrm>
              <a:off x="3722573" y="4683625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36" y="0"/>
                  </a:moveTo>
                  <a:cubicBezTo>
                    <a:pt x="240" y="0"/>
                    <a:pt x="0" y="406"/>
                    <a:pt x="294" y="619"/>
                  </a:cubicBezTo>
                  <a:cubicBezTo>
                    <a:pt x="370" y="682"/>
                    <a:pt x="449" y="708"/>
                    <a:pt x="524" y="708"/>
                  </a:cubicBezTo>
                  <a:cubicBezTo>
                    <a:pt x="808" y="708"/>
                    <a:pt x="1025" y="324"/>
                    <a:pt x="761" y="86"/>
                  </a:cubicBezTo>
                  <a:cubicBezTo>
                    <a:pt x="687" y="26"/>
                    <a:pt x="610" y="0"/>
                    <a:pt x="536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0" name="Google Shape;5620;p19"/>
            <p:cNvSpPr/>
            <p:nvPr/>
          </p:nvSpPr>
          <p:spPr>
            <a:xfrm>
              <a:off x="3767237" y="4670025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27" y="0"/>
                  </a:moveTo>
                  <a:cubicBezTo>
                    <a:pt x="234" y="0"/>
                    <a:pt x="0" y="397"/>
                    <a:pt x="271" y="640"/>
                  </a:cubicBezTo>
                  <a:cubicBezTo>
                    <a:pt x="344" y="700"/>
                    <a:pt x="421" y="725"/>
                    <a:pt x="494" y="725"/>
                  </a:cubicBezTo>
                  <a:cubicBezTo>
                    <a:pt x="790" y="725"/>
                    <a:pt x="1032" y="313"/>
                    <a:pt x="738" y="73"/>
                  </a:cubicBezTo>
                  <a:cubicBezTo>
                    <a:pt x="668" y="22"/>
                    <a:pt x="596" y="0"/>
                    <a:pt x="527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1" name="Google Shape;5621;p19"/>
            <p:cNvSpPr/>
            <p:nvPr/>
          </p:nvSpPr>
          <p:spPr>
            <a:xfrm>
              <a:off x="3757441" y="4728978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6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2" name="Google Shape;5622;p19"/>
            <p:cNvSpPr/>
            <p:nvPr/>
          </p:nvSpPr>
          <p:spPr>
            <a:xfrm>
              <a:off x="4099351" y="5044229"/>
              <a:ext cx="30437" cy="21360"/>
            </a:xfrm>
            <a:custGeom>
              <a:avLst/>
              <a:gdLst/>
              <a:ahLst/>
              <a:cxnLst/>
              <a:rect l="l" t="t" r="r" b="b"/>
              <a:pathLst>
                <a:path w="1016" h="713" extrusionOk="0">
                  <a:moveTo>
                    <a:pt x="496" y="1"/>
                  </a:moveTo>
                  <a:cubicBezTo>
                    <a:pt x="213" y="1"/>
                    <a:pt x="1" y="385"/>
                    <a:pt x="292" y="623"/>
                  </a:cubicBezTo>
                  <a:cubicBezTo>
                    <a:pt x="361" y="686"/>
                    <a:pt x="436" y="712"/>
                    <a:pt x="508" y="712"/>
                  </a:cubicBezTo>
                  <a:cubicBezTo>
                    <a:pt x="783" y="712"/>
                    <a:pt x="1016" y="328"/>
                    <a:pt x="725" y="90"/>
                  </a:cubicBezTo>
                  <a:cubicBezTo>
                    <a:pt x="649" y="27"/>
                    <a:pt x="570" y="1"/>
                    <a:pt x="49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3" name="Google Shape;5623;p19"/>
            <p:cNvSpPr/>
            <p:nvPr/>
          </p:nvSpPr>
          <p:spPr>
            <a:xfrm>
              <a:off x="4148029" y="5045337"/>
              <a:ext cx="30826" cy="22139"/>
            </a:xfrm>
            <a:custGeom>
              <a:avLst/>
              <a:gdLst/>
              <a:ahLst/>
              <a:cxnLst/>
              <a:rect l="l" t="t" r="r" b="b"/>
              <a:pathLst>
                <a:path w="1029" h="739" extrusionOk="0">
                  <a:moveTo>
                    <a:pt x="514" y="1"/>
                  </a:moveTo>
                  <a:cubicBezTo>
                    <a:pt x="226" y="1"/>
                    <a:pt x="0" y="413"/>
                    <a:pt x="268" y="653"/>
                  </a:cubicBezTo>
                  <a:cubicBezTo>
                    <a:pt x="341" y="713"/>
                    <a:pt x="418" y="738"/>
                    <a:pt x="491" y="738"/>
                  </a:cubicBezTo>
                  <a:cubicBezTo>
                    <a:pt x="787" y="738"/>
                    <a:pt x="1029" y="327"/>
                    <a:pt x="735" y="86"/>
                  </a:cubicBezTo>
                  <a:cubicBezTo>
                    <a:pt x="662" y="26"/>
                    <a:pt x="586" y="1"/>
                    <a:pt x="514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88378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5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5" name="Google Shape;5625;p20"/>
          <p:cNvSpPr txBox="1">
            <a:spLocks noGrp="1"/>
          </p:cNvSpPr>
          <p:nvPr>
            <p:ph type="title"/>
          </p:nvPr>
        </p:nvSpPr>
        <p:spPr>
          <a:xfrm>
            <a:off x="8775892" y="2492256"/>
            <a:ext cx="2438000" cy="7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26" name="Google Shape;5626;p20"/>
          <p:cNvSpPr txBox="1">
            <a:spLocks noGrp="1"/>
          </p:cNvSpPr>
          <p:nvPr>
            <p:ph type="subTitle" idx="1"/>
          </p:nvPr>
        </p:nvSpPr>
        <p:spPr>
          <a:xfrm>
            <a:off x="6915759" y="3328005"/>
            <a:ext cx="4383200" cy="1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627" name="Google Shape;5627;p20"/>
          <p:cNvSpPr/>
          <p:nvPr/>
        </p:nvSpPr>
        <p:spPr>
          <a:xfrm>
            <a:off x="7005934" y="6099067"/>
            <a:ext cx="5263047" cy="821375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28" name="Google Shape;5628;p20"/>
          <p:cNvSpPr/>
          <p:nvPr/>
        </p:nvSpPr>
        <p:spPr>
          <a:xfrm flipH="1">
            <a:off x="-85870" y="-43943"/>
            <a:ext cx="4503516" cy="70324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629" name="Google Shape;5629;p20"/>
          <p:cNvGrpSpPr/>
          <p:nvPr/>
        </p:nvGrpSpPr>
        <p:grpSpPr>
          <a:xfrm flipH="1">
            <a:off x="10695623" y="-150129"/>
            <a:ext cx="1432199" cy="915695"/>
            <a:chOff x="-206267" y="355694"/>
            <a:chExt cx="1406323" cy="899150"/>
          </a:xfrm>
        </p:grpSpPr>
        <p:sp>
          <p:nvSpPr>
            <p:cNvPr id="5630" name="Google Shape;5630;p20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1" name="Google Shape;5631;p20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2" name="Google Shape;5632;p20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3" name="Google Shape;5633;p20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4" name="Google Shape;5634;p20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5" name="Google Shape;5635;p20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6" name="Google Shape;5636;p20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7" name="Google Shape;5637;p20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638" name="Google Shape;5638;p20"/>
          <p:cNvGrpSpPr/>
          <p:nvPr/>
        </p:nvGrpSpPr>
        <p:grpSpPr>
          <a:xfrm>
            <a:off x="10550295" y="5162843"/>
            <a:ext cx="1718685" cy="1882509"/>
            <a:chOff x="2318158" y="4088320"/>
            <a:chExt cx="1256104" cy="1375835"/>
          </a:xfrm>
        </p:grpSpPr>
        <p:sp>
          <p:nvSpPr>
            <p:cNvPr id="5639" name="Google Shape;5639;p20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0" name="Google Shape;5640;p20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1" name="Google Shape;5641;p20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2" name="Google Shape;5642;p20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3" name="Google Shape;5643;p20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4" name="Google Shape;5644;p20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5" name="Google Shape;5645;p20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6" name="Google Shape;5646;p20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7" name="Google Shape;5647;p20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8" name="Google Shape;5648;p20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9" name="Google Shape;5649;p20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0" name="Google Shape;5650;p20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1" name="Google Shape;5651;p20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2" name="Google Shape;5652;p20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3" name="Google Shape;5653;p20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4" name="Google Shape;5654;p20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5" name="Google Shape;5655;p20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6" name="Google Shape;5656;p20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7" name="Google Shape;5657;p20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8" name="Google Shape;5658;p20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9" name="Google Shape;5659;p20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0" name="Google Shape;5660;p20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1" name="Google Shape;5661;p20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2" name="Google Shape;5662;p20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3" name="Google Shape;5663;p20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4" name="Google Shape;5664;p20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5" name="Google Shape;5665;p20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6" name="Google Shape;5666;p20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7" name="Google Shape;5667;p20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8" name="Google Shape;5668;p20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9" name="Google Shape;5669;p20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0" name="Google Shape;5670;p20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1" name="Google Shape;5671;p20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2" name="Google Shape;5672;p20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3" name="Google Shape;5673;p20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4" name="Google Shape;5674;p20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5" name="Google Shape;5675;p20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6" name="Google Shape;5676;p20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7" name="Google Shape;5677;p20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8" name="Google Shape;5678;p20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9" name="Google Shape;5679;p20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0" name="Google Shape;5680;p20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1" name="Google Shape;5681;p20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2" name="Google Shape;5682;p20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3" name="Google Shape;5683;p20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4" name="Google Shape;5684;p20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5" name="Google Shape;5685;p20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6" name="Google Shape;5686;p20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7" name="Google Shape;5687;p20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8" name="Google Shape;5688;p20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689" name="Google Shape;5689;p20"/>
          <p:cNvGrpSpPr/>
          <p:nvPr/>
        </p:nvGrpSpPr>
        <p:grpSpPr>
          <a:xfrm rot="7057695">
            <a:off x="-263851" y="6248626"/>
            <a:ext cx="1163840" cy="522269"/>
            <a:chOff x="8502760" y="3542528"/>
            <a:chExt cx="711519" cy="319269"/>
          </a:xfrm>
        </p:grpSpPr>
        <p:sp>
          <p:nvSpPr>
            <p:cNvPr id="5690" name="Google Shape;5690;p20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1" name="Google Shape;5691;p20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2" name="Google Shape;5692;p20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3" name="Google Shape;5693;p20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4" name="Google Shape;5694;p20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5" name="Google Shape;5695;p20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6" name="Google Shape;5696;p20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7" name="Google Shape;5697;p20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8" name="Google Shape;5698;p20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699" name="Google Shape;5699;p20"/>
          <p:cNvGrpSpPr/>
          <p:nvPr/>
        </p:nvGrpSpPr>
        <p:grpSpPr>
          <a:xfrm flipH="1">
            <a:off x="47953" y="-192769"/>
            <a:ext cx="1079972" cy="1107545"/>
            <a:chOff x="7973149" y="-201092"/>
            <a:chExt cx="1116750" cy="1145263"/>
          </a:xfrm>
        </p:grpSpPr>
        <p:sp>
          <p:nvSpPr>
            <p:cNvPr id="5700" name="Google Shape;5700;p20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1" name="Google Shape;5701;p20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2" name="Google Shape;5702;p20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3" name="Google Shape;5703;p20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4" name="Google Shape;5704;p20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5" name="Google Shape;5705;p20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6" name="Google Shape;5706;p20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7" name="Google Shape;5707;p20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8" name="Google Shape;5708;p20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9" name="Google Shape;5709;p20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0" name="Google Shape;5710;p20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1" name="Google Shape;5711;p20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2" name="Google Shape;5712;p20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3" name="Google Shape;5713;p20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4" name="Google Shape;5714;p20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5" name="Google Shape;5715;p20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6" name="Google Shape;5716;p20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7" name="Google Shape;5717;p20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8" name="Google Shape;5718;p20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9" name="Google Shape;5719;p20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0" name="Google Shape;5720;p20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1" name="Google Shape;5721;p20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2" name="Google Shape;5722;p20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3" name="Google Shape;5723;p20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4" name="Google Shape;5724;p20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5" name="Google Shape;5725;p20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6" name="Google Shape;5726;p20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7" name="Google Shape;5727;p20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8" name="Google Shape;5728;p20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9" name="Google Shape;5729;p20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0" name="Google Shape;5730;p20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1" name="Google Shape;5731;p20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2" name="Google Shape;5732;p20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3" name="Google Shape;5733;p20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4" name="Google Shape;5734;p20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5" name="Google Shape;5735;p20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6" name="Google Shape;5736;p20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7" name="Google Shape;5737;p20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8" name="Google Shape;5738;p20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9" name="Google Shape;5739;p20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0" name="Google Shape;5740;p20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1" name="Google Shape;5741;p20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2" name="Google Shape;5742;p20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3" name="Google Shape;5743;p20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4" name="Google Shape;5744;p20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5" name="Google Shape;5745;p20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6" name="Google Shape;5746;p20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7" name="Google Shape;5747;p20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8" name="Google Shape;5748;p20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9" name="Google Shape;5749;p20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0" name="Google Shape;5750;p20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1" name="Google Shape;5751;p20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2" name="Google Shape;5752;p20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3" name="Google Shape;5753;p20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4" name="Google Shape;5754;p20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5" name="Google Shape;5755;p20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6" name="Google Shape;5756;p20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7" name="Google Shape;5757;p20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8" name="Google Shape;5758;p20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9" name="Google Shape;5759;p20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0" name="Google Shape;5760;p20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61" name="Google Shape;5761;p20"/>
          <p:cNvGrpSpPr/>
          <p:nvPr/>
        </p:nvGrpSpPr>
        <p:grpSpPr>
          <a:xfrm rot="5400000" flipH="1">
            <a:off x="1947523" y="92207"/>
            <a:ext cx="156581" cy="141111"/>
            <a:chOff x="7737341" y="1046941"/>
            <a:chExt cx="161913" cy="145916"/>
          </a:xfrm>
        </p:grpSpPr>
        <p:sp>
          <p:nvSpPr>
            <p:cNvPr id="5762" name="Google Shape;5762;p20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3" name="Google Shape;5763;p20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4" name="Google Shape;5764;p20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65" name="Google Shape;5765;p20"/>
          <p:cNvGrpSpPr/>
          <p:nvPr/>
        </p:nvGrpSpPr>
        <p:grpSpPr>
          <a:xfrm>
            <a:off x="412452" y="-150142"/>
            <a:ext cx="916057" cy="918956"/>
            <a:chOff x="-566600" y="186057"/>
            <a:chExt cx="1240151" cy="1244074"/>
          </a:xfrm>
        </p:grpSpPr>
        <p:sp>
          <p:nvSpPr>
            <p:cNvPr id="5766" name="Google Shape;5766;p20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7" name="Google Shape;5767;p20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8" name="Google Shape;5768;p20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9" name="Google Shape;5769;p20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0" name="Google Shape;5770;p20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1" name="Google Shape;5771;p20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2" name="Google Shape;5772;p20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3" name="Google Shape;5773;p20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4" name="Google Shape;5774;p20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5" name="Google Shape;5775;p20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6" name="Google Shape;5776;p20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7" name="Google Shape;5777;p20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8" name="Google Shape;5778;p20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9" name="Google Shape;5779;p20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0" name="Google Shape;5780;p20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1" name="Google Shape;5781;p20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2" name="Google Shape;5782;p20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3" name="Google Shape;5783;p20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4" name="Google Shape;5784;p20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5" name="Google Shape;5785;p20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6" name="Google Shape;5786;p20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7" name="Google Shape;5787;p20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8" name="Google Shape;5788;p20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9" name="Google Shape;5789;p20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0" name="Google Shape;5790;p20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1" name="Google Shape;5791;p20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2" name="Google Shape;5792;p20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93" name="Google Shape;5793;p20"/>
          <p:cNvGrpSpPr/>
          <p:nvPr/>
        </p:nvGrpSpPr>
        <p:grpSpPr>
          <a:xfrm>
            <a:off x="1003711" y="-185610"/>
            <a:ext cx="665584" cy="643609"/>
            <a:chOff x="-168381" y="-168706"/>
            <a:chExt cx="901061" cy="871312"/>
          </a:xfrm>
        </p:grpSpPr>
        <p:sp>
          <p:nvSpPr>
            <p:cNvPr id="5794" name="Google Shape;5794;p20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rgbClr val="D5914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5" name="Google Shape;5795;p20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6" name="Google Shape;5796;p20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7" name="Google Shape;5797;p20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8" name="Google Shape;5798;p20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9" name="Google Shape;5799;p20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0" name="Google Shape;5800;p20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1" name="Google Shape;5801;p20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2" name="Google Shape;5802;p20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3" name="Google Shape;5803;p20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4" name="Google Shape;5804;p20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5" name="Google Shape;5805;p20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6" name="Google Shape;5806;p20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7" name="Google Shape;5807;p20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8" name="Google Shape;5808;p20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9" name="Google Shape;5809;p20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0" name="Google Shape;5810;p20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1" name="Google Shape;5811;p20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2" name="Google Shape;5812;p20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13" name="Google Shape;5813;p20"/>
          <p:cNvGrpSpPr/>
          <p:nvPr/>
        </p:nvGrpSpPr>
        <p:grpSpPr>
          <a:xfrm flipH="1">
            <a:off x="2240157" y="-161459"/>
            <a:ext cx="530147" cy="741032"/>
            <a:chOff x="1897495" y="-461400"/>
            <a:chExt cx="815443" cy="1139815"/>
          </a:xfrm>
        </p:grpSpPr>
        <p:sp>
          <p:nvSpPr>
            <p:cNvPr id="5814" name="Google Shape;5814;p20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5" name="Google Shape;5815;p20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6" name="Google Shape;5816;p20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7" name="Google Shape;5817;p20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8" name="Google Shape;5818;p20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9" name="Google Shape;5819;p20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0" name="Google Shape;5820;p20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1" name="Google Shape;5821;p20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2" name="Google Shape;5822;p20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3" name="Google Shape;5823;p20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4" name="Google Shape;5824;p20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5" name="Google Shape;5825;p20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6" name="Google Shape;5826;p20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7" name="Google Shape;5827;p20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8" name="Google Shape;5828;p20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9" name="Google Shape;5829;p20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0" name="Google Shape;5830;p20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1" name="Google Shape;5831;p20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2" name="Google Shape;5832;p20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3" name="Google Shape;5833;p20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4" name="Google Shape;5834;p20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5" name="Google Shape;5835;p20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36" name="Google Shape;5836;p20"/>
          <p:cNvGrpSpPr/>
          <p:nvPr/>
        </p:nvGrpSpPr>
        <p:grpSpPr>
          <a:xfrm flipH="1">
            <a:off x="11477162" y="-14776"/>
            <a:ext cx="692257" cy="1084192"/>
            <a:chOff x="1897495" y="-461400"/>
            <a:chExt cx="815443" cy="1139815"/>
          </a:xfrm>
        </p:grpSpPr>
        <p:sp>
          <p:nvSpPr>
            <p:cNvPr id="5837" name="Google Shape;5837;p20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8" name="Google Shape;5838;p20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9" name="Google Shape;5839;p20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0" name="Google Shape;5840;p20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1" name="Google Shape;5841;p20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2" name="Google Shape;5842;p20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3" name="Google Shape;5843;p20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4" name="Google Shape;5844;p20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5" name="Google Shape;5845;p20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6" name="Google Shape;5846;p20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7" name="Google Shape;5847;p20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8" name="Google Shape;5848;p20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9" name="Google Shape;5849;p20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0" name="Google Shape;5850;p20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1" name="Google Shape;5851;p20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2" name="Google Shape;5852;p20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3" name="Google Shape;5853;p20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4" name="Google Shape;5854;p20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5" name="Google Shape;5855;p20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6" name="Google Shape;5856;p20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7" name="Google Shape;5857;p20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8" name="Google Shape;5858;p20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59" name="Google Shape;5859;p20"/>
          <p:cNvGrpSpPr/>
          <p:nvPr/>
        </p:nvGrpSpPr>
        <p:grpSpPr>
          <a:xfrm flipH="1">
            <a:off x="11197710" y="1210146"/>
            <a:ext cx="1173972" cy="889837"/>
            <a:chOff x="-320607" y="2105391"/>
            <a:chExt cx="1152762" cy="873760"/>
          </a:xfrm>
        </p:grpSpPr>
        <p:sp>
          <p:nvSpPr>
            <p:cNvPr id="5860" name="Google Shape;5860;p20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1" name="Google Shape;5861;p20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2" name="Google Shape;5862;p20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3" name="Google Shape;5863;p20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4" name="Google Shape;5864;p20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5" name="Google Shape;5865;p20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6" name="Google Shape;5866;p20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7" name="Google Shape;5867;p20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8" name="Google Shape;5868;p20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9" name="Google Shape;5869;p20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0" name="Google Shape;5870;p20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1" name="Google Shape;5871;p20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2" name="Google Shape;5872;p20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3" name="Google Shape;5873;p20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4" name="Google Shape;5874;p20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5" name="Google Shape;5875;p20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6" name="Google Shape;5876;p20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7" name="Google Shape;5877;p20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8" name="Google Shape;5878;p20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79" name="Google Shape;5879;p20"/>
          <p:cNvGrpSpPr/>
          <p:nvPr/>
        </p:nvGrpSpPr>
        <p:grpSpPr>
          <a:xfrm rot="5400000" flipH="1">
            <a:off x="11745007" y="1204807"/>
            <a:ext cx="156581" cy="141111"/>
            <a:chOff x="7737341" y="1046941"/>
            <a:chExt cx="161913" cy="145916"/>
          </a:xfrm>
        </p:grpSpPr>
        <p:sp>
          <p:nvSpPr>
            <p:cNvPr id="5880" name="Google Shape;5880;p20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1" name="Google Shape;5881;p20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2" name="Google Shape;5882;p20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83" name="Google Shape;5883;p20"/>
          <p:cNvGrpSpPr/>
          <p:nvPr/>
        </p:nvGrpSpPr>
        <p:grpSpPr>
          <a:xfrm rot="-2542812">
            <a:off x="10009896" y="-124947"/>
            <a:ext cx="1163825" cy="522285"/>
            <a:chOff x="8502760" y="3542528"/>
            <a:chExt cx="711519" cy="319269"/>
          </a:xfrm>
        </p:grpSpPr>
        <p:sp>
          <p:nvSpPr>
            <p:cNvPr id="5884" name="Google Shape;5884;p20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5" name="Google Shape;5885;p20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6" name="Google Shape;5886;p20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7" name="Google Shape;5887;p20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8" name="Google Shape;5888;p20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9" name="Google Shape;5889;p20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0" name="Google Shape;5890;p20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1" name="Google Shape;5891;p20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2" name="Google Shape;5892;p20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57719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5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4" name="Google Shape;5894;p21"/>
          <p:cNvSpPr/>
          <p:nvPr/>
        </p:nvSpPr>
        <p:spPr>
          <a:xfrm rot="5400000">
            <a:off x="-1702267" y="4545833"/>
            <a:ext cx="4000072" cy="624265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95" name="Google Shape;5895;p21"/>
          <p:cNvSpPr/>
          <p:nvPr/>
        </p:nvSpPr>
        <p:spPr>
          <a:xfrm>
            <a:off x="7770889" y="-43943"/>
            <a:ext cx="4503516" cy="70324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896" name="Google Shape;5896;p21"/>
          <p:cNvGrpSpPr/>
          <p:nvPr/>
        </p:nvGrpSpPr>
        <p:grpSpPr>
          <a:xfrm rot="10800000">
            <a:off x="10658059" y="6048775"/>
            <a:ext cx="1432199" cy="915695"/>
            <a:chOff x="-206267" y="355694"/>
            <a:chExt cx="1406323" cy="899150"/>
          </a:xfrm>
        </p:grpSpPr>
        <p:sp>
          <p:nvSpPr>
            <p:cNvPr id="5897" name="Google Shape;5897;p21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8" name="Google Shape;5898;p21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9" name="Google Shape;5899;p21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0" name="Google Shape;5900;p21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1" name="Google Shape;5901;p21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2" name="Google Shape;5902;p21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3" name="Google Shape;5903;p21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4" name="Google Shape;5904;p21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05" name="Google Shape;5905;p21"/>
          <p:cNvGrpSpPr/>
          <p:nvPr/>
        </p:nvGrpSpPr>
        <p:grpSpPr>
          <a:xfrm rot="5400000">
            <a:off x="-46729" y="5489364"/>
            <a:ext cx="1306181" cy="1430685"/>
            <a:chOff x="2318158" y="4088320"/>
            <a:chExt cx="1256104" cy="1375835"/>
          </a:xfrm>
        </p:grpSpPr>
        <p:sp>
          <p:nvSpPr>
            <p:cNvPr id="5906" name="Google Shape;5906;p21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7" name="Google Shape;5907;p21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8" name="Google Shape;5908;p21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9" name="Google Shape;5909;p21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0" name="Google Shape;5910;p21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1" name="Google Shape;5911;p21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2" name="Google Shape;5912;p21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3" name="Google Shape;5913;p21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4" name="Google Shape;5914;p21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5" name="Google Shape;5915;p21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6" name="Google Shape;5916;p21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7" name="Google Shape;5917;p21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8" name="Google Shape;5918;p21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9" name="Google Shape;5919;p21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0" name="Google Shape;5920;p21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1" name="Google Shape;5921;p21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2" name="Google Shape;5922;p21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3" name="Google Shape;5923;p21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4" name="Google Shape;5924;p21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5" name="Google Shape;5925;p21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6" name="Google Shape;5926;p21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7" name="Google Shape;5927;p21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8" name="Google Shape;5928;p21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9" name="Google Shape;5929;p21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0" name="Google Shape;5930;p21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1" name="Google Shape;5931;p21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2" name="Google Shape;5932;p21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3" name="Google Shape;5933;p21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4" name="Google Shape;5934;p21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5" name="Google Shape;5935;p21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6" name="Google Shape;5936;p21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7" name="Google Shape;5937;p21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8" name="Google Shape;5938;p21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9" name="Google Shape;5939;p21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0" name="Google Shape;5940;p21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1" name="Google Shape;5941;p21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2" name="Google Shape;5942;p21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3" name="Google Shape;5943;p21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4" name="Google Shape;5944;p21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5" name="Google Shape;5945;p21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6" name="Google Shape;5946;p21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7" name="Google Shape;5947;p21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8" name="Google Shape;5948;p21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9" name="Google Shape;5949;p21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0" name="Google Shape;5950;p21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1" name="Google Shape;5951;p21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2" name="Google Shape;5952;p21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3" name="Google Shape;5953;p21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4" name="Google Shape;5954;p21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5" name="Google Shape;5955;p21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56" name="Google Shape;5956;p21"/>
          <p:cNvGrpSpPr/>
          <p:nvPr/>
        </p:nvGrpSpPr>
        <p:grpSpPr>
          <a:xfrm rot="2699802" flipH="1">
            <a:off x="61021" y="-52074"/>
            <a:ext cx="1163817" cy="522251"/>
            <a:chOff x="8502760" y="3542528"/>
            <a:chExt cx="711519" cy="319269"/>
          </a:xfrm>
        </p:grpSpPr>
        <p:sp>
          <p:nvSpPr>
            <p:cNvPr id="5957" name="Google Shape;5957;p21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8" name="Google Shape;5958;p21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9" name="Google Shape;5959;p21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0" name="Google Shape;5960;p21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1" name="Google Shape;5961;p21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2" name="Google Shape;5962;p21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3" name="Google Shape;5963;p21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4" name="Google Shape;5964;p21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5" name="Google Shape;5965;p21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66" name="Google Shape;5966;p21"/>
          <p:cNvGrpSpPr/>
          <p:nvPr/>
        </p:nvGrpSpPr>
        <p:grpSpPr>
          <a:xfrm>
            <a:off x="11207159" y="-150135"/>
            <a:ext cx="1079972" cy="1107545"/>
            <a:chOff x="7973149" y="-201092"/>
            <a:chExt cx="1116750" cy="1145263"/>
          </a:xfrm>
        </p:grpSpPr>
        <p:sp>
          <p:nvSpPr>
            <p:cNvPr id="5967" name="Google Shape;5967;p21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8" name="Google Shape;5968;p21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9" name="Google Shape;5969;p21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0" name="Google Shape;5970;p21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1" name="Google Shape;5971;p21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2" name="Google Shape;5972;p21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3" name="Google Shape;5973;p21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4" name="Google Shape;5974;p21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5" name="Google Shape;5975;p21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6" name="Google Shape;5976;p21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7" name="Google Shape;5977;p21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8" name="Google Shape;5978;p21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9" name="Google Shape;5979;p21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0" name="Google Shape;5980;p21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1" name="Google Shape;5981;p21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2" name="Google Shape;5982;p21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3" name="Google Shape;5983;p21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4" name="Google Shape;5984;p21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5" name="Google Shape;5985;p21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6" name="Google Shape;5986;p21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7" name="Google Shape;5987;p21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8" name="Google Shape;5988;p21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9" name="Google Shape;5989;p21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0" name="Google Shape;5990;p21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1" name="Google Shape;5991;p21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2" name="Google Shape;5992;p21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3" name="Google Shape;5993;p21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4" name="Google Shape;5994;p21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5" name="Google Shape;5995;p21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6" name="Google Shape;5996;p21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7" name="Google Shape;5997;p21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8" name="Google Shape;5998;p21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9" name="Google Shape;5999;p21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0" name="Google Shape;6000;p21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1" name="Google Shape;6001;p21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2" name="Google Shape;6002;p21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3" name="Google Shape;6003;p21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4" name="Google Shape;6004;p21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5" name="Google Shape;6005;p21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6" name="Google Shape;6006;p21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7" name="Google Shape;6007;p21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8" name="Google Shape;6008;p21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9" name="Google Shape;6009;p21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0" name="Google Shape;6010;p21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1" name="Google Shape;6011;p21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2" name="Google Shape;6012;p21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3" name="Google Shape;6013;p21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4" name="Google Shape;6014;p21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5" name="Google Shape;6015;p21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6" name="Google Shape;6016;p21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7" name="Google Shape;6017;p21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8" name="Google Shape;6018;p21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9" name="Google Shape;6019;p21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0" name="Google Shape;6020;p21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1" name="Google Shape;6021;p21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2" name="Google Shape;6022;p21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3" name="Google Shape;6023;p21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4" name="Google Shape;6024;p21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5" name="Google Shape;6025;p21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6" name="Google Shape;6026;p21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7" name="Google Shape;6027;p21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28" name="Google Shape;6028;p21"/>
          <p:cNvGrpSpPr/>
          <p:nvPr/>
        </p:nvGrpSpPr>
        <p:grpSpPr>
          <a:xfrm rot="-5400000">
            <a:off x="10084430" y="92207"/>
            <a:ext cx="156581" cy="141111"/>
            <a:chOff x="7737341" y="1046941"/>
            <a:chExt cx="161913" cy="145916"/>
          </a:xfrm>
        </p:grpSpPr>
        <p:sp>
          <p:nvSpPr>
            <p:cNvPr id="6029" name="Google Shape;6029;p21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0" name="Google Shape;6030;p21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1" name="Google Shape;6031;p21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32" name="Google Shape;6032;p21"/>
          <p:cNvGrpSpPr/>
          <p:nvPr/>
        </p:nvGrpSpPr>
        <p:grpSpPr>
          <a:xfrm flipH="1">
            <a:off x="10860025" y="-150142"/>
            <a:ext cx="916057" cy="918956"/>
            <a:chOff x="-566600" y="186057"/>
            <a:chExt cx="1240151" cy="1244074"/>
          </a:xfrm>
        </p:grpSpPr>
        <p:sp>
          <p:nvSpPr>
            <p:cNvPr id="6033" name="Google Shape;6033;p21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4" name="Google Shape;6034;p21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5" name="Google Shape;6035;p21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6" name="Google Shape;6036;p21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7" name="Google Shape;6037;p21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8" name="Google Shape;6038;p21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9" name="Google Shape;6039;p21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0" name="Google Shape;6040;p21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1" name="Google Shape;6041;p21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2" name="Google Shape;6042;p21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3" name="Google Shape;6043;p21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4" name="Google Shape;6044;p21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5" name="Google Shape;6045;p21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6" name="Google Shape;6046;p21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7" name="Google Shape;6047;p21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8" name="Google Shape;6048;p21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9" name="Google Shape;6049;p21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0" name="Google Shape;6050;p21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1" name="Google Shape;6051;p21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2" name="Google Shape;6052;p21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3" name="Google Shape;6053;p21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4" name="Google Shape;6054;p21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5" name="Google Shape;6055;p21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6" name="Google Shape;6056;p21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7" name="Google Shape;6057;p21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8" name="Google Shape;6058;p21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9" name="Google Shape;6059;p21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60" name="Google Shape;6060;p21"/>
          <p:cNvGrpSpPr/>
          <p:nvPr/>
        </p:nvGrpSpPr>
        <p:grpSpPr>
          <a:xfrm flipH="1">
            <a:off x="10519239" y="-185610"/>
            <a:ext cx="665584" cy="643609"/>
            <a:chOff x="-168381" y="-168706"/>
            <a:chExt cx="901061" cy="871312"/>
          </a:xfrm>
        </p:grpSpPr>
        <p:sp>
          <p:nvSpPr>
            <p:cNvPr id="6061" name="Google Shape;6061;p21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2" name="Google Shape;6062;p21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3" name="Google Shape;6063;p21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4" name="Google Shape;6064;p21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5" name="Google Shape;6065;p21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6" name="Google Shape;6066;p21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7" name="Google Shape;6067;p21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8" name="Google Shape;6068;p21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9" name="Google Shape;6069;p21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0" name="Google Shape;6070;p21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1" name="Google Shape;6071;p21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2" name="Google Shape;6072;p21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3" name="Google Shape;6073;p21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4" name="Google Shape;6074;p21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5" name="Google Shape;6075;p21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6" name="Google Shape;6076;p21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7" name="Google Shape;6077;p21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8" name="Google Shape;6078;p21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9" name="Google Shape;6079;p21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80" name="Google Shape;6080;p21"/>
          <p:cNvGrpSpPr/>
          <p:nvPr/>
        </p:nvGrpSpPr>
        <p:grpSpPr>
          <a:xfrm>
            <a:off x="9418229" y="-161459"/>
            <a:ext cx="530147" cy="741032"/>
            <a:chOff x="1897495" y="-461400"/>
            <a:chExt cx="815443" cy="1139815"/>
          </a:xfrm>
        </p:grpSpPr>
        <p:sp>
          <p:nvSpPr>
            <p:cNvPr id="6081" name="Google Shape;6081;p21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2" name="Google Shape;6082;p21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3" name="Google Shape;6083;p21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4" name="Google Shape;6084;p21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5" name="Google Shape;6085;p21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6" name="Google Shape;6086;p21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7" name="Google Shape;6087;p21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8" name="Google Shape;6088;p21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9" name="Google Shape;6089;p21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0" name="Google Shape;6090;p21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1" name="Google Shape;6091;p21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2" name="Google Shape;6092;p21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3" name="Google Shape;6093;p21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4" name="Google Shape;6094;p21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5" name="Google Shape;6095;p21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6" name="Google Shape;6096;p21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7" name="Google Shape;6097;p21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8" name="Google Shape;6098;p21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9" name="Google Shape;6099;p21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0" name="Google Shape;6100;p21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1" name="Google Shape;6101;p21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2" name="Google Shape;6102;p21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03" name="Google Shape;6103;p21"/>
          <p:cNvGrpSpPr/>
          <p:nvPr/>
        </p:nvGrpSpPr>
        <p:grpSpPr>
          <a:xfrm rot="10800000">
            <a:off x="11439597" y="5744924"/>
            <a:ext cx="692257" cy="1084192"/>
            <a:chOff x="1897495" y="-461400"/>
            <a:chExt cx="815443" cy="1139815"/>
          </a:xfrm>
        </p:grpSpPr>
        <p:sp>
          <p:nvSpPr>
            <p:cNvPr id="6104" name="Google Shape;6104;p21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5" name="Google Shape;6105;p21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6" name="Google Shape;6106;p21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7" name="Google Shape;6107;p21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8" name="Google Shape;6108;p21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9" name="Google Shape;6109;p21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0" name="Google Shape;6110;p21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1" name="Google Shape;6111;p21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2" name="Google Shape;6112;p21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3" name="Google Shape;6113;p21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4" name="Google Shape;6114;p21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5" name="Google Shape;6115;p21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6" name="Google Shape;6116;p21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7" name="Google Shape;6117;p21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8" name="Google Shape;6118;p21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9" name="Google Shape;6119;p21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0" name="Google Shape;6120;p21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1" name="Google Shape;6121;p21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2" name="Google Shape;6122;p21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3" name="Google Shape;6123;p21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4" name="Google Shape;6124;p21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5" name="Google Shape;6125;p21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26" name="Google Shape;6126;p21"/>
          <p:cNvGrpSpPr/>
          <p:nvPr/>
        </p:nvGrpSpPr>
        <p:grpSpPr>
          <a:xfrm rot="10800000">
            <a:off x="11160146" y="4714358"/>
            <a:ext cx="1173972" cy="889837"/>
            <a:chOff x="-320607" y="2105391"/>
            <a:chExt cx="1152762" cy="873760"/>
          </a:xfrm>
        </p:grpSpPr>
        <p:sp>
          <p:nvSpPr>
            <p:cNvPr id="6127" name="Google Shape;6127;p21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8" name="Google Shape;6128;p21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9" name="Google Shape;6129;p21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0" name="Google Shape;6130;p21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1" name="Google Shape;6131;p21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2" name="Google Shape;6132;p21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3" name="Google Shape;6133;p21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4" name="Google Shape;6134;p21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5" name="Google Shape;6135;p21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6" name="Google Shape;6136;p21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7" name="Google Shape;6137;p21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8" name="Google Shape;6138;p21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9" name="Google Shape;6139;p21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0" name="Google Shape;6140;p21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1" name="Google Shape;6141;p21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2" name="Google Shape;6142;p21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3" name="Google Shape;6143;p21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4" name="Google Shape;6144;p21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5" name="Google Shape;6145;p21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46" name="Google Shape;6146;p21"/>
          <p:cNvGrpSpPr/>
          <p:nvPr/>
        </p:nvGrpSpPr>
        <p:grpSpPr>
          <a:xfrm rot="5400000" flipH="1">
            <a:off x="11745007" y="1204807"/>
            <a:ext cx="156581" cy="141111"/>
            <a:chOff x="7737341" y="1046941"/>
            <a:chExt cx="161913" cy="145916"/>
          </a:xfrm>
        </p:grpSpPr>
        <p:sp>
          <p:nvSpPr>
            <p:cNvPr id="6147" name="Google Shape;6147;p21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8" name="Google Shape;6148;p21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9" name="Google Shape;6149;p21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50" name="Google Shape;6150;p21"/>
          <p:cNvGrpSpPr/>
          <p:nvPr/>
        </p:nvGrpSpPr>
        <p:grpSpPr>
          <a:xfrm rot="-8257188" flipH="1">
            <a:off x="9972332" y="6417002"/>
            <a:ext cx="1163825" cy="522285"/>
            <a:chOff x="8502760" y="3542528"/>
            <a:chExt cx="711519" cy="319269"/>
          </a:xfrm>
        </p:grpSpPr>
        <p:sp>
          <p:nvSpPr>
            <p:cNvPr id="6151" name="Google Shape;6151;p21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2" name="Google Shape;6152;p21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3" name="Google Shape;6153;p21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4" name="Google Shape;6154;p21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5" name="Google Shape;6155;p21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6" name="Google Shape;6156;p21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7" name="Google Shape;6157;p21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8" name="Google Shape;6158;p21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9" name="Google Shape;6159;p21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160" name="Google Shape;6160;p21"/>
          <p:cNvSpPr txBox="1">
            <a:spLocks noGrp="1"/>
          </p:cNvSpPr>
          <p:nvPr>
            <p:ph type="title"/>
          </p:nvPr>
        </p:nvSpPr>
        <p:spPr>
          <a:xfrm>
            <a:off x="978596" y="2503619"/>
            <a:ext cx="2438000" cy="7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61" name="Google Shape;6161;p21"/>
          <p:cNvSpPr txBox="1">
            <a:spLocks noGrp="1"/>
          </p:cNvSpPr>
          <p:nvPr>
            <p:ph type="subTitle" idx="1"/>
          </p:nvPr>
        </p:nvSpPr>
        <p:spPr>
          <a:xfrm>
            <a:off x="831385" y="3339401"/>
            <a:ext cx="4383200" cy="1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87620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6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3" name="Google Shape;6163;p22"/>
          <p:cNvSpPr/>
          <p:nvPr/>
        </p:nvSpPr>
        <p:spPr>
          <a:xfrm rot="5400000">
            <a:off x="-1687900" y="2145900"/>
            <a:ext cx="4000072" cy="624265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64" name="Google Shape;6164;p22"/>
          <p:cNvSpPr/>
          <p:nvPr/>
        </p:nvSpPr>
        <p:spPr>
          <a:xfrm>
            <a:off x="7770889" y="-43943"/>
            <a:ext cx="4503516" cy="70324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165" name="Google Shape;6165;p22"/>
          <p:cNvGrpSpPr/>
          <p:nvPr/>
        </p:nvGrpSpPr>
        <p:grpSpPr>
          <a:xfrm rot="-8282980">
            <a:off x="11312649" y="5297143"/>
            <a:ext cx="1385665" cy="1054364"/>
            <a:chOff x="-206267" y="355694"/>
            <a:chExt cx="1406323" cy="899150"/>
          </a:xfrm>
        </p:grpSpPr>
        <p:sp>
          <p:nvSpPr>
            <p:cNvPr id="6166" name="Google Shape;6166;p22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7" name="Google Shape;6167;p22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8" name="Google Shape;6168;p22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9" name="Google Shape;6169;p22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0" name="Google Shape;6170;p22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1" name="Google Shape;6171;p22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2" name="Google Shape;6172;p22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3" name="Google Shape;6173;p22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74" name="Google Shape;6174;p22"/>
          <p:cNvGrpSpPr/>
          <p:nvPr/>
        </p:nvGrpSpPr>
        <p:grpSpPr>
          <a:xfrm rot="7845114">
            <a:off x="-99748" y="-323359"/>
            <a:ext cx="1306163" cy="1430665"/>
            <a:chOff x="2318158" y="4088320"/>
            <a:chExt cx="1256104" cy="1375835"/>
          </a:xfrm>
        </p:grpSpPr>
        <p:sp>
          <p:nvSpPr>
            <p:cNvPr id="6175" name="Google Shape;6175;p22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6" name="Google Shape;6176;p22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7" name="Google Shape;6177;p22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8" name="Google Shape;6178;p22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9" name="Google Shape;6179;p22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0" name="Google Shape;6180;p22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1" name="Google Shape;6181;p22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2" name="Google Shape;6182;p22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3" name="Google Shape;6183;p22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4" name="Google Shape;6184;p22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5" name="Google Shape;6185;p22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6" name="Google Shape;6186;p22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7" name="Google Shape;6187;p22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8" name="Google Shape;6188;p22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9" name="Google Shape;6189;p22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0" name="Google Shape;6190;p22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1" name="Google Shape;6191;p22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2" name="Google Shape;6192;p22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3" name="Google Shape;6193;p22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4" name="Google Shape;6194;p22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5" name="Google Shape;6195;p22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6" name="Google Shape;6196;p22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7" name="Google Shape;6197;p22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8" name="Google Shape;6198;p22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9" name="Google Shape;6199;p22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0" name="Google Shape;6200;p22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1" name="Google Shape;6201;p22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2" name="Google Shape;6202;p22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3" name="Google Shape;6203;p22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rgbClr val="A1D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4" name="Google Shape;6204;p22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5" name="Google Shape;6205;p22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6" name="Google Shape;6206;p22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7" name="Google Shape;6207;p22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8" name="Google Shape;6208;p22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9" name="Google Shape;6209;p22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0" name="Google Shape;6210;p22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1" name="Google Shape;6211;p22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2" name="Google Shape;6212;p22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3" name="Google Shape;6213;p22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4" name="Google Shape;6214;p22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5" name="Google Shape;6215;p22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6" name="Google Shape;6216;p22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7" name="Google Shape;6217;p22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8" name="Google Shape;6218;p22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9" name="Google Shape;6219;p22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0" name="Google Shape;6220;p22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1" name="Google Shape;6221;p22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2" name="Google Shape;6222;p22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3" name="Google Shape;6223;p22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4" name="Google Shape;6224;p22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25" name="Google Shape;6225;p22"/>
          <p:cNvGrpSpPr/>
          <p:nvPr/>
        </p:nvGrpSpPr>
        <p:grpSpPr>
          <a:xfrm>
            <a:off x="11184843" y="-246085"/>
            <a:ext cx="1079972" cy="1107545"/>
            <a:chOff x="7973149" y="-201092"/>
            <a:chExt cx="1116750" cy="1145263"/>
          </a:xfrm>
        </p:grpSpPr>
        <p:sp>
          <p:nvSpPr>
            <p:cNvPr id="6226" name="Google Shape;6226;p22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7" name="Google Shape;6227;p22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8" name="Google Shape;6228;p22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9" name="Google Shape;6229;p22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0" name="Google Shape;6230;p22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1" name="Google Shape;6231;p22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2" name="Google Shape;6232;p22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3" name="Google Shape;6233;p22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4" name="Google Shape;6234;p22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5" name="Google Shape;6235;p22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6" name="Google Shape;6236;p22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7" name="Google Shape;6237;p22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8" name="Google Shape;6238;p22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9" name="Google Shape;6239;p22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0" name="Google Shape;6240;p22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1" name="Google Shape;6241;p22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2" name="Google Shape;6242;p22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3" name="Google Shape;6243;p22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4" name="Google Shape;6244;p22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5" name="Google Shape;6245;p22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6" name="Google Shape;6246;p22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7" name="Google Shape;6247;p22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8" name="Google Shape;6248;p22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9" name="Google Shape;6249;p22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0" name="Google Shape;6250;p22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1" name="Google Shape;6251;p22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2" name="Google Shape;6252;p22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3" name="Google Shape;6253;p22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4" name="Google Shape;6254;p22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5" name="Google Shape;6255;p22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6" name="Google Shape;6256;p22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7" name="Google Shape;6257;p22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8" name="Google Shape;6258;p22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9" name="Google Shape;6259;p22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0" name="Google Shape;6260;p22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1" name="Google Shape;6261;p22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2" name="Google Shape;6262;p22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3" name="Google Shape;6263;p22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4" name="Google Shape;6264;p22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5" name="Google Shape;6265;p22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6" name="Google Shape;6266;p22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7" name="Google Shape;6267;p22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8" name="Google Shape;6268;p22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9" name="Google Shape;6269;p22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0" name="Google Shape;6270;p22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1" name="Google Shape;6271;p22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2" name="Google Shape;6272;p22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3" name="Google Shape;6273;p22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4" name="Google Shape;6274;p22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5" name="Google Shape;6275;p22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6" name="Google Shape;6276;p22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7" name="Google Shape;6277;p22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8" name="Google Shape;6278;p22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9" name="Google Shape;6279;p22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0" name="Google Shape;6280;p22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1" name="Google Shape;6281;p22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2" name="Google Shape;6282;p22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3" name="Google Shape;6283;p22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4" name="Google Shape;6284;p22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5" name="Google Shape;6285;p22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6" name="Google Shape;6286;p22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87" name="Google Shape;6287;p22"/>
          <p:cNvGrpSpPr/>
          <p:nvPr/>
        </p:nvGrpSpPr>
        <p:grpSpPr>
          <a:xfrm rot="-5400000">
            <a:off x="10084430" y="92207"/>
            <a:ext cx="156581" cy="141111"/>
            <a:chOff x="7737341" y="1046941"/>
            <a:chExt cx="161913" cy="145916"/>
          </a:xfrm>
        </p:grpSpPr>
        <p:sp>
          <p:nvSpPr>
            <p:cNvPr id="6288" name="Google Shape;6288;p22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9" name="Google Shape;6289;p22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0" name="Google Shape;6290;p22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91" name="Google Shape;6291;p22"/>
          <p:cNvGrpSpPr/>
          <p:nvPr/>
        </p:nvGrpSpPr>
        <p:grpSpPr>
          <a:xfrm flipH="1">
            <a:off x="10860025" y="-150142"/>
            <a:ext cx="916057" cy="918956"/>
            <a:chOff x="-566600" y="186057"/>
            <a:chExt cx="1240151" cy="1244074"/>
          </a:xfrm>
        </p:grpSpPr>
        <p:sp>
          <p:nvSpPr>
            <p:cNvPr id="6292" name="Google Shape;6292;p22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3" name="Google Shape;6293;p22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4" name="Google Shape;6294;p22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5" name="Google Shape;6295;p22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6" name="Google Shape;6296;p22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7" name="Google Shape;6297;p22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8" name="Google Shape;6298;p22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9" name="Google Shape;6299;p22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0" name="Google Shape;6300;p22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1" name="Google Shape;6301;p22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2" name="Google Shape;6302;p22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3" name="Google Shape;6303;p22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4" name="Google Shape;6304;p22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5" name="Google Shape;6305;p22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6" name="Google Shape;6306;p22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7" name="Google Shape;6307;p22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8" name="Google Shape;6308;p22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9" name="Google Shape;6309;p22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0" name="Google Shape;6310;p22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1" name="Google Shape;6311;p22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2" name="Google Shape;6312;p22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3" name="Google Shape;6313;p22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4" name="Google Shape;6314;p22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5" name="Google Shape;6315;p22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6" name="Google Shape;6316;p22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7" name="Google Shape;6317;p22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8" name="Google Shape;6318;p22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319" name="Google Shape;6319;p22"/>
          <p:cNvGrpSpPr/>
          <p:nvPr/>
        </p:nvGrpSpPr>
        <p:grpSpPr>
          <a:xfrm flipH="1">
            <a:off x="10519239" y="-185610"/>
            <a:ext cx="665584" cy="643609"/>
            <a:chOff x="-168381" y="-168706"/>
            <a:chExt cx="901061" cy="871312"/>
          </a:xfrm>
        </p:grpSpPr>
        <p:sp>
          <p:nvSpPr>
            <p:cNvPr id="6320" name="Google Shape;6320;p22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1" name="Google Shape;6321;p22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2" name="Google Shape;6322;p22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3" name="Google Shape;6323;p22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4" name="Google Shape;6324;p22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5" name="Google Shape;6325;p22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6" name="Google Shape;6326;p22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7" name="Google Shape;6327;p22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8" name="Google Shape;6328;p22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9" name="Google Shape;6329;p22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0" name="Google Shape;6330;p22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1" name="Google Shape;6331;p22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2" name="Google Shape;6332;p22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3" name="Google Shape;6333;p22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4" name="Google Shape;6334;p22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5" name="Google Shape;6335;p22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6" name="Google Shape;6336;p22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7" name="Google Shape;6337;p22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8" name="Google Shape;6338;p22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339" name="Google Shape;6339;p22"/>
          <p:cNvGrpSpPr/>
          <p:nvPr/>
        </p:nvGrpSpPr>
        <p:grpSpPr>
          <a:xfrm>
            <a:off x="9418229" y="-161459"/>
            <a:ext cx="530147" cy="741032"/>
            <a:chOff x="1897495" y="-461400"/>
            <a:chExt cx="815443" cy="1139815"/>
          </a:xfrm>
        </p:grpSpPr>
        <p:sp>
          <p:nvSpPr>
            <p:cNvPr id="6340" name="Google Shape;6340;p22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1" name="Google Shape;6341;p22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2" name="Google Shape;6342;p22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3" name="Google Shape;6343;p22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4" name="Google Shape;6344;p22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5" name="Google Shape;6345;p22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6" name="Google Shape;6346;p22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7" name="Google Shape;6347;p22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8" name="Google Shape;6348;p22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9" name="Google Shape;6349;p22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0" name="Google Shape;6350;p22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1" name="Google Shape;6351;p22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2" name="Google Shape;6352;p22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3" name="Google Shape;6353;p22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4" name="Google Shape;6354;p22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5" name="Google Shape;6355;p22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6" name="Google Shape;6356;p22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7" name="Google Shape;6357;p22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8" name="Google Shape;6358;p22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9" name="Google Shape;6359;p22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0" name="Google Shape;6360;p22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1" name="Google Shape;6361;p22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362" name="Google Shape;6362;p22"/>
          <p:cNvGrpSpPr/>
          <p:nvPr/>
        </p:nvGrpSpPr>
        <p:grpSpPr>
          <a:xfrm rot="10387032">
            <a:off x="11595919" y="5395717"/>
            <a:ext cx="692244" cy="1084123"/>
            <a:chOff x="1897495" y="-461400"/>
            <a:chExt cx="815443" cy="1139815"/>
          </a:xfrm>
        </p:grpSpPr>
        <p:sp>
          <p:nvSpPr>
            <p:cNvPr id="6363" name="Google Shape;6363;p22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4" name="Google Shape;6364;p22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5" name="Google Shape;6365;p22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6" name="Google Shape;6366;p22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7" name="Google Shape;6367;p22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8" name="Google Shape;6368;p22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9" name="Google Shape;6369;p22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0" name="Google Shape;6370;p22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1" name="Google Shape;6371;p22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2" name="Google Shape;6372;p22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3" name="Google Shape;6373;p22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4" name="Google Shape;6374;p22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5" name="Google Shape;6375;p22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6" name="Google Shape;6376;p22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7" name="Google Shape;6377;p22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8" name="Google Shape;6378;p22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9" name="Google Shape;6379;p22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0" name="Google Shape;6380;p22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1" name="Google Shape;6381;p22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2" name="Google Shape;6382;p22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3" name="Google Shape;6383;p22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4" name="Google Shape;6384;p22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385" name="Google Shape;6385;p22"/>
          <p:cNvGrpSpPr/>
          <p:nvPr/>
        </p:nvGrpSpPr>
        <p:grpSpPr>
          <a:xfrm rot="-479532">
            <a:off x="-274863" y="5842081"/>
            <a:ext cx="1174001" cy="889860"/>
            <a:chOff x="-320607" y="2105391"/>
            <a:chExt cx="1152762" cy="873760"/>
          </a:xfrm>
        </p:grpSpPr>
        <p:sp>
          <p:nvSpPr>
            <p:cNvPr id="6386" name="Google Shape;6386;p22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7" name="Google Shape;6387;p22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8" name="Google Shape;6388;p22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9" name="Google Shape;6389;p22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0" name="Google Shape;6390;p22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1" name="Google Shape;6391;p22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2" name="Google Shape;6392;p22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3" name="Google Shape;6393;p22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4" name="Google Shape;6394;p22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5" name="Google Shape;6395;p22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6" name="Google Shape;6396;p22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7" name="Google Shape;6397;p22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8" name="Google Shape;6398;p22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9" name="Google Shape;6399;p22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0" name="Google Shape;6400;p22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1" name="Google Shape;6401;p22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2" name="Google Shape;6402;p22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3" name="Google Shape;6403;p22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4" name="Google Shape;6404;p22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05" name="Google Shape;6405;p22"/>
          <p:cNvGrpSpPr/>
          <p:nvPr/>
        </p:nvGrpSpPr>
        <p:grpSpPr>
          <a:xfrm rot="5400000" flipH="1">
            <a:off x="11745007" y="1204807"/>
            <a:ext cx="156581" cy="141111"/>
            <a:chOff x="7737341" y="1046941"/>
            <a:chExt cx="161913" cy="145916"/>
          </a:xfrm>
        </p:grpSpPr>
        <p:sp>
          <p:nvSpPr>
            <p:cNvPr id="6406" name="Google Shape;6406;p22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7" name="Google Shape;6407;p22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8" name="Google Shape;6408;p22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09" name="Google Shape;6409;p22"/>
          <p:cNvGrpSpPr/>
          <p:nvPr/>
        </p:nvGrpSpPr>
        <p:grpSpPr>
          <a:xfrm rot="1609643">
            <a:off x="11613930" y="6533199"/>
            <a:ext cx="1010065" cy="362459"/>
            <a:chOff x="8502760" y="3542528"/>
            <a:chExt cx="711519" cy="319269"/>
          </a:xfrm>
        </p:grpSpPr>
        <p:sp>
          <p:nvSpPr>
            <p:cNvPr id="6410" name="Google Shape;6410;p22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1" name="Google Shape;6411;p22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2" name="Google Shape;6412;p22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3" name="Google Shape;6413;p22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4" name="Google Shape;6414;p22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5" name="Google Shape;6415;p22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6" name="Google Shape;6416;p22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7" name="Google Shape;6417;p22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8" name="Google Shape;6418;p22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419" name="Google Shape;6419;p22"/>
          <p:cNvSpPr txBox="1">
            <a:spLocks noGrp="1"/>
          </p:cNvSpPr>
          <p:nvPr>
            <p:ph type="subTitle" idx="1"/>
          </p:nvPr>
        </p:nvSpPr>
        <p:spPr>
          <a:xfrm>
            <a:off x="6707868" y="2249000"/>
            <a:ext cx="4161600" cy="38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6420" name="Google Shape;6420;p22"/>
          <p:cNvGrpSpPr/>
          <p:nvPr/>
        </p:nvGrpSpPr>
        <p:grpSpPr>
          <a:xfrm rot="6386609">
            <a:off x="10812750" y="5773717"/>
            <a:ext cx="1079917" cy="1107491"/>
            <a:chOff x="7973149" y="-201092"/>
            <a:chExt cx="1116750" cy="1145263"/>
          </a:xfrm>
        </p:grpSpPr>
        <p:sp>
          <p:nvSpPr>
            <p:cNvPr id="6421" name="Google Shape;6421;p22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2" name="Google Shape;6422;p22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3" name="Google Shape;6423;p22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4" name="Google Shape;6424;p22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5" name="Google Shape;6425;p22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6" name="Google Shape;6426;p22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7" name="Google Shape;6427;p22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8" name="Google Shape;6428;p22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9" name="Google Shape;6429;p22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0" name="Google Shape;6430;p22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1" name="Google Shape;6431;p22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2" name="Google Shape;6432;p22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3" name="Google Shape;6433;p22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4" name="Google Shape;6434;p22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5" name="Google Shape;6435;p22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6" name="Google Shape;6436;p22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7" name="Google Shape;6437;p22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8" name="Google Shape;6438;p22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9" name="Google Shape;6439;p22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0" name="Google Shape;6440;p22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1" name="Google Shape;6441;p22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2" name="Google Shape;6442;p22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3" name="Google Shape;6443;p22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4" name="Google Shape;6444;p22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5" name="Google Shape;6445;p22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6" name="Google Shape;6446;p22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7" name="Google Shape;6447;p22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8" name="Google Shape;6448;p22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9" name="Google Shape;6449;p22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0" name="Google Shape;6450;p22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1" name="Google Shape;6451;p22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2" name="Google Shape;6452;p22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3" name="Google Shape;6453;p22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4" name="Google Shape;6454;p22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5" name="Google Shape;6455;p22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6" name="Google Shape;6456;p22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7" name="Google Shape;6457;p22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8" name="Google Shape;6458;p22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9" name="Google Shape;6459;p22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0" name="Google Shape;6460;p22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1" name="Google Shape;6461;p22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2" name="Google Shape;6462;p22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3" name="Google Shape;6463;p22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4" name="Google Shape;6464;p22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5" name="Google Shape;6465;p22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6" name="Google Shape;6466;p22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7" name="Google Shape;6467;p22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8" name="Google Shape;6468;p22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9" name="Google Shape;6469;p22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0" name="Google Shape;6470;p22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1" name="Google Shape;6471;p22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2" name="Google Shape;6472;p22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3" name="Google Shape;6473;p22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4" name="Google Shape;6474;p22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5" name="Google Shape;6475;p22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6" name="Google Shape;6476;p22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7" name="Google Shape;6477;p22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8" name="Google Shape;6478;p22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9" name="Google Shape;6479;p22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0" name="Google Shape;6480;p22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1" name="Google Shape;6481;p22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482" name="Google Shape;6482;p22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09939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6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4" name="Google Shape;6484;p23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85" name="Google Shape;6485;p23"/>
          <p:cNvSpPr/>
          <p:nvPr/>
        </p:nvSpPr>
        <p:spPr>
          <a:xfrm rot="-5400000" flipH="1">
            <a:off x="9183774" y="3815777"/>
            <a:ext cx="5263047" cy="821375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86" name="Google Shape;6486;p23"/>
          <p:cNvSpPr/>
          <p:nvPr/>
        </p:nvSpPr>
        <p:spPr>
          <a:xfrm flipH="1">
            <a:off x="-269861" y="-122445"/>
            <a:ext cx="4408516" cy="68843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487" name="Google Shape;6487;p23"/>
          <p:cNvGrpSpPr/>
          <p:nvPr/>
        </p:nvGrpSpPr>
        <p:grpSpPr>
          <a:xfrm rot="10800000" flipH="1">
            <a:off x="-89117" y="6039622"/>
            <a:ext cx="1432199" cy="915695"/>
            <a:chOff x="-206267" y="355694"/>
            <a:chExt cx="1406323" cy="899150"/>
          </a:xfrm>
        </p:grpSpPr>
        <p:sp>
          <p:nvSpPr>
            <p:cNvPr id="6488" name="Google Shape;6488;p23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9" name="Google Shape;6489;p23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0" name="Google Shape;6490;p23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1" name="Google Shape;6491;p23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2" name="Google Shape;6492;p23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3" name="Google Shape;6493;p23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4" name="Google Shape;6494;p23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5" name="Google Shape;6495;p23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96" name="Google Shape;6496;p23"/>
          <p:cNvGrpSpPr/>
          <p:nvPr/>
        </p:nvGrpSpPr>
        <p:grpSpPr>
          <a:xfrm rot="-5400000" flipH="1">
            <a:off x="10550298" y="5057390"/>
            <a:ext cx="1718685" cy="1882509"/>
            <a:chOff x="2318158" y="4088320"/>
            <a:chExt cx="1256104" cy="1375835"/>
          </a:xfrm>
        </p:grpSpPr>
        <p:sp>
          <p:nvSpPr>
            <p:cNvPr id="6497" name="Google Shape;6497;p23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8" name="Google Shape;6498;p23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9" name="Google Shape;6499;p23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0" name="Google Shape;6500;p23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1" name="Google Shape;6501;p23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2" name="Google Shape;6502;p23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3" name="Google Shape;6503;p23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4" name="Google Shape;6504;p23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5" name="Google Shape;6505;p23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6" name="Google Shape;6506;p23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7" name="Google Shape;6507;p23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8" name="Google Shape;6508;p23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9" name="Google Shape;6509;p23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0" name="Google Shape;6510;p23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1" name="Google Shape;6511;p23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2" name="Google Shape;6512;p23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3" name="Google Shape;6513;p23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4" name="Google Shape;6514;p23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5" name="Google Shape;6515;p23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6" name="Google Shape;6516;p23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7" name="Google Shape;6517;p23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8" name="Google Shape;6518;p23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9" name="Google Shape;6519;p23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0" name="Google Shape;6520;p23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1" name="Google Shape;6521;p23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2" name="Google Shape;6522;p23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3" name="Google Shape;6523;p23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4" name="Google Shape;6524;p23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5" name="Google Shape;6525;p23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6" name="Google Shape;6526;p23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7" name="Google Shape;6527;p23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8" name="Google Shape;6528;p23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9" name="Google Shape;6529;p23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0" name="Google Shape;6530;p23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1" name="Google Shape;6531;p23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2" name="Google Shape;6532;p23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3" name="Google Shape;6533;p23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4" name="Google Shape;6534;p23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5" name="Google Shape;6535;p23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6" name="Google Shape;6536;p23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7" name="Google Shape;6537;p23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8" name="Google Shape;6538;p23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9" name="Google Shape;6539;p23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0" name="Google Shape;6540;p23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1" name="Google Shape;6541;p23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2" name="Google Shape;6542;p23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3" name="Google Shape;6543;p23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4" name="Google Shape;6544;p23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5" name="Google Shape;6545;p23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6" name="Google Shape;6546;p23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47" name="Google Shape;6547;p23"/>
          <p:cNvGrpSpPr/>
          <p:nvPr/>
        </p:nvGrpSpPr>
        <p:grpSpPr>
          <a:xfrm rot="9042000" flipH="1">
            <a:off x="11233340" y="132099"/>
            <a:ext cx="1163904" cy="522260"/>
            <a:chOff x="8502760" y="3542528"/>
            <a:chExt cx="711519" cy="319269"/>
          </a:xfrm>
        </p:grpSpPr>
        <p:sp>
          <p:nvSpPr>
            <p:cNvPr id="6548" name="Google Shape;6548;p23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9" name="Google Shape;6549;p23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0" name="Google Shape;6550;p23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1" name="Google Shape;6551;p23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2" name="Google Shape;6552;p23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3" name="Google Shape;6553;p23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4" name="Google Shape;6554;p23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5" name="Google Shape;6555;p23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6" name="Google Shape;6556;p23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57" name="Google Shape;6557;p23"/>
          <p:cNvGrpSpPr/>
          <p:nvPr/>
        </p:nvGrpSpPr>
        <p:grpSpPr>
          <a:xfrm flipH="1">
            <a:off x="-138757" y="-268130"/>
            <a:ext cx="1057191" cy="1084183"/>
            <a:chOff x="7973149" y="-201092"/>
            <a:chExt cx="1116750" cy="1145263"/>
          </a:xfrm>
        </p:grpSpPr>
        <p:sp>
          <p:nvSpPr>
            <p:cNvPr id="6558" name="Google Shape;6558;p23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9" name="Google Shape;6559;p23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0" name="Google Shape;6560;p23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1" name="Google Shape;6561;p23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2" name="Google Shape;6562;p23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3" name="Google Shape;6563;p23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4" name="Google Shape;6564;p23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5" name="Google Shape;6565;p23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6" name="Google Shape;6566;p23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7" name="Google Shape;6567;p23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8" name="Google Shape;6568;p23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9" name="Google Shape;6569;p23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0" name="Google Shape;6570;p23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1" name="Google Shape;6571;p23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2" name="Google Shape;6572;p23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3" name="Google Shape;6573;p23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4" name="Google Shape;6574;p23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5" name="Google Shape;6575;p23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6" name="Google Shape;6576;p23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7" name="Google Shape;6577;p23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8" name="Google Shape;6578;p23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9" name="Google Shape;6579;p23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0" name="Google Shape;6580;p23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1" name="Google Shape;6581;p23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2" name="Google Shape;6582;p23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3" name="Google Shape;6583;p23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4" name="Google Shape;6584;p23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5" name="Google Shape;6585;p23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6" name="Google Shape;6586;p23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7" name="Google Shape;6587;p23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8" name="Google Shape;6588;p23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9" name="Google Shape;6589;p23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0" name="Google Shape;6590;p23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1" name="Google Shape;6591;p23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2" name="Google Shape;6592;p23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3" name="Google Shape;6593;p23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4" name="Google Shape;6594;p23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5" name="Google Shape;6595;p23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6" name="Google Shape;6596;p23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7" name="Google Shape;6597;p23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8" name="Google Shape;6598;p23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9" name="Google Shape;6599;p23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0" name="Google Shape;6600;p23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1" name="Google Shape;6601;p23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2" name="Google Shape;6602;p23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3" name="Google Shape;6603;p23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4" name="Google Shape;6604;p23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5" name="Google Shape;6605;p23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6" name="Google Shape;6606;p23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7" name="Google Shape;6607;p23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8" name="Google Shape;6608;p23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9" name="Google Shape;6609;p23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0" name="Google Shape;6610;p23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1" name="Google Shape;6611;p23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2" name="Google Shape;6612;p23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3" name="Google Shape;6613;p23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4" name="Google Shape;6614;p23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5" name="Google Shape;6615;p23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6" name="Google Shape;6616;p23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7" name="Google Shape;6617;p23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8" name="Google Shape;6618;p23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19" name="Google Shape;6619;p23"/>
          <p:cNvGrpSpPr/>
          <p:nvPr/>
        </p:nvGrpSpPr>
        <p:grpSpPr>
          <a:xfrm rot="5400000" flipH="1">
            <a:off x="1763423" y="16841"/>
            <a:ext cx="156581" cy="141111"/>
            <a:chOff x="7737341" y="1046941"/>
            <a:chExt cx="161913" cy="145916"/>
          </a:xfrm>
        </p:grpSpPr>
        <p:sp>
          <p:nvSpPr>
            <p:cNvPr id="6620" name="Google Shape;6620;p23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1" name="Google Shape;6621;p23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2" name="Google Shape;6622;p23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23" name="Google Shape;6623;p23"/>
          <p:cNvGrpSpPr/>
          <p:nvPr/>
        </p:nvGrpSpPr>
        <p:grpSpPr>
          <a:xfrm>
            <a:off x="217875" y="-226410"/>
            <a:ext cx="896712" cy="899548"/>
            <a:chOff x="-566600" y="186057"/>
            <a:chExt cx="1240151" cy="1244074"/>
          </a:xfrm>
        </p:grpSpPr>
        <p:sp>
          <p:nvSpPr>
            <p:cNvPr id="6624" name="Google Shape;6624;p23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5" name="Google Shape;6625;p23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6" name="Google Shape;6626;p23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7" name="Google Shape;6627;p23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8" name="Google Shape;6628;p23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9" name="Google Shape;6629;p23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0" name="Google Shape;6630;p23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1" name="Google Shape;6631;p23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2" name="Google Shape;6632;p23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3" name="Google Shape;6633;p23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4" name="Google Shape;6634;p23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5" name="Google Shape;6635;p23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6" name="Google Shape;6636;p23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7" name="Google Shape;6637;p23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8" name="Google Shape;6638;p23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9" name="Google Shape;6639;p23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0" name="Google Shape;6640;p23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1" name="Google Shape;6641;p23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2" name="Google Shape;6642;p23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3" name="Google Shape;6643;p23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4" name="Google Shape;6644;p23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5" name="Google Shape;6645;p23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6" name="Google Shape;6646;p23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7" name="Google Shape;6647;p23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8" name="Google Shape;6648;p23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9" name="Google Shape;6649;p23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0" name="Google Shape;6650;p23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51" name="Google Shape;6651;p23"/>
          <p:cNvGrpSpPr/>
          <p:nvPr/>
        </p:nvGrpSpPr>
        <p:grpSpPr>
          <a:xfrm>
            <a:off x="796662" y="-261121"/>
            <a:ext cx="651527" cy="630016"/>
            <a:chOff x="-168381" y="-168706"/>
            <a:chExt cx="901061" cy="871312"/>
          </a:xfrm>
        </p:grpSpPr>
        <p:sp>
          <p:nvSpPr>
            <p:cNvPr id="6652" name="Google Shape;6652;p23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3" name="Google Shape;6653;p23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4" name="Google Shape;6654;p23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5" name="Google Shape;6655;p23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6" name="Google Shape;6656;p23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7" name="Google Shape;6657;p23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8" name="Google Shape;6658;p23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9" name="Google Shape;6659;p23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0" name="Google Shape;6660;p23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1" name="Google Shape;6661;p23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2" name="Google Shape;6662;p23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3" name="Google Shape;6663;p23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4" name="Google Shape;6664;p23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5" name="Google Shape;6665;p23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6" name="Google Shape;6666;p23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7" name="Google Shape;6667;p23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8" name="Google Shape;6668;p23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9" name="Google Shape;6669;p23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0" name="Google Shape;6670;p23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71" name="Google Shape;6671;p23"/>
          <p:cNvGrpSpPr/>
          <p:nvPr/>
        </p:nvGrpSpPr>
        <p:grpSpPr>
          <a:xfrm flipH="1">
            <a:off x="2007142" y="-237470"/>
            <a:ext cx="518948" cy="725379"/>
            <a:chOff x="1897495" y="-461400"/>
            <a:chExt cx="815443" cy="1139815"/>
          </a:xfrm>
        </p:grpSpPr>
        <p:sp>
          <p:nvSpPr>
            <p:cNvPr id="6672" name="Google Shape;6672;p23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3" name="Google Shape;6673;p23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4" name="Google Shape;6674;p23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5" name="Google Shape;6675;p23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6" name="Google Shape;6676;p23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7" name="Google Shape;6677;p23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8" name="Google Shape;6678;p23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9" name="Google Shape;6679;p23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0" name="Google Shape;6680;p23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1" name="Google Shape;6681;p23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2" name="Google Shape;6682;p23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3" name="Google Shape;6683;p23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4" name="Google Shape;6684;p23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5" name="Google Shape;6685;p23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6" name="Google Shape;6686;p23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7" name="Google Shape;6687;p23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8" name="Google Shape;6688;p23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9" name="Google Shape;6689;p23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0" name="Google Shape;6690;p23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1" name="Google Shape;6691;p23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2" name="Google Shape;6692;p23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3" name="Google Shape;6693;p23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94" name="Google Shape;6694;p23"/>
          <p:cNvGrpSpPr/>
          <p:nvPr/>
        </p:nvGrpSpPr>
        <p:grpSpPr>
          <a:xfrm rot="10800000" flipH="1">
            <a:off x="-130711" y="5735771"/>
            <a:ext cx="692257" cy="1084192"/>
            <a:chOff x="1897495" y="-461400"/>
            <a:chExt cx="815443" cy="1139815"/>
          </a:xfrm>
        </p:grpSpPr>
        <p:sp>
          <p:nvSpPr>
            <p:cNvPr id="6695" name="Google Shape;6695;p23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6" name="Google Shape;6696;p23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7" name="Google Shape;6697;p23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8" name="Google Shape;6698;p23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9" name="Google Shape;6699;p23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0" name="Google Shape;6700;p23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1" name="Google Shape;6701;p23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2" name="Google Shape;6702;p23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3" name="Google Shape;6703;p23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4" name="Google Shape;6704;p23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5" name="Google Shape;6705;p23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6" name="Google Shape;6706;p23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7" name="Google Shape;6707;p23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8" name="Google Shape;6708;p23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9" name="Google Shape;6709;p23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0" name="Google Shape;6710;p23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1" name="Google Shape;6711;p23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2" name="Google Shape;6712;p23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3" name="Google Shape;6713;p23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4" name="Google Shape;6714;p23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5" name="Google Shape;6715;p23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6" name="Google Shape;6716;p23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17" name="Google Shape;6717;p23"/>
          <p:cNvGrpSpPr/>
          <p:nvPr/>
        </p:nvGrpSpPr>
        <p:grpSpPr>
          <a:xfrm rot="4699778" flipH="1">
            <a:off x="-327241" y="4823862"/>
            <a:ext cx="1173956" cy="889825"/>
            <a:chOff x="-320607" y="2105391"/>
            <a:chExt cx="1152762" cy="873760"/>
          </a:xfrm>
        </p:grpSpPr>
        <p:sp>
          <p:nvSpPr>
            <p:cNvPr id="6718" name="Google Shape;6718;p23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9" name="Google Shape;6719;p23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0" name="Google Shape;6720;p23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1" name="Google Shape;6721;p23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2" name="Google Shape;6722;p23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3" name="Google Shape;6723;p23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4" name="Google Shape;6724;p23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5" name="Google Shape;6725;p23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6" name="Google Shape;6726;p23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7" name="Google Shape;6727;p23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8" name="Google Shape;6728;p23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9" name="Google Shape;6729;p23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0" name="Google Shape;6730;p23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1" name="Google Shape;6731;p23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2" name="Google Shape;6732;p23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3" name="Google Shape;6733;p23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4" name="Google Shape;6734;p23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5" name="Google Shape;6735;p23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6" name="Google Shape;6736;p23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37" name="Google Shape;6737;p23"/>
          <p:cNvGrpSpPr/>
          <p:nvPr/>
        </p:nvGrpSpPr>
        <p:grpSpPr>
          <a:xfrm rot="-5400000" flipH="1">
            <a:off x="670752" y="5928103"/>
            <a:ext cx="156581" cy="141111"/>
            <a:chOff x="7737341" y="1046941"/>
            <a:chExt cx="161913" cy="145916"/>
          </a:xfrm>
        </p:grpSpPr>
        <p:sp>
          <p:nvSpPr>
            <p:cNvPr id="6738" name="Google Shape;6738;p23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9" name="Google Shape;6739;p23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0" name="Google Shape;6740;p23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741" name="Google Shape;6741;p23"/>
          <p:cNvSpPr txBox="1">
            <a:spLocks noGrp="1"/>
          </p:cNvSpPr>
          <p:nvPr>
            <p:ph type="subTitle" idx="1"/>
          </p:nvPr>
        </p:nvSpPr>
        <p:spPr>
          <a:xfrm>
            <a:off x="7214325" y="1648567"/>
            <a:ext cx="16256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742" name="Google Shape;6742;p23"/>
          <p:cNvSpPr txBox="1">
            <a:spLocks noGrp="1"/>
          </p:cNvSpPr>
          <p:nvPr>
            <p:ph type="subTitle" idx="2"/>
          </p:nvPr>
        </p:nvSpPr>
        <p:spPr>
          <a:xfrm>
            <a:off x="7200716" y="2165751"/>
            <a:ext cx="2818400" cy="9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743" name="Google Shape;6743;p23"/>
          <p:cNvSpPr txBox="1">
            <a:spLocks noGrp="1"/>
          </p:cNvSpPr>
          <p:nvPr>
            <p:ph type="subTitle" idx="3"/>
          </p:nvPr>
        </p:nvSpPr>
        <p:spPr>
          <a:xfrm>
            <a:off x="7210249" y="3338068"/>
            <a:ext cx="16256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744" name="Google Shape;6744;p23"/>
          <p:cNvSpPr txBox="1">
            <a:spLocks noGrp="1"/>
          </p:cNvSpPr>
          <p:nvPr>
            <p:ph type="subTitle" idx="4"/>
          </p:nvPr>
        </p:nvSpPr>
        <p:spPr>
          <a:xfrm>
            <a:off x="7181316" y="3855292"/>
            <a:ext cx="2818400" cy="9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745" name="Google Shape;6745;p23"/>
          <p:cNvSpPr txBox="1">
            <a:spLocks noGrp="1"/>
          </p:cNvSpPr>
          <p:nvPr>
            <p:ph type="subTitle" idx="5"/>
          </p:nvPr>
        </p:nvSpPr>
        <p:spPr>
          <a:xfrm>
            <a:off x="7214317" y="5030235"/>
            <a:ext cx="16256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746" name="Google Shape;6746;p23"/>
          <p:cNvSpPr txBox="1">
            <a:spLocks noGrp="1"/>
          </p:cNvSpPr>
          <p:nvPr>
            <p:ph type="subTitle" idx="6"/>
          </p:nvPr>
        </p:nvSpPr>
        <p:spPr>
          <a:xfrm>
            <a:off x="7200689" y="5538832"/>
            <a:ext cx="2818400" cy="9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0981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5"/>
          <p:cNvSpPr/>
          <p:nvPr/>
        </p:nvSpPr>
        <p:spPr>
          <a:xfrm rot="10800000">
            <a:off x="6936621" y="-138427"/>
            <a:ext cx="5428832" cy="910069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3" name="Google Shape;983;p5"/>
          <p:cNvSpPr txBox="1">
            <a:spLocks noGrp="1"/>
          </p:cNvSpPr>
          <p:nvPr>
            <p:ph type="ctrTitle"/>
          </p:nvPr>
        </p:nvSpPr>
        <p:spPr>
          <a:xfrm>
            <a:off x="2128325" y="3726867"/>
            <a:ext cx="3757600" cy="52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667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984" name="Google Shape;984;p5"/>
          <p:cNvSpPr txBox="1">
            <a:spLocks noGrp="1"/>
          </p:cNvSpPr>
          <p:nvPr>
            <p:ph type="subTitle" idx="1"/>
          </p:nvPr>
        </p:nvSpPr>
        <p:spPr>
          <a:xfrm>
            <a:off x="2430125" y="4151767"/>
            <a:ext cx="3154000" cy="9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985" name="Google Shape;985;p5"/>
          <p:cNvSpPr txBox="1">
            <a:spLocks noGrp="1"/>
          </p:cNvSpPr>
          <p:nvPr>
            <p:ph type="ctrTitle" idx="2"/>
          </p:nvPr>
        </p:nvSpPr>
        <p:spPr>
          <a:xfrm>
            <a:off x="6306075" y="3726867"/>
            <a:ext cx="3757600" cy="52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667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986" name="Google Shape;986;p5"/>
          <p:cNvSpPr txBox="1">
            <a:spLocks noGrp="1"/>
          </p:cNvSpPr>
          <p:nvPr>
            <p:ph type="subTitle" idx="3"/>
          </p:nvPr>
        </p:nvSpPr>
        <p:spPr>
          <a:xfrm>
            <a:off x="6607875" y="4151767"/>
            <a:ext cx="3154000" cy="9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Catamaran"/>
                <a:ea typeface="Catamaran"/>
                <a:cs typeface="Catamaran"/>
                <a:sym typeface="Catamar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987" name="Google Shape;987;p5"/>
          <p:cNvSpPr txBox="1">
            <a:spLocks noGrp="1"/>
          </p:cNvSpPr>
          <p:nvPr>
            <p:ph type="title" idx="4"/>
          </p:nvPr>
        </p:nvSpPr>
        <p:spPr>
          <a:xfrm>
            <a:off x="1237300" y="695500"/>
            <a:ext cx="73460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88" name="Google Shape;988;p5"/>
          <p:cNvGrpSpPr/>
          <p:nvPr/>
        </p:nvGrpSpPr>
        <p:grpSpPr>
          <a:xfrm rot="5400000">
            <a:off x="11561424" y="5511576"/>
            <a:ext cx="780584" cy="350259"/>
            <a:chOff x="8502760" y="3542528"/>
            <a:chExt cx="711519" cy="319269"/>
          </a:xfrm>
        </p:grpSpPr>
        <p:sp>
          <p:nvSpPr>
            <p:cNvPr id="989" name="Google Shape;989;p5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5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5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5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5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5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5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5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5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8" name="Google Shape;998;p5"/>
          <p:cNvSpPr/>
          <p:nvPr/>
        </p:nvSpPr>
        <p:spPr>
          <a:xfrm>
            <a:off x="7522321" y="6336518"/>
            <a:ext cx="4690303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9" name="Google Shape;999;p5"/>
          <p:cNvSpPr/>
          <p:nvPr/>
        </p:nvSpPr>
        <p:spPr>
          <a:xfrm rot="-5400000">
            <a:off x="-1528825" y="1309332"/>
            <a:ext cx="3610648" cy="81626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00" name="Google Shape;1000;p5"/>
          <p:cNvGrpSpPr/>
          <p:nvPr/>
        </p:nvGrpSpPr>
        <p:grpSpPr>
          <a:xfrm rot="-8956076">
            <a:off x="-356329" y="192745"/>
            <a:ext cx="585429" cy="1517697"/>
            <a:chOff x="1823086" y="-208516"/>
            <a:chExt cx="433159" cy="1122944"/>
          </a:xfrm>
        </p:grpSpPr>
        <p:sp>
          <p:nvSpPr>
            <p:cNvPr id="1001" name="Google Shape;1001;p5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5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5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5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5" name="Google Shape;1005;p5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" name="Google Shape;1006;p5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5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5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9" name="Google Shape;1009;p5"/>
          <p:cNvGrpSpPr/>
          <p:nvPr/>
        </p:nvGrpSpPr>
        <p:grpSpPr>
          <a:xfrm rot="-8956076">
            <a:off x="-47214" y="383195"/>
            <a:ext cx="592611" cy="1603909"/>
            <a:chOff x="904476" y="-243594"/>
            <a:chExt cx="438472" cy="1186732"/>
          </a:xfrm>
        </p:grpSpPr>
        <p:sp>
          <p:nvSpPr>
            <p:cNvPr id="1010" name="Google Shape;1010;p5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5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" name="Google Shape;1012;p5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5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" name="Google Shape;1014;p5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5" name="Google Shape;1015;p5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6" name="Google Shape;1016;p5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7" name="Google Shape;1017;p5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5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5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5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5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5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5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5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5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5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5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5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5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5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5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5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5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5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5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5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7" name="Google Shape;1037;p5"/>
          <p:cNvGrpSpPr/>
          <p:nvPr/>
        </p:nvGrpSpPr>
        <p:grpSpPr>
          <a:xfrm>
            <a:off x="11041972" y="6038960"/>
            <a:ext cx="1169069" cy="748043"/>
            <a:chOff x="7750342" y="3926048"/>
            <a:chExt cx="1406709" cy="900099"/>
          </a:xfrm>
        </p:grpSpPr>
        <p:sp>
          <p:nvSpPr>
            <p:cNvPr id="1038" name="Google Shape;1038;p5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9" name="Google Shape;1039;p5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5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5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5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5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5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5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46" name="Google Shape;1046;p5"/>
          <p:cNvGrpSpPr/>
          <p:nvPr/>
        </p:nvGrpSpPr>
        <p:grpSpPr>
          <a:xfrm>
            <a:off x="11549717" y="5642023"/>
            <a:ext cx="1029827" cy="1034524"/>
            <a:chOff x="8276926" y="3750868"/>
            <a:chExt cx="1239162" cy="1244814"/>
          </a:xfrm>
        </p:grpSpPr>
        <p:sp>
          <p:nvSpPr>
            <p:cNvPr id="1047" name="Google Shape;1047;p5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5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5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5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5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5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5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5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5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5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5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5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5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5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5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5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5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5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5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5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5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5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5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5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5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5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5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74" name="Google Shape;1074;p5"/>
          <p:cNvGrpSpPr/>
          <p:nvPr/>
        </p:nvGrpSpPr>
        <p:grpSpPr>
          <a:xfrm>
            <a:off x="11488253" y="6246622"/>
            <a:ext cx="748761" cy="724561"/>
            <a:chOff x="8202967" y="4478366"/>
            <a:chExt cx="900965" cy="871845"/>
          </a:xfrm>
        </p:grpSpPr>
        <p:sp>
          <p:nvSpPr>
            <p:cNvPr id="1075" name="Google Shape;1075;p5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5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5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5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5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5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5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5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5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5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5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5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5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5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5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5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5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5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5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94" name="Google Shape;1094;p5"/>
          <p:cNvGrpSpPr/>
          <p:nvPr/>
        </p:nvGrpSpPr>
        <p:grpSpPr>
          <a:xfrm rot="-5400000">
            <a:off x="11093880" y="6143395"/>
            <a:ext cx="364021" cy="986027"/>
            <a:chOff x="7607455" y="4238363"/>
            <a:chExt cx="438017" cy="1186459"/>
          </a:xfrm>
        </p:grpSpPr>
        <p:sp>
          <p:nvSpPr>
            <p:cNvPr id="1095" name="Google Shape;1095;p5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5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5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5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5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5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5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5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5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5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5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5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5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5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5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5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5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5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5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5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5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5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5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5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19" name="Google Shape;1119;p5"/>
          <p:cNvGrpSpPr/>
          <p:nvPr/>
        </p:nvGrpSpPr>
        <p:grpSpPr>
          <a:xfrm>
            <a:off x="8587285" y="438340"/>
            <a:ext cx="1210776" cy="726693"/>
            <a:chOff x="8365864" y="2993835"/>
            <a:chExt cx="933472" cy="547264"/>
          </a:xfrm>
        </p:grpSpPr>
        <p:sp>
          <p:nvSpPr>
            <p:cNvPr id="1120" name="Google Shape;1120;p5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5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5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5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5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5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5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7" name="Google Shape;1127;p5"/>
          <p:cNvGrpSpPr/>
          <p:nvPr/>
        </p:nvGrpSpPr>
        <p:grpSpPr>
          <a:xfrm rot="-1533232">
            <a:off x="9850558" y="-249669"/>
            <a:ext cx="1529668" cy="1132536"/>
            <a:chOff x="8118223" y="2202382"/>
            <a:chExt cx="1151949" cy="873156"/>
          </a:xfrm>
        </p:grpSpPr>
        <p:sp>
          <p:nvSpPr>
            <p:cNvPr id="1128" name="Google Shape;1128;p5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5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5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5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5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5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5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5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5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5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5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5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5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5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5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5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5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5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" name="Google Shape;1146;p5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" name="Google Shape;1147;p5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48" name="Google Shape;1148;p5"/>
          <p:cNvGrpSpPr/>
          <p:nvPr/>
        </p:nvGrpSpPr>
        <p:grpSpPr>
          <a:xfrm>
            <a:off x="-283422" y="5296389"/>
            <a:ext cx="1528276" cy="1418404"/>
            <a:chOff x="-181020" y="4253777"/>
            <a:chExt cx="1117161" cy="1087511"/>
          </a:xfrm>
        </p:grpSpPr>
        <p:sp>
          <p:nvSpPr>
            <p:cNvPr id="1149" name="Google Shape;1149;p5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" name="Google Shape;1150;p5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5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" name="Google Shape;1152;p5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" name="Google Shape;1153;p5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5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5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5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5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5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5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5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" name="Google Shape;1161;p5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5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63" name="Google Shape;1163;p5"/>
          <p:cNvGrpSpPr/>
          <p:nvPr/>
        </p:nvGrpSpPr>
        <p:grpSpPr>
          <a:xfrm>
            <a:off x="-265651" y="4932569"/>
            <a:ext cx="1209272" cy="1546943"/>
            <a:chOff x="-168050" y="4195214"/>
            <a:chExt cx="719519" cy="965231"/>
          </a:xfrm>
        </p:grpSpPr>
        <p:sp>
          <p:nvSpPr>
            <p:cNvPr id="1164" name="Google Shape;1164;p5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5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5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5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5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5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5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5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5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" name="Google Shape;1173;p5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" name="Google Shape;1174;p5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5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5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5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5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5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" name="Google Shape;1180;p5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5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5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5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5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5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5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" name="Google Shape;1187;p5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" name="Google Shape;1188;p5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5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5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5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5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5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5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5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5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5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5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5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5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" name="Google Shape;1201;p5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" name="Google Shape;1202;p5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5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5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5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5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5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5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5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5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11" name="Google Shape;1211;p5"/>
          <p:cNvGrpSpPr/>
          <p:nvPr/>
        </p:nvGrpSpPr>
        <p:grpSpPr>
          <a:xfrm rot="5400000">
            <a:off x="11043255" y="58933"/>
            <a:ext cx="1482895" cy="1485483"/>
            <a:chOff x="7973149" y="-201092"/>
            <a:chExt cx="1116750" cy="1145263"/>
          </a:xfrm>
        </p:grpSpPr>
        <p:sp>
          <p:nvSpPr>
            <p:cNvPr id="1212" name="Google Shape;1212;p5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5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5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5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5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5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5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" name="Google Shape;1219;p5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" name="Google Shape;1220;p5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5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5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5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5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5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5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5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5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5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5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5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5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" name="Google Shape;1233;p5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" name="Google Shape;1234;p5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" name="Google Shape;1235;p5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5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" name="Google Shape;1237;p5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" name="Google Shape;1238;p5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" name="Google Shape;1239;p5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" name="Google Shape;1240;p5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" name="Google Shape;1241;p5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5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5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5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5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5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5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5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5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5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5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2" name="Google Shape;1252;p5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3" name="Google Shape;1253;p5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5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5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5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5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5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5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5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5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5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3" name="Google Shape;1263;p5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4" name="Google Shape;1264;p5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5" name="Google Shape;1265;p5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5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5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5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5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5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5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5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3" name="Google Shape;1273;p5"/>
          <p:cNvGrpSpPr/>
          <p:nvPr/>
        </p:nvGrpSpPr>
        <p:grpSpPr>
          <a:xfrm rot="5400000">
            <a:off x="394267" y="5617374"/>
            <a:ext cx="571291" cy="1623076"/>
            <a:chOff x="7607455" y="4238363"/>
            <a:chExt cx="438017" cy="1186459"/>
          </a:xfrm>
        </p:grpSpPr>
        <p:sp>
          <p:nvSpPr>
            <p:cNvPr id="1274" name="Google Shape;1274;p5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5" name="Google Shape;1275;p5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6" name="Google Shape;1276;p5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5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5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5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0" name="Google Shape;1280;p5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1" name="Google Shape;1281;p5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5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5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4" name="Google Shape;1284;p5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5" name="Google Shape;1285;p5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6" name="Google Shape;1286;p5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7" name="Google Shape;1287;p5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8" name="Google Shape;1288;p5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9" name="Google Shape;1289;p5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5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5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5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" name="Google Shape;1293;p5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5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5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5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5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382548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6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" name="Google Shape;6748;p24"/>
          <p:cNvSpPr txBox="1">
            <a:spLocks noGrp="1"/>
          </p:cNvSpPr>
          <p:nvPr>
            <p:ph type="title"/>
          </p:nvPr>
        </p:nvSpPr>
        <p:spPr>
          <a:xfrm>
            <a:off x="1371600" y="1829833"/>
            <a:ext cx="6232800" cy="6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49" name="Google Shape;6749;p24"/>
          <p:cNvSpPr txBox="1">
            <a:spLocks noGrp="1"/>
          </p:cNvSpPr>
          <p:nvPr>
            <p:ph type="subTitle" idx="1"/>
          </p:nvPr>
        </p:nvSpPr>
        <p:spPr>
          <a:xfrm>
            <a:off x="1244333" y="2559433"/>
            <a:ext cx="6049600" cy="28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6750" name="Google Shape;6750;p24"/>
          <p:cNvGrpSpPr/>
          <p:nvPr/>
        </p:nvGrpSpPr>
        <p:grpSpPr>
          <a:xfrm rot="-5400000" flipH="1">
            <a:off x="-188209" y="5511576"/>
            <a:ext cx="780584" cy="350259"/>
            <a:chOff x="8502760" y="3542528"/>
            <a:chExt cx="711519" cy="319269"/>
          </a:xfrm>
        </p:grpSpPr>
        <p:sp>
          <p:nvSpPr>
            <p:cNvPr id="6751" name="Google Shape;6751;p24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2" name="Google Shape;6752;p24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3" name="Google Shape;6753;p24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4" name="Google Shape;6754;p24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5" name="Google Shape;6755;p24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6" name="Google Shape;6756;p24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7" name="Google Shape;6757;p24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8" name="Google Shape;6758;p24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9" name="Google Shape;6759;p24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760" name="Google Shape;6760;p24"/>
          <p:cNvSpPr/>
          <p:nvPr/>
        </p:nvSpPr>
        <p:spPr>
          <a:xfrm flipH="1">
            <a:off x="-58824" y="6336518"/>
            <a:ext cx="4690303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61" name="Google Shape;6761;p24"/>
          <p:cNvSpPr/>
          <p:nvPr/>
        </p:nvSpPr>
        <p:spPr>
          <a:xfrm rot="5400000" flipH="1">
            <a:off x="10071976" y="1309332"/>
            <a:ext cx="3610648" cy="81626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762" name="Google Shape;6762;p24"/>
          <p:cNvGrpSpPr/>
          <p:nvPr/>
        </p:nvGrpSpPr>
        <p:grpSpPr>
          <a:xfrm rot="8956076" flipH="1">
            <a:off x="11904031" y="137645"/>
            <a:ext cx="585429" cy="1517697"/>
            <a:chOff x="1823086" y="-208516"/>
            <a:chExt cx="433159" cy="1122944"/>
          </a:xfrm>
        </p:grpSpPr>
        <p:sp>
          <p:nvSpPr>
            <p:cNvPr id="6763" name="Google Shape;6763;p24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4" name="Google Shape;6764;p24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5" name="Google Shape;6765;p24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6" name="Google Shape;6766;p24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7" name="Google Shape;6767;p24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8" name="Google Shape;6768;p24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9" name="Google Shape;6769;p24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0" name="Google Shape;6770;p24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71" name="Google Shape;6771;p24"/>
          <p:cNvGrpSpPr/>
          <p:nvPr/>
        </p:nvGrpSpPr>
        <p:grpSpPr>
          <a:xfrm rot="8956076" flipH="1">
            <a:off x="11608403" y="383195"/>
            <a:ext cx="592611" cy="1603909"/>
            <a:chOff x="904476" y="-243594"/>
            <a:chExt cx="438472" cy="1186732"/>
          </a:xfrm>
        </p:grpSpPr>
        <p:sp>
          <p:nvSpPr>
            <p:cNvPr id="6772" name="Google Shape;6772;p24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3" name="Google Shape;6773;p24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4" name="Google Shape;6774;p24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5" name="Google Shape;6775;p24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6" name="Google Shape;6776;p24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7" name="Google Shape;6777;p24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8" name="Google Shape;6778;p24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9" name="Google Shape;6779;p24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0" name="Google Shape;6780;p24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1" name="Google Shape;6781;p24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2" name="Google Shape;6782;p24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3" name="Google Shape;6783;p24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4" name="Google Shape;6784;p24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5" name="Google Shape;6785;p24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6" name="Google Shape;6786;p24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7" name="Google Shape;6787;p24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8" name="Google Shape;6788;p24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9" name="Google Shape;6789;p24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0" name="Google Shape;6790;p24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1" name="Google Shape;6791;p24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2" name="Google Shape;6792;p24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3" name="Google Shape;6793;p24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4" name="Google Shape;6794;p24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5" name="Google Shape;6795;p24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6" name="Google Shape;6796;p24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7" name="Google Shape;6797;p24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8" name="Google Shape;6798;p24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99" name="Google Shape;6799;p24"/>
          <p:cNvGrpSpPr/>
          <p:nvPr/>
        </p:nvGrpSpPr>
        <p:grpSpPr>
          <a:xfrm flipH="1">
            <a:off x="-57241" y="6038960"/>
            <a:ext cx="1169069" cy="748043"/>
            <a:chOff x="7750342" y="3926048"/>
            <a:chExt cx="1406709" cy="900099"/>
          </a:xfrm>
        </p:grpSpPr>
        <p:sp>
          <p:nvSpPr>
            <p:cNvPr id="6800" name="Google Shape;6800;p24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1" name="Google Shape;6801;p24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2" name="Google Shape;6802;p24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3" name="Google Shape;6803;p24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4" name="Google Shape;6804;p24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5" name="Google Shape;6805;p24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6" name="Google Shape;6806;p24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7" name="Google Shape;6807;p24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08" name="Google Shape;6808;p24"/>
          <p:cNvGrpSpPr/>
          <p:nvPr/>
        </p:nvGrpSpPr>
        <p:grpSpPr>
          <a:xfrm flipH="1">
            <a:off x="-425746" y="5642023"/>
            <a:ext cx="1029827" cy="1034524"/>
            <a:chOff x="8276926" y="3750868"/>
            <a:chExt cx="1239162" cy="1244814"/>
          </a:xfrm>
        </p:grpSpPr>
        <p:sp>
          <p:nvSpPr>
            <p:cNvPr id="6809" name="Google Shape;6809;p24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0" name="Google Shape;6810;p24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1" name="Google Shape;6811;p24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2" name="Google Shape;6812;p24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3" name="Google Shape;6813;p24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4" name="Google Shape;6814;p24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5" name="Google Shape;6815;p24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6" name="Google Shape;6816;p24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7" name="Google Shape;6817;p24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8" name="Google Shape;6818;p24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9" name="Google Shape;6819;p24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0" name="Google Shape;6820;p24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1" name="Google Shape;6821;p24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2" name="Google Shape;6822;p24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3" name="Google Shape;6823;p24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4" name="Google Shape;6824;p24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5" name="Google Shape;6825;p24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6" name="Google Shape;6826;p24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7" name="Google Shape;6827;p24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8" name="Google Shape;6828;p24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9" name="Google Shape;6829;p24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0" name="Google Shape;6830;p24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1" name="Google Shape;6831;p24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2" name="Google Shape;6832;p24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3" name="Google Shape;6833;p24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4" name="Google Shape;6834;p24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5" name="Google Shape;6835;p24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36" name="Google Shape;6836;p24"/>
          <p:cNvGrpSpPr/>
          <p:nvPr/>
        </p:nvGrpSpPr>
        <p:grpSpPr>
          <a:xfrm flipH="1">
            <a:off x="-83214" y="6246622"/>
            <a:ext cx="748761" cy="724561"/>
            <a:chOff x="8202967" y="4478366"/>
            <a:chExt cx="900965" cy="871845"/>
          </a:xfrm>
        </p:grpSpPr>
        <p:sp>
          <p:nvSpPr>
            <p:cNvPr id="6837" name="Google Shape;6837;p24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8" name="Google Shape;6838;p24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9" name="Google Shape;6839;p24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0" name="Google Shape;6840;p24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1" name="Google Shape;6841;p24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2" name="Google Shape;6842;p24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3" name="Google Shape;6843;p24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4" name="Google Shape;6844;p24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5" name="Google Shape;6845;p24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6" name="Google Shape;6846;p24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7" name="Google Shape;6847;p24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8" name="Google Shape;6848;p24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9" name="Google Shape;6849;p24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0" name="Google Shape;6850;p24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1" name="Google Shape;6851;p24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2" name="Google Shape;6852;p24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3" name="Google Shape;6853;p24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4" name="Google Shape;6854;p24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5" name="Google Shape;6855;p24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56" name="Google Shape;6856;p24"/>
          <p:cNvGrpSpPr/>
          <p:nvPr/>
        </p:nvGrpSpPr>
        <p:grpSpPr>
          <a:xfrm rot="5400000" flipH="1">
            <a:off x="695898" y="6143395"/>
            <a:ext cx="364021" cy="986027"/>
            <a:chOff x="7607455" y="4238363"/>
            <a:chExt cx="438017" cy="1186459"/>
          </a:xfrm>
        </p:grpSpPr>
        <p:sp>
          <p:nvSpPr>
            <p:cNvPr id="6857" name="Google Shape;6857;p2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8" name="Google Shape;6858;p2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9" name="Google Shape;6859;p2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0" name="Google Shape;6860;p2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1" name="Google Shape;6861;p2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2" name="Google Shape;6862;p2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3" name="Google Shape;6863;p2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4" name="Google Shape;6864;p2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5" name="Google Shape;6865;p2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6" name="Google Shape;6866;p2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7" name="Google Shape;6867;p2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8" name="Google Shape;6868;p2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9" name="Google Shape;6869;p2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0" name="Google Shape;6870;p2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1" name="Google Shape;6871;p2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2" name="Google Shape;6872;p2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3" name="Google Shape;6873;p2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4" name="Google Shape;6874;p2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5" name="Google Shape;6875;p2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6" name="Google Shape;6876;p2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7" name="Google Shape;6877;p2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8" name="Google Shape;6878;p2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9" name="Google Shape;6879;p2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0" name="Google Shape;6880;p2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81" name="Google Shape;6881;p24"/>
          <p:cNvGrpSpPr/>
          <p:nvPr/>
        </p:nvGrpSpPr>
        <p:grpSpPr>
          <a:xfrm flipH="1">
            <a:off x="10908946" y="5296389"/>
            <a:ext cx="1528276" cy="1418404"/>
            <a:chOff x="-181020" y="4253777"/>
            <a:chExt cx="1117161" cy="1087511"/>
          </a:xfrm>
        </p:grpSpPr>
        <p:sp>
          <p:nvSpPr>
            <p:cNvPr id="6882" name="Google Shape;6882;p24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3" name="Google Shape;6883;p24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4" name="Google Shape;6884;p24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5" name="Google Shape;6885;p24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6" name="Google Shape;6886;p24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7" name="Google Shape;6887;p24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8" name="Google Shape;6888;p24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9" name="Google Shape;6889;p24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0" name="Google Shape;6890;p24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1" name="Google Shape;6891;p24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2" name="Google Shape;6892;p24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3" name="Google Shape;6893;p24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4" name="Google Shape;6894;p24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5" name="Google Shape;6895;p24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96" name="Google Shape;6896;p24"/>
          <p:cNvGrpSpPr/>
          <p:nvPr/>
        </p:nvGrpSpPr>
        <p:grpSpPr>
          <a:xfrm flipH="1">
            <a:off x="11210177" y="4932569"/>
            <a:ext cx="1209272" cy="1546943"/>
            <a:chOff x="-168050" y="4195214"/>
            <a:chExt cx="719519" cy="965231"/>
          </a:xfrm>
        </p:grpSpPr>
        <p:sp>
          <p:nvSpPr>
            <p:cNvPr id="6897" name="Google Shape;6897;p24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8" name="Google Shape;6898;p24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9" name="Google Shape;6899;p24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0" name="Google Shape;6900;p24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1" name="Google Shape;6901;p24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2" name="Google Shape;6902;p24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3" name="Google Shape;6903;p24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4" name="Google Shape;6904;p24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5" name="Google Shape;6905;p24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6" name="Google Shape;6906;p24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7" name="Google Shape;6907;p24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8" name="Google Shape;6908;p24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9" name="Google Shape;6909;p24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0" name="Google Shape;6910;p24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1" name="Google Shape;6911;p24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2" name="Google Shape;6912;p24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3" name="Google Shape;6913;p24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4" name="Google Shape;6914;p24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5" name="Google Shape;6915;p24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6" name="Google Shape;6916;p24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7" name="Google Shape;6917;p24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8" name="Google Shape;6918;p24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9" name="Google Shape;6919;p24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0" name="Google Shape;6920;p24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1" name="Google Shape;6921;p24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2" name="Google Shape;6922;p24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3" name="Google Shape;6923;p24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4" name="Google Shape;6924;p24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5" name="Google Shape;6925;p24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6" name="Google Shape;6926;p24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7" name="Google Shape;6927;p24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8" name="Google Shape;6928;p24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9" name="Google Shape;6929;p24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0" name="Google Shape;6930;p24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1" name="Google Shape;6931;p24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2" name="Google Shape;6932;p24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3" name="Google Shape;6933;p24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4" name="Google Shape;6934;p24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5" name="Google Shape;6935;p24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6" name="Google Shape;6936;p24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7" name="Google Shape;6937;p24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8" name="Google Shape;6938;p24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9" name="Google Shape;6939;p24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0" name="Google Shape;6940;p24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1" name="Google Shape;6941;p24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2" name="Google Shape;6942;p24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3" name="Google Shape;6943;p24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944" name="Google Shape;6944;p24"/>
          <p:cNvGrpSpPr/>
          <p:nvPr/>
        </p:nvGrpSpPr>
        <p:grpSpPr>
          <a:xfrm rot="-3844303" flipH="1">
            <a:off x="23164" y="40549"/>
            <a:ext cx="1228331" cy="1250937"/>
            <a:chOff x="7973149" y="-201092"/>
            <a:chExt cx="1116750" cy="1145263"/>
          </a:xfrm>
        </p:grpSpPr>
        <p:sp>
          <p:nvSpPr>
            <p:cNvPr id="6945" name="Google Shape;6945;p24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6" name="Google Shape;6946;p24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7" name="Google Shape;6947;p24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8" name="Google Shape;6948;p24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9" name="Google Shape;6949;p24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0" name="Google Shape;6950;p24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1" name="Google Shape;6951;p24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2" name="Google Shape;6952;p24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3" name="Google Shape;6953;p24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4" name="Google Shape;6954;p24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5" name="Google Shape;6955;p24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6" name="Google Shape;6956;p24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7" name="Google Shape;6957;p24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8" name="Google Shape;6958;p24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9" name="Google Shape;6959;p24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0" name="Google Shape;6960;p24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1" name="Google Shape;6961;p24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2" name="Google Shape;6962;p24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3" name="Google Shape;6963;p24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4" name="Google Shape;6964;p24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5" name="Google Shape;6965;p24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6" name="Google Shape;6966;p24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7" name="Google Shape;6967;p24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8" name="Google Shape;6968;p24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9" name="Google Shape;6969;p24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0" name="Google Shape;6970;p24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1" name="Google Shape;6971;p24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2" name="Google Shape;6972;p24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3" name="Google Shape;6973;p24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4" name="Google Shape;6974;p24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5" name="Google Shape;6975;p24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6" name="Google Shape;6976;p24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7" name="Google Shape;6977;p24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8" name="Google Shape;6978;p24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9" name="Google Shape;6979;p24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0" name="Google Shape;6980;p24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1" name="Google Shape;6981;p24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2" name="Google Shape;6982;p24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3" name="Google Shape;6983;p24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4" name="Google Shape;6984;p24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5" name="Google Shape;6985;p24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6" name="Google Shape;6986;p24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7" name="Google Shape;6987;p24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8" name="Google Shape;6988;p24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9" name="Google Shape;6989;p24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0" name="Google Shape;6990;p24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1" name="Google Shape;6991;p24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2" name="Google Shape;6992;p24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3" name="Google Shape;6993;p24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4" name="Google Shape;6994;p24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5" name="Google Shape;6995;p24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6" name="Google Shape;6996;p24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7" name="Google Shape;6997;p24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8" name="Google Shape;6998;p24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9" name="Google Shape;6999;p24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0" name="Google Shape;7000;p24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1" name="Google Shape;7001;p24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2" name="Google Shape;7002;p24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3" name="Google Shape;7003;p24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4" name="Google Shape;7004;p24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5" name="Google Shape;7005;p24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06" name="Google Shape;7006;p24"/>
          <p:cNvGrpSpPr/>
          <p:nvPr/>
        </p:nvGrpSpPr>
        <p:grpSpPr>
          <a:xfrm rot="-5400000" flipH="1">
            <a:off x="11188243" y="5617374"/>
            <a:ext cx="571291" cy="1623076"/>
            <a:chOff x="7607455" y="4238363"/>
            <a:chExt cx="438017" cy="1186459"/>
          </a:xfrm>
        </p:grpSpPr>
        <p:sp>
          <p:nvSpPr>
            <p:cNvPr id="7007" name="Google Shape;7007;p2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8" name="Google Shape;7008;p2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9" name="Google Shape;7009;p2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0" name="Google Shape;7010;p2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1" name="Google Shape;7011;p2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2" name="Google Shape;7012;p2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3" name="Google Shape;7013;p2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4" name="Google Shape;7014;p2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5" name="Google Shape;7015;p2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6" name="Google Shape;7016;p2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7" name="Google Shape;7017;p2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8" name="Google Shape;7018;p2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9" name="Google Shape;7019;p2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0" name="Google Shape;7020;p2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1" name="Google Shape;7021;p2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2" name="Google Shape;7022;p2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3" name="Google Shape;7023;p2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4" name="Google Shape;7024;p2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5" name="Google Shape;7025;p2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6" name="Google Shape;7026;p2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7" name="Google Shape;7027;p2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8" name="Google Shape;7028;p2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9" name="Google Shape;7029;p2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0" name="Google Shape;7030;p2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31" name="Google Shape;7031;p24"/>
          <p:cNvGrpSpPr/>
          <p:nvPr/>
        </p:nvGrpSpPr>
        <p:grpSpPr>
          <a:xfrm flipH="1">
            <a:off x="1473755" y="782486"/>
            <a:ext cx="844356" cy="506767"/>
            <a:chOff x="8365864" y="2993835"/>
            <a:chExt cx="933472" cy="547264"/>
          </a:xfrm>
        </p:grpSpPr>
        <p:sp>
          <p:nvSpPr>
            <p:cNvPr id="7032" name="Google Shape;7032;p24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3" name="Google Shape;7033;p24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4" name="Google Shape;7034;p24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5" name="Google Shape;7035;p24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6" name="Google Shape;7036;p24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7" name="Google Shape;7037;p24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8" name="Google Shape;7038;p24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186149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7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0" name="Google Shape;7040;p25"/>
          <p:cNvSpPr txBox="1">
            <a:spLocks noGrp="1"/>
          </p:cNvSpPr>
          <p:nvPr>
            <p:ph type="title"/>
          </p:nvPr>
        </p:nvSpPr>
        <p:spPr>
          <a:xfrm>
            <a:off x="7834835" y="2527833"/>
            <a:ext cx="18796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2400"/>
              <a:buNone/>
              <a:defRPr sz="3200" i="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9pPr>
          </a:lstStyle>
          <a:p>
            <a:endParaRPr/>
          </a:p>
        </p:txBody>
      </p:sp>
      <p:sp>
        <p:nvSpPr>
          <p:cNvPr id="7041" name="Google Shape;7041;p25"/>
          <p:cNvSpPr txBox="1">
            <a:spLocks noGrp="1"/>
          </p:cNvSpPr>
          <p:nvPr>
            <p:ph type="subTitle" idx="1"/>
          </p:nvPr>
        </p:nvSpPr>
        <p:spPr>
          <a:xfrm>
            <a:off x="6902692" y="3481733"/>
            <a:ext cx="2959200" cy="15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7042" name="Google Shape;7042;p25"/>
          <p:cNvGrpSpPr/>
          <p:nvPr/>
        </p:nvGrpSpPr>
        <p:grpSpPr>
          <a:xfrm rot="-5400000" flipH="1">
            <a:off x="-184787" y="5421093"/>
            <a:ext cx="780584" cy="350259"/>
            <a:chOff x="8502760" y="3542528"/>
            <a:chExt cx="711519" cy="319269"/>
          </a:xfrm>
        </p:grpSpPr>
        <p:sp>
          <p:nvSpPr>
            <p:cNvPr id="7043" name="Google Shape;7043;p25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4" name="Google Shape;7044;p25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5" name="Google Shape;7045;p25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6" name="Google Shape;7046;p25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7" name="Google Shape;7047;p25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8" name="Google Shape;7048;p25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9" name="Google Shape;7049;p25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0" name="Google Shape;7050;p25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1" name="Google Shape;7051;p25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052" name="Google Shape;7052;p25"/>
          <p:cNvSpPr/>
          <p:nvPr/>
        </p:nvSpPr>
        <p:spPr>
          <a:xfrm flipH="1">
            <a:off x="-55400" y="6246034"/>
            <a:ext cx="4690303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53" name="Google Shape;7053;p25"/>
          <p:cNvSpPr/>
          <p:nvPr/>
        </p:nvSpPr>
        <p:spPr>
          <a:xfrm flipH="1">
            <a:off x="8839965" y="-20101"/>
            <a:ext cx="3610648" cy="81626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054" name="Google Shape;7054;p25"/>
          <p:cNvGrpSpPr/>
          <p:nvPr/>
        </p:nvGrpSpPr>
        <p:grpSpPr>
          <a:xfrm rot="5400000" flipH="1">
            <a:off x="11481667" y="-386271"/>
            <a:ext cx="585400" cy="1517621"/>
            <a:chOff x="1823086" y="-208516"/>
            <a:chExt cx="433159" cy="1122944"/>
          </a:xfrm>
        </p:grpSpPr>
        <p:sp>
          <p:nvSpPr>
            <p:cNvPr id="7055" name="Google Shape;7055;p25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6" name="Google Shape;7056;p25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7" name="Google Shape;7057;p25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8" name="Google Shape;7058;p25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9" name="Google Shape;7059;p25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0" name="Google Shape;7060;p25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1" name="Google Shape;7061;p25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2" name="Google Shape;7062;p25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63" name="Google Shape;7063;p25"/>
          <p:cNvGrpSpPr/>
          <p:nvPr/>
        </p:nvGrpSpPr>
        <p:grpSpPr>
          <a:xfrm rot="5400000" flipH="1">
            <a:off x="11262293" y="-161884"/>
            <a:ext cx="592580" cy="1603829"/>
            <a:chOff x="904476" y="-243594"/>
            <a:chExt cx="438472" cy="1186732"/>
          </a:xfrm>
        </p:grpSpPr>
        <p:sp>
          <p:nvSpPr>
            <p:cNvPr id="7064" name="Google Shape;7064;p25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5" name="Google Shape;7065;p25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6" name="Google Shape;7066;p25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7" name="Google Shape;7067;p25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8" name="Google Shape;7068;p25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9" name="Google Shape;7069;p25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0" name="Google Shape;7070;p25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1" name="Google Shape;7071;p25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2" name="Google Shape;7072;p25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3" name="Google Shape;7073;p25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4" name="Google Shape;7074;p25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5" name="Google Shape;7075;p25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6" name="Google Shape;7076;p25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7" name="Google Shape;7077;p25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8" name="Google Shape;7078;p25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9" name="Google Shape;7079;p25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0" name="Google Shape;7080;p25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1" name="Google Shape;7081;p25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2" name="Google Shape;7082;p25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3" name="Google Shape;7083;p25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4" name="Google Shape;7084;p25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5" name="Google Shape;7085;p25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6" name="Google Shape;7086;p25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7" name="Google Shape;7087;p25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8" name="Google Shape;7088;p25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9" name="Google Shape;7089;p25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0" name="Google Shape;7090;p25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91" name="Google Shape;7091;p25"/>
          <p:cNvGrpSpPr/>
          <p:nvPr/>
        </p:nvGrpSpPr>
        <p:grpSpPr>
          <a:xfrm flipH="1">
            <a:off x="-53819" y="5948476"/>
            <a:ext cx="1169069" cy="748043"/>
            <a:chOff x="7750342" y="3926048"/>
            <a:chExt cx="1406709" cy="900099"/>
          </a:xfrm>
        </p:grpSpPr>
        <p:sp>
          <p:nvSpPr>
            <p:cNvPr id="7092" name="Google Shape;7092;p25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3" name="Google Shape;7093;p25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4" name="Google Shape;7094;p25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5" name="Google Shape;7095;p25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6" name="Google Shape;7096;p25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7" name="Google Shape;7097;p25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8" name="Google Shape;7098;p25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9" name="Google Shape;7099;p25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00" name="Google Shape;7100;p25"/>
          <p:cNvGrpSpPr/>
          <p:nvPr/>
        </p:nvGrpSpPr>
        <p:grpSpPr>
          <a:xfrm flipH="1">
            <a:off x="-422322" y="5551541"/>
            <a:ext cx="1029827" cy="1034524"/>
            <a:chOff x="8276926" y="3750868"/>
            <a:chExt cx="1239162" cy="1244814"/>
          </a:xfrm>
        </p:grpSpPr>
        <p:sp>
          <p:nvSpPr>
            <p:cNvPr id="7101" name="Google Shape;7101;p25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2" name="Google Shape;7102;p25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3" name="Google Shape;7103;p25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4" name="Google Shape;7104;p25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5" name="Google Shape;7105;p25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6" name="Google Shape;7106;p25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7" name="Google Shape;7107;p25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8" name="Google Shape;7108;p25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9" name="Google Shape;7109;p25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0" name="Google Shape;7110;p25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1" name="Google Shape;7111;p25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2" name="Google Shape;7112;p25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3" name="Google Shape;7113;p25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4" name="Google Shape;7114;p25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5" name="Google Shape;7115;p25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6" name="Google Shape;7116;p25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7" name="Google Shape;7117;p25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8" name="Google Shape;7118;p25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9" name="Google Shape;7119;p25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0" name="Google Shape;7120;p25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1" name="Google Shape;7121;p25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2" name="Google Shape;7122;p25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3" name="Google Shape;7123;p25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4" name="Google Shape;7124;p25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5" name="Google Shape;7125;p25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6" name="Google Shape;7126;p25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7" name="Google Shape;7127;p25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28" name="Google Shape;7128;p25"/>
          <p:cNvGrpSpPr/>
          <p:nvPr/>
        </p:nvGrpSpPr>
        <p:grpSpPr>
          <a:xfrm flipH="1">
            <a:off x="-79791" y="6156140"/>
            <a:ext cx="748761" cy="724561"/>
            <a:chOff x="8202967" y="4478366"/>
            <a:chExt cx="900965" cy="871845"/>
          </a:xfrm>
        </p:grpSpPr>
        <p:sp>
          <p:nvSpPr>
            <p:cNvPr id="7129" name="Google Shape;7129;p25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0" name="Google Shape;7130;p25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1" name="Google Shape;7131;p25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2" name="Google Shape;7132;p25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3" name="Google Shape;7133;p25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4" name="Google Shape;7134;p25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5" name="Google Shape;7135;p25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6" name="Google Shape;7136;p25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7" name="Google Shape;7137;p25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8" name="Google Shape;7138;p25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9" name="Google Shape;7139;p25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0" name="Google Shape;7140;p25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1" name="Google Shape;7141;p25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2" name="Google Shape;7142;p25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3" name="Google Shape;7143;p25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4" name="Google Shape;7144;p25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5" name="Google Shape;7145;p25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6" name="Google Shape;7146;p25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7" name="Google Shape;7147;p25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48" name="Google Shape;7148;p25"/>
          <p:cNvGrpSpPr/>
          <p:nvPr/>
        </p:nvGrpSpPr>
        <p:grpSpPr>
          <a:xfrm rot="5400000" flipH="1">
            <a:off x="699320" y="6052911"/>
            <a:ext cx="364021" cy="986027"/>
            <a:chOff x="7607455" y="4238363"/>
            <a:chExt cx="438017" cy="1186459"/>
          </a:xfrm>
        </p:grpSpPr>
        <p:sp>
          <p:nvSpPr>
            <p:cNvPr id="7149" name="Google Shape;7149;p25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0" name="Google Shape;7150;p25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1" name="Google Shape;7151;p25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2" name="Google Shape;7152;p25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3" name="Google Shape;7153;p25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4" name="Google Shape;7154;p25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5" name="Google Shape;7155;p25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6" name="Google Shape;7156;p25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7" name="Google Shape;7157;p25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8" name="Google Shape;7158;p25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9" name="Google Shape;7159;p25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0" name="Google Shape;7160;p25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1" name="Google Shape;7161;p25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2" name="Google Shape;7162;p25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3" name="Google Shape;7163;p25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4" name="Google Shape;7164;p25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5" name="Google Shape;7165;p25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6" name="Google Shape;7166;p25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7" name="Google Shape;7167;p25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8" name="Google Shape;7168;p25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9" name="Google Shape;7169;p25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0" name="Google Shape;7170;p25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1" name="Google Shape;7171;p25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2" name="Google Shape;7172;p25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73" name="Google Shape;7173;p25"/>
          <p:cNvGrpSpPr/>
          <p:nvPr/>
        </p:nvGrpSpPr>
        <p:grpSpPr>
          <a:xfrm rot="5400000" flipH="1">
            <a:off x="-89914" y="1750445"/>
            <a:ext cx="844356" cy="506767"/>
            <a:chOff x="8365864" y="2993835"/>
            <a:chExt cx="933472" cy="547264"/>
          </a:xfrm>
        </p:grpSpPr>
        <p:sp>
          <p:nvSpPr>
            <p:cNvPr id="7174" name="Google Shape;7174;p25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5" name="Google Shape;7175;p25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6" name="Google Shape;7176;p25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7" name="Google Shape;7177;p25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8" name="Google Shape;7178;p25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9" name="Google Shape;7179;p25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0" name="Google Shape;7180;p25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81" name="Google Shape;7181;p25"/>
          <p:cNvGrpSpPr/>
          <p:nvPr/>
        </p:nvGrpSpPr>
        <p:grpSpPr>
          <a:xfrm flipH="1">
            <a:off x="-247415" y="669199"/>
            <a:ext cx="1066705" cy="789799"/>
            <a:chOff x="8118223" y="2202382"/>
            <a:chExt cx="1151949" cy="873156"/>
          </a:xfrm>
        </p:grpSpPr>
        <p:sp>
          <p:nvSpPr>
            <p:cNvPr id="7182" name="Google Shape;7182;p25"/>
            <p:cNvSpPr/>
            <p:nvPr/>
          </p:nvSpPr>
          <p:spPr>
            <a:xfrm>
              <a:off x="8162018" y="23699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3" name="Google Shape;7183;p25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4" name="Google Shape;7184;p25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5" name="Google Shape;7185;p25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6" name="Google Shape;7186;p25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7" name="Google Shape;7187;p25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8" name="Google Shape;7188;p25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9" name="Google Shape;7189;p25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0" name="Google Shape;7190;p25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1" name="Google Shape;7191;p25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2" name="Google Shape;7192;p25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3" name="Google Shape;7193;p25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4" name="Google Shape;7194;p25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5" name="Google Shape;7195;p25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6" name="Google Shape;7196;p25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7" name="Google Shape;7197;p25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8" name="Google Shape;7198;p25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9" name="Google Shape;7199;p25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0" name="Google Shape;7200;p25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1" name="Google Shape;7201;p25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2" name="Google Shape;7202;p25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03" name="Google Shape;7203;p25"/>
          <p:cNvGrpSpPr/>
          <p:nvPr/>
        </p:nvGrpSpPr>
        <p:grpSpPr>
          <a:xfrm flipH="1">
            <a:off x="10866002" y="5296389"/>
            <a:ext cx="1528276" cy="1418404"/>
            <a:chOff x="-181020" y="4253777"/>
            <a:chExt cx="1117161" cy="1087511"/>
          </a:xfrm>
        </p:grpSpPr>
        <p:sp>
          <p:nvSpPr>
            <p:cNvPr id="7204" name="Google Shape;7204;p25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5" name="Google Shape;7205;p25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6" name="Google Shape;7206;p25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7" name="Google Shape;7207;p25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8" name="Google Shape;7208;p25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9" name="Google Shape;7209;p25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0" name="Google Shape;7210;p25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1" name="Google Shape;7211;p25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2" name="Google Shape;7212;p25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3" name="Google Shape;7213;p25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4" name="Google Shape;7214;p25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5" name="Google Shape;7215;p25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6" name="Google Shape;7216;p25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7" name="Google Shape;7217;p25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18" name="Google Shape;7218;p25"/>
          <p:cNvGrpSpPr/>
          <p:nvPr/>
        </p:nvGrpSpPr>
        <p:grpSpPr>
          <a:xfrm flipH="1">
            <a:off x="11167235" y="4932569"/>
            <a:ext cx="1209272" cy="1546943"/>
            <a:chOff x="-168050" y="4195214"/>
            <a:chExt cx="719519" cy="965231"/>
          </a:xfrm>
        </p:grpSpPr>
        <p:sp>
          <p:nvSpPr>
            <p:cNvPr id="7219" name="Google Shape;7219;p25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0" name="Google Shape;7220;p25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1" name="Google Shape;7221;p25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2" name="Google Shape;7222;p25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3" name="Google Shape;7223;p25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4" name="Google Shape;7224;p25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5" name="Google Shape;7225;p25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6" name="Google Shape;7226;p25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7" name="Google Shape;7227;p25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8" name="Google Shape;7228;p25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9" name="Google Shape;7229;p25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0" name="Google Shape;7230;p25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1" name="Google Shape;7231;p25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2" name="Google Shape;7232;p25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3" name="Google Shape;7233;p25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4" name="Google Shape;7234;p25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5" name="Google Shape;7235;p25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6" name="Google Shape;7236;p25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7" name="Google Shape;7237;p25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8" name="Google Shape;7238;p25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9" name="Google Shape;7239;p25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0" name="Google Shape;7240;p25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1" name="Google Shape;7241;p25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2" name="Google Shape;7242;p25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3" name="Google Shape;7243;p25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4" name="Google Shape;7244;p25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5" name="Google Shape;7245;p25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6" name="Google Shape;7246;p25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7" name="Google Shape;7247;p25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8" name="Google Shape;7248;p25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9" name="Google Shape;7249;p25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0" name="Google Shape;7250;p25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1" name="Google Shape;7251;p25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2" name="Google Shape;7252;p25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3" name="Google Shape;7253;p25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4" name="Google Shape;7254;p25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5" name="Google Shape;7255;p25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6" name="Google Shape;7256;p25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7" name="Google Shape;7257;p25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8" name="Google Shape;7258;p25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9" name="Google Shape;7259;p25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0" name="Google Shape;7260;p25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1" name="Google Shape;7261;p25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2" name="Google Shape;7262;p25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3" name="Google Shape;7263;p25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4" name="Google Shape;7264;p25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5" name="Google Shape;7265;p25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66" name="Google Shape;7266;p25"/>
          <p:cNvGrpSpPr/>
          <p:nvPr/>
        </p:nvGrpSpPr>
        <p:grpSpPr>
          <a:xfrm flipH="1">
            <a:off x="-184801" y="-209103"/>
            <a:ext cx="1034111" cy="1035928"/>
            <a:chOff x="7973149" y="-201092"/>
            <a:chExt cx="1116750" cy="1145263"/>
          </a:xfrm>
        </p:grpSpPr>
        <p:sp>
          <p:nvSpPr>
            <p:cNvPr id="7267" name="Google Shape;7267;p25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8" name="Google Shape;7268;p25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9" name="Google Shape;7269;p25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0" name="Google Shape;7270;p25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1" name="Google Shape;7271;p25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2" name="Google Shape;7272;p25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3" name="Google Shape;7273;p25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4" name="Google Shape;7274;p25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5" name="Google Shape;7275;p25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6" name="Google Shape;7276;p25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7" name="Google Shape;7277;p25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8" name="Google Shape;7278;p25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9" name="Google Shape;7279;p25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0" name="Google Shape;7280;p25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1" name="Google Shape;7281;p25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2" name="Google Shape;7282;p25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3" name="Google Shape;7283;p25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4" name="Google Shape;7284;p25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5" name="Google Shape;7285;p25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6" name="Google Shape;7286;p25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7" name="Google Shape;7287;p25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8" name="Google Shape;7288;p25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9" name="Google Shape;7289;p25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0" name="Google Shape;7290;p25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1" name="Google Shape;7291;p25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2" name="Google Shape;7292;p25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3" name="Google Shape;7293;p25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4" name="Google Shape;7294;p25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5" name="Google Shape;7295;p25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6" name="Google Shape;7296;p25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7" name="Google Shape;7297;p25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8" name="Google Shape;7298;p25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9" name="Google Shape;7299;p25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0" name="Google Shape;7300;p25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1" name="Google Shape;7301;p25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2" name="Google Shape;7302;p25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3" name="Google Shape;7303;p25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4" name="Google Shape;7304;p25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5" name="Google Shape;7305;p25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6" name="Google Shape;7306;p25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7" name="Google Shape;7307;p25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8" name="Google Shape;7308;p25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9" name="Google Shape;7309;p25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0" name="Google Shape;7310;p25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1" name="Google Shape;7311;p25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2" name="Google Shape;7312;p25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3" name="Google Shape;7313;p25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4" name="Google Shape;7314;p25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5" name="Google Shape;7315;p25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6" name="Google Shape;7316;p25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7" name="Google Shape;7317;p25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8" name="Google Shape;7318;p25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9" name="Google Shape;7319;p25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0" name="Google Shape;7320;p25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1" name="Google Shape;7321;p25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2" name="Google Shape;7322;p25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3" name="Google Shape;7323;p25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4" name="Google Shape;7324;p25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5" name="Google Shape;7325;p25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6" name="Google Shape;7326;p25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7" name="Google Shape;7327;p25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328" name="Google Shape;7328;p25"/>
          <p:cNvGrpSpPr/>
          <p:nvPr/>
        </p:nvGrpSpPr>
        <p:grpSpPr>
          <a:xfrm rot="-5400000" flipH="1">
            <a:off x="11145299" y="5617374"/>
            <a:ext cx="571291" cy="1623076"/>
            <a:chOff x="7607455" y="4238363"/>
            <a:chExt cx="438017" cy="1186459"/>
          </a:xfrm>
        </p:grpSpPr>
        <p:sp>
          <p:nvSpPr>
            <p:cNvPr id="7329" name="Google Shape;7329;p25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0" name="Google Shape;7330;p25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1" name="Google Shape;7331;p25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2" name="Google Shape;7332;p25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3" name="Google Shape;7333;p25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4" name="Google Shape;7334;p25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5" name="Google Shape;7335;p25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6" name="Google Shape;7336;p25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7" name="Google Shape;7337;p25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8" name="Google Shape;7338;p25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9" name="Google Shape;7339;p25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0" name="Google Shape;7340;p25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1" name="Google Shape;7341;p25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2" name="Google Shape;7342;p25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3" name="Google Shape;7343;p25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4" name="Google Shape;7344;p25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5" name="Google Shape;7345;p25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6" name="Google Shape;7346;p25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7" name="Google Shape;7347;p25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8" name="Google Shape;7348;p25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9" name="Google Shape;7349;p25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0" name="Google Shape;7350;p25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1" name="Google Shape;7351;p25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2" name="Google Shape;7352;p25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191736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Numbers and text ">
    <p:spTree>
      <p:nvGrpSpPr>
        <p:cNvPr id="1" name="Shape 7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4" name="Google Shape;7354;p26"/>
          <p:cNvSpPr txBox="1">
            <a:spLocks noGrp="1"/>
          </p:cNvSpPr>
          <p:nvPr>
            <p:ph type="subTitle" idx="1"/>
          </p:nvPr>
        </p:nvSpPr>
        <p:spPr>
          <a:xfrm>
            <a:off x="723700" y="5086599"/>
            <a:ext cx="3452000" cy="5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355" name="Google Shape;7355;p26"/>
          <p:cNvSpPr txBox="1">
            <a:spLocks noGrp="1"/>
          </p:cNvSpPr>
          <p:nvPr>
            <p:ph type="subTitle" idx="2"/>
          </p:nvPr>
        </p:nvSpPr>
        <p:spPr>
          <a:xfrm>
            <a:off x="4314400" y="5086599"/>
            <a:ext cx="3664400" cy="5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356" name="Google Shape;7356;p26"/>
          <p:cNvSpPr txBox="1">
            <a:spLocks noGrp="1"/>
          </p:cNvSpPr>
          <p:nvPr>
            <p:ph type="subTitle" idx="3"/>
          </p:nvPr>
        </p:nvSpPr>
        <p:spPr>
          <a:xfrm>
            <a:off x="8117500" y="5086599"/>
            <a:ext cx="3452000" cy="5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357" name="Google Shape;7357;p26"/>
          <p:cNvSpPr txBox="1">
            <a:spLocks noGrp="1"/>
          </p:cNvSpPr>
          <p:nvPr>
            <p:ph type="title" hasCustomPrompt="1"/>
          </p:nvPr>
        </p:nvSpPr>
        <p:spPr>
          <a:xfrm>
            <a:off x="723700" y="4376267"/>
            <a:ext cx="3452000" cy="9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58" name="Google Shape;7358;p26"/>
          <p:cNvSpPr txBox="1">
            <a:spLocks noGrp="1"/>
          </p:cNvSpPr>
          <p:nvPr>
            <p:ph type="title" idx="4" hasCustomPrompt="1"/>
          </p:nvPr>
        </p:nvSpPr>
        <p:spPr>
          <a:xfrm>
            <a:off x="4420600" y="4376267"/>
            <a:ext cx="3452000" cy="9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59" name="Google Shape;7359;p26"/>
          <p:cNvSpPr txBox="1">
            <a:spLocks noGrp="1"/>
          </p:cNvSpPr>
          <p:nvPr>
            <p:ph type="title" idx="5" hasCustomPrompt="1"/>
          </p:nvPr>
        </p:nvSpPr>
        <p:spPr>
          <a:xfrm>
            <a:off x="8117500" y="4376267"/>
            <a:ext cx="3452000" cy="9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60" name="Google Shape;7360;p26"/>
          <p:cNvSpPr/>
          <p:nvPr/>
        </p:nvSpPr>
        <p:spPr>
          <a:xfrm rot="10800000" flipH="1">
            <a:off x="10769065" y="300510"/>
            <a:ext cx="315923" cy="319343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61" name="Google Shape;7361;p26"/>
          <p:cNvGrpSpPr/>
          <p:nvPr/>
        </p:nvGrpSpPr>
        <p:grpSpPr>
          <a:xfrm rot="-8786653">
            <a:off x="11512179" y="6485251"/>
            <a:ext cx="160952" cy="145051"/>
            <a:chOff x="7737341" y="1046941"/>
            <a:chExt cx="161913" cy="145916"/>
          </a:xfrm>
        </p:grpSpPr>
        <p:sp>
          <p:nvSpPr>
            <p:cNvPr id="7362" name="Google Shape;7362;p26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3" name="Google Shape;7363;p26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4" name="Google Shape;7364;p26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65" name="Google Shape;7365;p26"/>
          <p:cNvSpPr/>
          <p:nvPr/>
        </p:nvSpPr>
        <p:spPr>
          <a:xfrm rot="10800000" flipH="1">
            <a:off x="6763191" y="-114654"/>
            <a:ext cx="5634107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66" name="Google Shape;7366;p26"/>
          <p:cNvSpPr/>
          <p:nvPr/>
        </p:nvSpPr>
        <p:spPr>
          <a:xfrm rot="-5400000">
            <a:off x="-1474242" y="4904944"/>
            <a:ext cx="3378535" cy="52756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67" name="Google Shape;7367;p26"/>
          <p:cNvGrpSpPr/>
          <p:nvPr/>
        </p:nvGrpSpPr>
        <p:grpSpPr>
          <a:xfrm rot="9643598">
            <a:off x="11537293" y="5909508"/>
            <a:ext cx="430611" cy="1116336"/>
            <a:chOff x="1823086" y="-208516"/>
            <a:chExt cx="433159" cy="1122944"/>
          </a:xfrm>
        </p:grpSpPr>
        <p:sp>
          <p:nvSpPr>
            <p:cNvPr id="7368" name="Google Shape;7368;p26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9" name="Google Shape;7369;p26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0" name="Google Shape;7370;p26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1" name="Google Shape;7371;p26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2" name="Google Shape;7372;p26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3" name="Google Shape;7373;p26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4" name="Google Shape;7374;p26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5" name="Google Shape;7375;p26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376" name="Google Shape;7376;p26"/>
          <p:cNvGrpSpPr/>
          <p:nvPr/>
        </p:nvGrpSpPr>
        <p:grpSpPr>
          <a:xfrm rot="9643598">
            <a:off x="11667995" y="5663090"/>
            <a:ext cx="435892" cy="1179749"/>
            <a:chOff x="904476" y="-243594"/>
            <a:chExt cx="438472" cy="1186732"/>
          </a:xfrm>
        </p:grpSpPr>
        <p:sp>
          <p:nvSpPr>
            <p:cNvPr id="7377" name="Google Shape;7377;p26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8" name="Google Shape;7378;p26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9" name="Google Shape;7379;p26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0" name="Google Shape;7380;p26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1" name="Google Shape;7381;p26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2" name="Google Shape;7382;p26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3" name="Google Shape;7383;p26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4" name="Google Shape;7384;p26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5" name="Google Shape;7385;p26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6" name="Google Shape;7386;p26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7" name="Google Shape;7387;p26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8" name="Google Shape;7388;p26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9" name="Google Shape;7389;p26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0" name="Google Shape;7390;p26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1" name="Google Shape;7391;p26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2" name="Google Shape;7392;p26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3" name="Google Shape;7393;p26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4" name="Google Shape;7394;p26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5" name="Google Shape;7395;p26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6" name="Google Shape;7396;p26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7" name="Google Shape;7397;p26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8" name="Google Shape;7398;p26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9" name="Google Shape;7399;p26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0" name="Google Shape;7400;p26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1" name="Google Shape;7401;p26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2" name="Google Shape;7402;p26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3" name="Google Shape;7403;p26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04" name="Google Shape;7404;p26"/>
          <p:cNvGrpSpPr/>
          <p:nvPr/>
        </p:nvGrpSpPr>
        <p:grpSpPr>
          <a:xfrm rot="7823798" flipH="1">
            <a:off x="10906302" y="218717"/>
            <a:ext cx="2027625" cy="1297400"/>
            <a:chOff x="7750342" y="3926048"/>
            <a:chExt cx="1406709" cy="900099"/>
          </a:xfrm>
        </p:grpSpPr>
        <p:sp>
          <p:nvSpPr>
            <p:cNvPr id="7405" name="Google Shape;7405;p26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6" name="Google Shape;7406;p26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7" name="Google Shape;7407;p26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8" name="Google Shape;7408;p26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9" name="Google Shape;7409;p26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0" name="Google Shape;7410;p26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1" name="Google Shape;7411;p26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2" name="Google Shape;7412;p26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13" name="Google Shape;7413;p26"/>
          <p:cNvGrpSpPr/>
          <p:nvPr/>
        </p:nvGrpSpPr>
        <p:grpSpPr>
          <a:xfrm rot="-7107846">
            <a:off x="10348155" y="-582340"/>
            <a:ext cx="631312" cy="1710040"/>
            <a:chOff x="7607455" y="4238363"/>
            <a:chExt cx="438017" cy="1186459"/>
          </a:xfrm>
        </p:grpSpPr>
        <p:sp>
          <p:nvSpPr>
            <p:cNvPr id="7414" name="Google Shape;7414;p26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5" name="Google Shape;7415;p26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6" name="Google Shape;7416;p26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7" name="Google Shape;7417;p26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8" name="Google Shape;7418;p26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9" name="Google Shape;7419;p26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0" name="Google Shape;7420;p26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1" name="Google Shape;7421;p26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2" name="Google Shape;7422;p26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3" name="Google Shape;7423;p26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4" name="Google Shape;7424;p26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5" name="Google Shape;7425;p26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6" name="Google Shape;7426;p26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7" name="Google Shape;7427;p26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8" name="Google Shape;7428;p26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9" name="Google Shape;7429;p26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0" name="Google Shape;7430;p26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1" name="Google Shape;7431;p26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2" name="Google Shape;7432;p26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3" name="Google Shape;7433;p26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4" name="Google Shape;7434;p26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5" name="Google Shape;7435;p26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6" name="Google Shape;7436;p26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7" name="Google Shape;7437;p26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38" name="Google Shape;7438;p26"/>
          <p:cNvGrpSpPr/>
          <p:nvPr/>
        </p:nvGrpSpPr>
        <p:grpSpPr>
          <a:xfrm rot="6072848" flipH="1">
            <a:off x="10600182" y="-18855"/>
            <a:ext cx="1635175" cy="958648"/>
            <a:chOff x="8365864" y="2993835"/>
            <a:chExt cx="933472" cy="547264"/>
          </a:xfrm>
        </p:grpSpPr>
        <p:sp>
          <p:nvSpPr>
            <p:cNvPr id="7439" name="Google Shape;7439;p26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0" name="Google Shape;7440;p26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1" name="Google Shape;7441;p26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2" name="Google Shape;7442;p26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3" name="Google Shape;7443;p26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4" name="Google Shape;7444;p26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5" name="Google Shape;7445;p26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46" name="Google Shape;7446;p26"/>
          <p:cNvGrpSpPr/>
          <p:nvPr/>
        </p:nvGrpSpPr>
        <p:grpSpPr>
          <a:xfrm rot="9201314">
            <a:off x="-387601" y="5095571"/>
            <a:ext cx="987405" cy="748435"/>
            <a:chOff x="8118223" y="2202382"/>
            <a:chExt cx="1151949" cy="873156"/>
          </a:xfrm>
        </p:grpSpPr>
        <p:sp>
          <p:nvSpPr>
            <p:cNvPr id="7447" name="Google Shape;7447;p26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8" name="Google Shape;7448;p26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9" name="Google Shape;7449;p26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0" name="Google Shape;7450;p26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1" name="Google Shape;7451;p26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2" name="Google Shape;7452;p26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3" name="Google Shape;7453;p26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4" name="Google Shape;7454;p26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5" name="Google Shape;7455;p26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6" name="Google Shape;7456;p26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7" name="Google Shape;7457;p26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8" name="Google Shape;7458;p26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9" name="Google Shape;7459;p26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0" name="Google Shape;7460;p26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1" name="Google Shape;7461;p26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2" name="Google Shape;7462;p26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3" name="Google Shape;7463;p26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4" name="Google Shape;7464;p26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5" name="Google Shape;7465;p26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6" name="Google Shape;7466;p26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67" name="Google Shape;7467;p26"/>
          <p:cNvGrpSpPr/>
          <p:nvPr/>
        </p:nvGrpSpPr>
        <p:grpSpPr>
          <a:xfrm rot="-10202320" flipH="1">
            <a:off x="-151672" y="25582"/>
            <a:ext cx="1515523" cy="1475300"/>
            <a:chOff x="-181020" y="4253777"/>
            <a:chExt cx="1117161" cy="1087511"/>
          </a:xfrm>
        </p:grpSpPr>
        <p:sp>
          <p:nvSpPr>
            <p:cNvPr id="7468" name="Google Shape;7468;p26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9" name="Google Shape;7469;p26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0" name="Google Shape;7470;p26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1" name="Google Shape;7471;p26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2" name="Google Shape;7472;p26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3" name="Google Shape;7473;p26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4" name="Google Shape;7474;p26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5" name="Google Shape;7475;p26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6" name="Google Shape;7476;p26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7" name="Google Shape;7477;p26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8" name="Google Shape;7478;p26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9" name="Google Shape;7479;p26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0" name="Google Shape;7480;p26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1" name="Google Shape;7481;p26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82" name="Google Shape;7482;p26"/>
          <p:cNvGrpSpPr/>
          <p:nvPr/>
        </p:nvGrpSpPr>
        <p:grpSpPr>
          <a:xfrm rot="10800000">
            <a:off x="-140594" y="5876274"/>
            <a:ext cx="957279" cy="981719"/>
            <a:chOff x="7973149" y="-201092"/>
            <a:chExt cx="1116750" cy="1145263"/>
          </a:xfrm>
        </p:grpSpPr>
        <p:sp>
          <p:nvSpPr>
            <p:cNvPr id="7483" name="Google Shape;7483;p26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4" name="Google Shape;7484;p26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5" name="Google Shape;7485;p26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6" name="Google Shape;7486;p26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7" name="Google Shape;7487;p26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8" name="Google Shape;7488;p26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9" name="Google Shape;7489;p26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0" name="Google Shape;7490;p26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1" name="Google Shape;7491;p26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2" name="Google Shape;7492;p26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3" name="Google Shape;7493;p26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4" name="Google Shape;7494;p26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5" name="Google Shape;7495;p26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6" name="Google Shape;7496;p26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7" name="Google Shape;7497;p26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8" name="Google Shape;7498;p26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9" name="Google Shape;7499;p26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0" name="Google Shape;7500;p26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1" name="Google Shape;7501;p26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2" name="Google Shape;7502;p26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3" name="Google Shape;7503;p26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4" name="Google Shape;7504;p26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5" name="Google Shape;7505;p26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6" name="Google Shape;7506;p26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7" name="Google Shape;7507;p26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8" name="Google Shape;7508;p26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9" name="Google Shape;7509;p26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0" name="Google Shape;7510;p26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1" name="Google Shape;7511;p26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2" name="Google Shape;7512;p26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3" name="Google Shape;7513;p26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4" name="Google Shape;7514;p26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5" name="Google Shape;7515;p26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6" name="Google Shape;7516;p26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7" name="Google Shape;7517;p26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8" name="Google Shape;7518;p26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9" name="Google Shape;7519;p26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0" name="Google Shape;7520;p26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1" name="Google Shape;7521;p26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2" name="Google Shape;7522;p26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3" name="Google Shape;7523;p26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4" name="Google Shape;7524;p26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5" name="Google Shape;7525;p26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6" name="Google Shape;7526;p26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7" name="Google Shape;7527;p26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8" name="Google Shape;7528;p26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9" name="Google Shape;7529;p26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0" name="Google Shape;7530;p26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1" name="Google Shape;7531;p26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2" name="Google Shape;7532;p26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3" name="Google Shape;7533;p26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4" name="Google Shape;7534;p26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5" name="Google Shape;7535;p26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6" name="Google Shape;7536;p26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7" name="Google Shape;7537;p26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8" name="Google Shape;7538;p26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9" name="Google Shape;7539;p26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0" name="Google Shape;7540;p26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1" name="Google Shape;7541;p26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2" name="Google Shape;7542;p26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3" name="Google Shape;7543;p26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44" name="Google Shape;7544;p26"/>
          <p:cNvGrpSpPr/>
          <p:nvPr/>
        </p:nvGrpSpPr>
        <p:grpSpPr>
          <a:xfrm rot="5997680" flipH="1">
            <a:off x="580143" y="-441614"/>
            <a:ext cx="594207" cy="1609532"/>
            <a:chOff x="7607455" y="4238363"/>
            <a:chExt cx="438017" cy="1186459"/>
          </a:xfrm>
        </p:grpSpPr>
        <p:sp>
          <p:nvSpPr>
            <p:cNvPr id="7545" name="Google Shape;7545;p26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6" name="Google Shape;7546;p26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7" name="Google Shape;7547;p26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8" name="Google Shape;7548;p26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9" name="Google Shape;7549;p26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0" name="Google Shape;7550;p26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1" name="Google Shape;7551;p26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2" name="Google Shape;7552;p26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3" name="Google Shape;7553;p26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4" name="Google Shape;7554;p26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5" name="Google Shape;7555;p26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6" name="Google Shape;7556;p26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7" name="Google Shape;7557;p26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8" name="Google Shape;7558;p26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9" name="Google Shape;7559;p26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0" name="Google Shape;7560;p26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1" name="Google Shape;7561;p26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2" name="Google Shape;7562;p26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3" name="Google Shape;7563;p26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4" name="Google Shape;7564;p26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5" name="Google Shape;7565;p26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6" name="Google Shape;7566;p26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7" name="Google Shape;7567;p26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8" name="Google Shape;7568;p26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69" name="Google Shape;7569;p26"/>
          <p:cNvGrpSpPr/>
          <p:nvPr/>
        </p:nvGrpSpPr>
        <p:grpSpPr>
          <a:xfrm rot="5400000">
            <a:off x="379770" y="5634872"/>
            <a:ext cx="215884" cy="194555"/>
            <a:chOff x="7737341" y="1046941"/>
            <a:chExt cx="161913" cy="145916"/>
          </a:xfrm>
        </p:grpSpPr>
        <p:sp>
          <p:nvSpPr>
            <p:cNvPr id="7570" name="Google Shape;7570;p26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1" name="Google Shape;7571;p26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2" name="Google Shape;7572;p26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73" name="Google Shape;7573;p26"/>
          <p:cNvGrpSpPr/>
          <p:nvPr/>
        </p:nvGrpSpPr>
        <p:grpSpPr>
          <a:xfrm rot="-10202469">
            <a:off x="299029" y="965384"/>
            <a:ext cx="288736" cy="260208"/>
            <a:chOff x="7737341" y="1046941"/>
            <a:chExt cx="161913" cy="145916"/>
          </a:xfrm>
        </p:grpSpPr>
        <p:sp>
          <p:nvSpPr>
            <p:cNvPr id="7574" name="Google Shape;7574;p26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5" name="Google Shape;7575;p26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6" name="Google Shape;7576;p26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77" name="Google Shape;7577;p26"/>
          <p:cNvGrpSpPr/>
          <p:nvPr/>
        </p:nvGrpSpPr>
        <p:grpSpPr>
          <a:xfrm rot="-10202469">
            <a:off x="1310225" y="1016757"/>
            <a:ext cx="288736" cy="260208"/>
            <a:chOff x="7737341" y="1046941"/>
            <a:chExt cx="161913" cy="145916"/>
          </a:xfrm>
        </p:grpSpPr>
        <p:sp>
          <p:nvSpPr>
            <p:cNvPr id="7578" name="Google Shape;7578;p26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9" name="Google Shape;7579;p26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0" name="Google Shape;7580;p26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81" name="Google Shape;7581;p26"/>
          <p:cNvGrpSpPr/>
          <p:nvPr/>
        </p:nvGrpSpPr>
        <p:grpSpPr>
          <a:xfrm>
            <a:off x="8563033" y="-311711"/>
            <a:ext cx="1078472" cy="1108153"/>
            <a:chOff x="6422275" y="-233784"/>
            <a:chExt cx="808854" cy="831115"/>
          </a:xfrm>
        </p:grpSpPr>
        <p:sp>
          <p:nvSpPr>
            <p:cNvPr id="7582" name="Google Shape;7582;p26"/>
            <p:cNvSpPr/>
            <p:nvPr/>
          </p:nvSpPr>
          <p:spPr>
            <a:xfrm rot="-476255">
              <a:off x="6465304" y="-187103"/>
              <a:ext cx="722797" cy="673207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3" name="Google Shape;7583;p26"/>
            <p:cNvSpPr/>
            <p:nvPr/>
          </p:nvSpPr>
          <p:spPr>
            <a:xfrm rot="-476255">
              <a:off x="6951280" y="16199"/>
              <a:ext cx="47204" cy="88589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4" name="Google Shape;7584;p26"/>
            <p:cNvSpPr/>
            <p:nvPr/>
          </p:nvSpPr>
          <p:spPr>
            <a:xfrm rot="-476255">
              <a:off x="6856562" y="-15014"/>
              <a:ext cx="73022" cy="66823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5" name="Google Shape;7585;p26"/>
            <p:cNvSpPr/>
            <p:nvPr/>
          </p:nvSpPr>
          <p:spPr>
            <a:xfrm rot="-476255">
              <a:off x="6826204" y="78864"/>
              <a:ext cx="49285" cy="68286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6" name="Google Shape;7586;p26"/>
            <p:cNvSpPr/>
            <p:nvPr/>
          </p:nvSpPr>
          <p:spPr>
            <a:xfrm rot="-476255">
              <a:off x="6704514" y="52604"/>
              <a:ext cx="74957" cy="61884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7" name="Google Shape;7587;p26"/>
            <p:cNvSpPr/>
            <p:nvPr/>
          </p:nvSpPr>
          <p:spPr>
            <a:xfrm rot="-476255">
              <a:off x="6707287" y="137803"/>
              <a:ext cx="43085" cy="74139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8" name="Google Shape;7588;p26"/>
            <p:cNvSpPr/>
            <p:nvPr/>
          </p:nvSpPr>
          <p:spPr>
            <a:xfrm rot="-476255">
              <a:off x="6601381" y="122997"/>
              <a:ext cx="70359" cy="50280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9" name="Google Shape;7589;p26"/>
            <p:cNvSpPr/>
            <p:nvPr/>
          </p:nvSpPr>
          <p:spPr>
            <a:xfrm rot="-476255">
              <a:off x="6603827" y="202323"/>
              <a:ext cx="40963" cy="79362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0" name="Google Shape;7590;p26"/>
            <p:cNvSpPr/>
            <p:nvPr/>
          </p:nvSpPr>
          <p:spPr>
            <a:xfrm rot="-476255">
              <a:off x="6488569" y="222270"/>
              <a:ext cx="90165" cy="50076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1" name="Google Shape;7591;p26"/>
            <p:cNvSpPr/>
            <p:nvPr/>
          </p:nvSpPr>
          <p:spPr>
            <a:xfrm rot="-476255">
              <a:off x="6534492" y="315368"/>
              <a:ext cx="53446" cy="73794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2" name="Google Shape;7592;p26"/>
            <p:cNvSpPr/>
            <p:nvPr/>
          </p:nvSpPr>
          <p:spPr>
            <a:xfrm rot="-476255">
              <a:off x="6457140" y="365268"/>
              <a:ext cx="71941" cy="48999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3" name="Google Shape;7593;p26"/>
            <p:cNvSpPr/>
            <p:nvPr/>
          </p:nvSpPr>
          <p:spPr>
            <a:xfrm rot="-476255">
              <a:off x="6513705" y="434076"/>
              <a:ext cx="86483" cy="58592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4" name="Google Shape;7594;p26"/>
            <p:cNvSpPr/>
            <p:nvPr/>
          </p:nvSpPr>
          <p:spPr>
            <a:xfrm rot="-476255">
              <a:off x="6457631" y="474443"/>
              <a:ext cx="64555" cy="49365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5" name="Google Shape;7595;p26"/>
            <p:cNvSpPr/>
            <p:nvPr/>
          </p:nvSpPr>
          <p:spPr>
            <a:xfrm rot="-476255">
              <a:off x="6509184" y="515686"/>
              <a:ext cx="63473" cy="77635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96" name="Google Shape;7596;p26"/>
          <p:cNvSpPr/>
          <p:nvPr/>
        </p:nvSpPr>
        <p:spPr>
          <a:xfrm rot="-476255">
            <a:off x="8925793" y="-107108"/>
            <a:ext cx="665315" cy="873248"/>
          </a:xfrm>
          <a:custGeom>
            <a:avLst/>
            <a:gdLst/>
            <a:ahLst/>
            <a:cxnLst/>
            <a:rect l="l" t="t" r="r" b="b"/>
            <a:pathLst>
              <a:path w="23985" h="32226" extrusionOk="0">
                <a:moveTo>
                  <a:pt x="22483" y="1"/>
                </a:moveTo>
                <a:cubicBezTo>
                  <a:pt x="22350" y="3136"/>
                  <a:pt x="19814" y="6072"/>
                  <a:pt x="17713" y="7940"/>
                </a:cubicBezTo>
                <a:cubicBezTo>
                  <a:pt x="12809" y="12143"/>
                  <a:pt x="6872" y="14711"/>
                  <a:pt x="2435" y="19581"/>
                </a:cubicBezTo>
                <a:cubicBezTo>
                  <a:pt x="1601" y="20515"/>
                  <a:pt x="0" y="22750"/>
                  <a:pt x="2302" y="23084"/>
                </a:cubicBezTo>
                <a:cubicBezTo>
                  <a:pt x="2370" y="23096"/>
                  <a:pt x="2440" y="23102"/>
                  <a:pt x="2514" y="23102"/>
                </a:cubicBezTo>
                <a:cubicBezTo>
                  <a:pt x="3843" y="23102"/>
                  <a:pt x="5987" y="21179"/>
                  <a:pt x="6872" y="20515"/>
                </a:cubicBezTo>
                <a:cubicBezTo>
                  <a:pt x="10341" y="17713"/>
                  <a:pt x="13143" y="13510"/>
                  <a:pt x="17112" y="11442"/>
                </a:cubicBezTo>
                <a:lnTo>
                  <a:pt x="17112" y="11442"/>
                </a:lnTo>
                <a:cubicBezTo>
                  <a:pt x="16779" y="12009"/>
                  <a:pt x="16312" y="12576"/>
                  <a:pt x="15945" y="13177"/>
                </a:cubicBezTo>
                <a:cubicBezTo>
                  <a:pt x="13843" y="15979"/>
                  <a:pt x="11875" y="18881"/>
                  <a:pt x="9774" y="21816"/>
                </a:cubicBezTo>
                <a:cubicBezTo>
                  <a:pt x="8606" y="23317"/>
                  <a:pt x="7572" y="25052"/>
                  <a:pt x="6405" y="26686"/>
                </a:cubicBezTo>
                <a:cubicBezTo>
                  <a:pt x="5683" y="27813"/>
                  <a:pt x="4710" y="29265"/>
                  <a:pt x="5980" y="29265"/>
                </a:cubicBezTo>
                <a:cubicBezTo>
                  <a:pt x="6176" y="29265"/>
                  <a:pt x="6426" y="29231"/>
                  <a:pt x="6738" y="29155"/>
                </a:cubicBezTo>
                <a:cubicBezTo>
                  <a:pt x="9073" y="28688"/>
                  <a:pt x="11408" y="24585"/>
                  <a:pt x="12676" y="22717"/>
                </a:cubicBezTo>
                <a:cubicBezTo>
                  <a:pt x="14444" y="19948"/>
                  <a:pt x="17613" y="15645"/>
                  <a:pt x="19448" y="13177"/>
                </a:cubicBezTo>
                <a:lnTo>
                  <a:pt x="19448" y="13177"/>
                </a:lnTo>
                <a:cubicBezTo>
                  <a:pt x="18647" y="16212"/>
                  <a:pt x="17112" y="19114"/>
                  <a:pt x="15845" y="21916"/>
                </a:cubicBezTo>
                <a:cubicBezTo>
                  <a:pt x="14911" y="23784"/>
                  <a:pt x="9874" y="30556"/>
                  <a:pt x="11742" y="32157"/>
                </a:cubicBezTo>
                <a:cubicBezTo>
                  <a:pt x="11854" y="32203"/>
                  <a:pt x="11970" y="32225"/>
                  <a:pt x="12088" y="32225"/>
                </a:cubicBezTo>
                <a:cubicBezTo>
                  <a:pt x="13756" y="32225"/>
                  <a:pt x="15929" y="27842"/>
                  <a:pt x="17112" y="25786"/>
                </a:cubicBezTo>
                <a:cubicBezTo>
                  <a:pt x="18647" y="22984"/>
                  <a:pt x="20115" y="20082"/>
                  <a:pt x="21049" y="17079"/>
                </a:cubicBezTo>
                <a:cubicBezTo>
                  <a:pt x="22316" y="12876"/>
                  <a:pt x="23984" y="5938"/>
                  <a:pt x="23284" y="1502"/>
                </a:cubicBezTo>
                <a:lnTo>
                  <a:pt x="22483" y="1"/>
                </a:ln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7" name="Google Shape;7597;p26"/>
          <p:cNvSpPr/>
          <p:nvPr/>
        </p:nvSpPr>
        <p:spPr>
          <a:xfrm rot="-476255">
            <a:off x="9454973" y="120138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0"/>
                </a:moveTo>
                <a:cubicBezTo>
                  <a:pt x="1" y="0"/>
                  <a:pt x="1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8" name="Google Shape;7598;p26"/>
          <p:cNvSpPr/>
          <p:nvPr/>
        </p:nvSpPr>
        <p:spPr>
          <a:xfrm rot="-476255">
            <a:off x="9430555" y="192832"/>
            <a:ext cx="19445" cy="14497"/>
          </a:xfrm>
          <a:custGeom>
            <a:avLst/>
            <a:gdLst/>
            <a:ahLst/>
            <a:cxnLst/>
            <a:rect l="l" t="t" r="r" b="b"/>
            <a:pathLst>
              <a:path w="701" h="535" extrusionOk="0">
                <a:moveTo>
                  <a:pt x="334" y="1"/>
                </a:moveTo>
                <a:cubicBezTo>
                  <a:pt x="0" y="1"/>
                  <a:pt x="0" y="534"/>
                  <a:pt x="334" y="534"/>
                </a:cubicBezTo>
                <a:cubicBezTo>
                  <a:pt x="701" y="534"/>
                  <a:pt x="701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9" name="Google Shape;7599;p26"/>
          <p:cNvSpPr/>
          <p:nvPr/>
        </p:nvSpPr>
        <p:spPr>
          <a:xfrm rot="-476255">
            <a:off x="9387580" y="213491"/>
            <a:ext cx="18529" cy="13576"/>
          </a:xfrm>
          <a:custGeom>
            <a:avLst/>
            <a:gdLst/>
            <a:ahLst/>
            <a:cxnLst/>
            <a:rect l="l" t="t" r="r" b="b"/>
            <a:pathLst>
              <a:path w="668" h="501" extrusionOk="0">
                <a:moveTo>
                  <a:pt x="334" y="0"/>
                </a:moveTo>
                <a:cubicBezTo>
                  <a:pt x="1" y="0"/>
                  <a:pt x="1" y="501"/>
                  <a:pt x="334" y="501"/>
                </a:cubicBezTo>
                <a:cubicBezTo>
                  <a:pt x="668" y="501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0" name="Google Shape;7600;p26"/>
          <p:cNvSpPr/>
          <p:nvPr/>
        </p:nvSpPr>
        <p:spPr>
          <a:xfrm rot="-476255">
            <a:off x="9358893" y="288681"/>
            <a:ext cx="18529" cy="14471"/>
          </a:xfrm>
          <a:custGeom>
            <a:avLst/>
            <a:gdLst/>
            <a:ahLst/>
            <a:cxnLst/>
            <a:rect l="l" t="t" r="r" b="b"/>
            <a:pathLst>
              <a:path w="668" h="534" extrusionOk="0">
                <a:moveTo>
                  <a:pt x="334" y="0"/>
                </a:moveTo>
                <a:cubicBezTo>
                  <a:pt x="1" y="0"/>
                  <a:pt x="1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1" name="Google Shape;7601;p26"/>
          <p:cNvSpPr/>
          <p:nvPr/>
        </p:nvSpPr>
        <p:spPr>
          <a:xfrm rot="-476255">
            <a:off x="9322653" y="310149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34"/>
                  <a:pt x="1" y="534"/>
                  <a:pt x="334" y="534"/>
                </a:cubicBezTo>
                <a:cubicBezTo>
                  <a:pt x="668" y="534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2" name="Google Shape;7602;p26"/>
          <p:cNvSpPr/>
          <p:nvPr/>
        </p:nvSpPr>
        <p:spPr>
          <a:xfrm rot="-476255">
            <a:off x="9321807" y="377784"/>
            <a:ext cx="18557" cy="14497"/>
          </a:xfrm>
          <a:custGeom>
            <a:avLst/>
            <a:gdLst/>
            <a:ahLst/>
            <a:cxnLst/>
            <a:rect l="l" t="t" r="r" b="b"/>
            <a:pathLst>
              <a:path w="669" h="535" extrusionOk="0">
                <a:moveTo>
                  <a:pt x="334" y="1"/>
                </a:moveTo>
                <a:cubicBezTo>
                  <a:pt x="1" y="1"/>
                  <a:pt x="1" y="535"/>
                  <a:pt x="334" y="535"/>
                </a:cubicBezTo>
                <a:cubicBezTo>
                  <a:pt x="668" y="535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3" name="Google Shape;7603;p26"/>
          <p:cNvSpPr/>
          <p:nvPr/>
        </p:nvSpPr>
        <p:spPr>
          <a:xfrm rot="-476255">
            <a:off x="9280697" y="398121"/>
            <a:ext cx="18529" cy="13603"/>
          </a:xfrm>
          <a:custGeom>
            <a:avLst/>
            <a:gdLst/>
            <a:ahLst/>
            <a:cxnLst/>
            <a:rect l="l" t="t" r="r" b="b"/>
            <a:pathLst>
              <a:path w="668" h="502" extrusionOk="0">
                <a:moveTo>
                  <a:pt x="334" y="1"/>
                </a:moveTo>
                <a:cubicBezTo>
                  <a:pt x="0" y="1"/>
                  <a:pt x="0" y="501"/>
                  <a:pt x="334" y="501"/>
                </a:cubicBezTo>
                <a:cubicBezTo>
                  <a:pt x="667" y="501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4" name="Google Shape;7604;p26"/>
          <p:cNvSpPr/>
          <p:nvPr/>
        </p:nvSpPr>
        <p:spPr>
          <a:xfrm rot="-476255">
            <a:off x="9282537" y="464488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0" y="1"/>
                  <a:pt x="0" y="535"/>
                  <a:pt x="334" y="535"/>
                </a:cubicBezTo>
                <a:cubicBezTo>
                  <a:pt x="667" y="535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5" name="Google Shape;7605;p26"/>
          <p:cNvSpPr/>
          <p:nvPr/>
        </p:nvSpPr>
        <p:spPr>
          <a:xfrm rot="-476255">
            <a:off x="9243209" y="477276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1"/>
                  <a:pt x="1" y="534"/>
                  <a:pt x="334" y="534"/>
                </a:cubicBezTo>
                <a:cubicBezTo>
                  <a:pt x="668" y="534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6" name="Google Shape;7606;p26"/>
          <p:cNvSpPr/>
          <p:nvPr/>
        </p:nvSpPr>
        <p:spPr>
          <a:xfrm rot="-476255">
            <a:off x="9252228" y="528949"/>
            <a:ext cx="18529" cy="13576"/>
          </a:xfrm>
          <a:custGeom>
            <a:avLst/>
            <a:gdLst/>
            <a:ahLst/>
            <a:cxnLst/>
            <a:rect l="l" t="t" r="r" b="b"/>
            <a:pathLst>
              <a:path w="668" h="501" extrusionOk="0">
                <a:moveTo>
                  <a:pt x="334" y="0"/>
                </a:moveTo>
                <a:cubicBezTo>
                  <a:pt x="0" y="0"/>
                  <a:pt x="0" y="501"/>
                  <a:pt x="334" y="501"/>
                </a:cubicBezTo>
                <a:cubicBezTo>
                  <a:pt x="667" y="501"/>
                  <a:pt x="667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7" name="Google Shape;7607;p26"/>
          <p:cNvSpPr/>
          <p:nvPr/>
        </p:nvSpPr>
        <p:spPr>
          <a:xfrm rot="-476255">
            <a:off x="9205876" y="544528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1"/>
                  <a:pt x="1" y="535"/>
                  <a:pt x="334" y="535"/>
                </a:cubicBezTo>
                <a:cubicBezTo>
                  <a:pt x="668" y="535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8" name="Google Shape;7608;p26"/>
          <p:cNvSpPr/>
          <p:nvPr/>
        </p:nvSpPr>
        <p:spPr>
          <a:xfrm rot="-476255">
            <a:off x="9213054" y="596459"/>
            <a:ext cx="18529" cy="13603"/>
          </a:xfrm>
          <a:custGeom>
            <a:avLst/>
            <a:gdLst/>
            <a:ahLst/>
            <a:cxnLst/>
            <a:rect l="l" t="t" r="r" b="b"/>
            <a:pathLst>
              <a:path w="668" h="502" extrusionOk="0">
                <a:moveTo>
                  <a:pt x="334" y="1"/>
                </a:moveTo>
                <a:cubicBezTo>
                  <a:pt x="1" y="1"/>
                  <a:pt x="1" y="501"/>
                  <a:pt x="334" y="501"/>
                </a:cubicBezTo>
                <a:cubicBezTo>
                  <a:pt x="668" y="501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9" name="Google Shape;7609;p26"/>
          <p:cNvSpPr/>
          <p:nvPr/>
        </p:nvSpPr>
        <p:spPr>
          <a:xfrm rot="-476255">
            <a:off x="9172508" y="606686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0"/>
                </a:moveTo>
                <a:cubicBezTo>
                  <a:pt x="1" y="0"/>
                  <a:pt x="1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0" name="Google Shape;7610;p26"/>
          <p:cNvSpPr/>
          <p:nvPr/>
        </p:nvSpPr>
        <p:spPr>
          <a:xfrm rot="-476255">
            <a:off x="9167450" y="657591"/>
            <a:ext cx="18557" cy="14471"/>
          </a:xfrm>
          <a:custGeom>
            <a:avLst/>
            <a:gdLst/>
            <a:ahLst/>
            <a:cxnLst/>
            <a:rect l="l" t="t" r="r" b="b"/>
            <a:pathLst>
              <a:path w="669" h="534" extrusionOk="0">
                <a:moveTo>
                  <a:pt x="335" y="0"/>
                </a:moveTo>
                <a:cubicBezTo>
                  <a:pt x="1" y="0"/>
                  <a:pt x="1" y="534"/>
                  <a:pt x="335" y="534"/>
                </a:cubicBezTo>
                <a:cubicBezTo>
                  <a:pt x="668" y="534"/>
                  <a:pt x="668" y="0"/>
                  <a:pt x="3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1" name="Google Shape;7611;p26"/>
          <p:cNvSpPr/>
          <p:nvPr/>
        </p:nvSpPr>
        <p:spPr>
          <a:xfrm rot="-476255">
            <a:off x="9133673" y="676880"/>
            <a:ext cx="18529" cy="13603"/>
          </a:xfrm>
          <a:custGeom>
            <a:avLst/>
            <a:gdLst/>
            <a:ahLst/>
            <a:cxnLst/>
            <a:rect l="l" t="t" r="r" b="b"/>
            <a:pathLst>
              <a:path w="668" h="502" extrusionOk="0">
                <a:moveTo>
                  <a:pt x="334" y="1"/>
                </a:moveTo>
                <a:cubicBezTo>
                  <a:pt x="0" y="1"/>
                  <a:pt x="0" y="501"/>
                  <a:pt x="334" y="501"/>
                </a:cubicBezTo>
                <a:cubicBezTo>
                  <a:pt x="667" y="501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2" name="Google Shape;7612;p26"/>
          <p:cNvSpPr/>
          <p:nvPr/>
        </p:nvSpPr>
        <p:spPr>
          <a:xfrm rot="-476255">
            <a:off x="9391294" y="118977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0"/>
                </a:moveTo>
                <a:cubicBezTo>
                  <a:pt x="0" y="0"/>
                  <a:pt x="0" y="534"/>
                  <a:pt x="334" y="534"/>
                </a:cubicBezTo>
                <a:cubicBezTo>
                  <a:pt x="667" y="534"/>
                  <a:pt x="667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3" name="Google Shape;7613;p26"/>
          <p:cNvSpPr/>
          <p:nvPr/>
        </p:nvSpPr>
        <p:spPr>
          <a:xfrm rot="-476255">
            <a:off x="9342850" y="174095"/>
            <a:ext cx="18529" cy="13576"/>
          </a:xfrm>
          <a:custGeom>
            <a:avLst/>
            <a:gdLst/>
            <a:ahLst/>
            <a:cxnLst/>
            <a:rect l="l" t="t" r="r" b="b"/>
            <a:pathLst>
              <a:path w="668" h="501" extrusionOk="0">
                <a:moveTo>
                  <a:pt x="334" y="0"/>
                </a:moveTo>
                <a:cubicBezTo>
                  <a:pt x="1" y="0"/>
                  <a:pt x="1" y="501"/>
                  <a:pt x="334" y="501"/>
                </a:cubicBezTo>
                <a:cubicBezTo>
                  <a:pt x="668" y="501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4" name="Google Shape;7614;p26"/>
          <p:cNvSpPr/>
          <p:nvPr/>
        </p:nvSpPr>
        <p:spPr>
          <a:xfrm rot="-476255">
            <a:off x="9290409" y="185981"/>
            <a:ext cx="18529" cy="14471"/>
          </a:xfrm>
          <a:custGeom>
            <a:avLst/>
            <a:gdLst/>
            <a:ahLst/>
            <a:cxnLst/>
            <a:rect l="l" t="t" r="r" b="b"/>
            <a:pathLst>
              <a:path w="668" h="534" extrusionOk="0">
                <a:moveTo>
                  <a:pt x="334" y="0"/>
                </a:moveTo>
                <a:cubicBezTo>
                  <a:pt x="0" y="0"/>
                  <a:pt x="0" y="534"/>
                  <a:pt x="334" y="534"/>
                </a:cubicBezTo>
                <a:cubicBezTo>
                  <a:pt x="667" y="534"/>
                  <a:pt x="667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5" name="Google Shape;7615;p26"/>
          <p:cNvSpPr/>
          <p:nvPr/>
        </p:nvSpPr>
        <p:spPr>
          <a:xfrm rot="-476255">
            <a:off x="9277394" y="233427"/>
            <a:ext cx="18529" cy="14471"/>
          </a:xfrm>
          <a:custGeom>
            <a:avLst/>
            <a:gdLst/>
            <a:ahLst/>
            <a:cxnLst/>
            <a:rect l="l" t="t" r="r" b="b"/>
            <a:pathLst>
              <a:path w="668" h="534" extrusionOk="0">
                <a:moveTo>
                  <a:pt x="334" y="0"/>
                </a:moveTo>
                <a:cubicBezTo>
                  <a:pt x="1" y="0"/>
                  <a:pt x="1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6" name="Google Shape;7616;p26"/>
          <p:cNvSpPr/>
          <p:nvPr/>
        </p:nvSpPr>
        <p:spPr>
          <a:xfrm rot="-476255">
            <a:off x="9216025" y="249257"/>
            <a:ext cx="18529" cy="13603"/>
          </a:xfrm>
          <a:custGeom>
            <a:avLst/>
            <a:gdLst/>
            <a:ahLst/>
            <a:cxnLst/>
            <a:rect l="l" t="t" r="r" b="b"/>
            <a:pathLst>
              <a:path w="668" h="502" extrusionOk="0">
                <a:moveTo>
                  <a:pt x="334" y="1"/>
                </a:moveTo>
                <a:cubicBezTo>
                  <a:pt x="0" y="1"/>
                  <a:pt x="0" y="501"/>
                  <a:pt x="334" y="501"/>
                </a:cubicBezTo>
                <a:cubicBezTo>
                  <a:pt x="667" y="501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7" name="Google Shape;7617;p26"/>
          <p:cNvSpPr/>
          <p:nvPr/>
        </p:nvSpPr>
        <p:spPr>
          <a:xfrm rot="-476255">
            <a:off x="9214872" y="294153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0"/>
                </a:moveTo>
                <a:cubicBezTo>
                  <a:pt x="0" y="0"/>
                  <a:pt x="0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8" name="Google Shape;7618;p26"/>
          <p:cNvSpPr/>
          <p:nvPr/>
        </p:nvSpPr>
        <p:spPr>
          <a:xfrm rot="-476255">
            <a:off x="9165146" y="306552"/>
            <a:ext cx="18529" cy="13576"/>
          </a:xfrm>
          <a:custGeom>
            <a:avLst/>
            <a:gdLst/>
            <a:ahLst/>
            <a:cxnLst/>
            <a:rect l="l" t="t" r="r" b="b"/>
            <a:pathLst>
              <a:path w="668" h="501" extrusionOk="0">
                <a:moveTo>
                  <a:pt x="334" y="1"/>
                </a:moveTo>
                <a:cubicBezTo>
                  <a:pt x="1" y="1"/>
                  <a:pt x="1" y="501"/>
                  <a:pt x="334" y="501"/>
                </a:cubicBezTo>
                <a:cubicBezTo>
                  <a:pt x="668" y="501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9" name="Google Shape;7619;p26"/>
          <p:cNvSpPr/>
          <p:nvPr/>
        </p:nvSpPr>
        <p:spPr>
          <a:xfrm rot="-476255">
            <a:off x="9169947" y="360566"/>
            <a:ext cx="19472" cy="14497"/>
          </a:xfrm>
          <a:custGeom>
            <a:avLst/>
            <a:gdLst/>
            <a:ahLst/>
            <a:cxnLst/>
            <a:rect l="l" t="t" r="r" b="b"/>
            <a:pathLst>
              <a:path w="702" h="535" extrusionOk="0">
                <a:moveTo>
                  <a:pt x="334" y="1"/>
                </a:moveTo>
                <a:cubicBezTo>
                  <a:pt x="1" y="1"/>
                  <a:pt x="1" y="535"/>
                  <a:pt x="334" y="535"/>
                </a:cubicBezTo>
                <a:cubicBezTo>
                  <a:pt x="701" y="535"/>
                  <a:pt x="701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0" name="Google Shape;7620;p26"/>
          <p:cNvSpPr/>
          <p:nvPr/>
        </p:nvSpPr>
        <p:spPr>
          <a:xfrm rot="-476255">
            <a:off x="9116358" y="358090"/>
            <a:ext cx="18529" cy="14471"/>
          </a:xfrm>
          <a:custGeom>
            <a:avLst/>
            <a:gdLst/>
            <a:ahLst/>
            <a:cxnLst/>
            <a:rect l="l" t="t" r="r" b="b"/>
            <a:pathLst>
              <a:path w="668" h="534" extrusionOk="0">
                <a:moveTo>
                  <a:pt x="334" y="0"/>
                </a:moveTo>
                <a:cubicBezTo>
                  <a:pt x="0" y="0"/>
                  <a:pt x="0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1" name="Google Shape;7621;p26"/>
          <p:cNvSpPr/>
          <p:nvPr/>
        </p:nvSpPr>
        <p:spPr>
          <a:xfrm rot="-476255">
            <a:off x="9118098" y="410694"/>
            <a:ext cx="19445" cy="14497"/>
          </a:xfrm>
          <a:custGeom>
            <a:avLst/>
            <a:gdLst/>
            <a:ahLst/>
            <a:cxnLst/>
            <a:rect l="l" t="t" r="r" b="b"/>
            <a:pathLst>
              <a:path w="701" h="535" extrusionOk="0">
                <a:moveTo>
                  <a:pt x="334" y="1"/>
                </a:moveTo>
                <a:cubicBezTo>
                  <a:pt x="0" y="1"/>
                  <a:pt x="0" y="534"/>
                  <a:pt x="334" y="534"/>
                </a:cubicBezTo>
                <a:cubicBezTo>
                  <a:pt x="701" y="534"/>
                  <a:pt x="701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2" name="Google Shape;7622;p26"/>
          <p:cNvSpPr/>
          <p:nvPr/>
        </p:nvSpPr>
        <p:spPr>
          <a:xfrm rot="-476255">
            <a:off x="9062732" y="415742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1"/>
                  <a:pt x="1" y="534"/>
                  <a:pt x="334" y="534"/>
                </a:cubicBezTo>
                <a:cubicBezTo>
                  <a:pt x="668" y="534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3" name="Google Shape;7623;p26"/>
          <p:cNvSpPr/>
          <p:nvPr/>
        </p:nvSpPr>
        <p:spPr>
          <a:xfrm rot="-476255">
            <a:off x="9077309" y="466648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0"/>
                </a:moveTo>
                <a:cubicBezTo>
                  <a:pt x="1" y="0"/>
                  <a:pt x="1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4" name="Google Shape;7624;p26"/>
          <p:cNvSpPr/>
          <p:nvPr/>
        </p:nvSpPr>
        <p:spPr>
          <a:xfrm rot="-476255">
            <a:off x="9024928" y="459341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0" y="1"/>
                  <a:pt x="0" y="534"/>
                  <a:pt x="334" y="534"/>
                </a:cubicBezTo>
                <a:cubicBezTo>
                  <a:pt x="667" y="534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5" name="Google Shape;7625;p26"/>
          <p:cNvSpPr/>
          <p:nvPr/>
        </p:nvSpPr>
        <p:spPr>
          <a:xfrm rot="-476255">
            <a:off x="9010471" y="516961"/>
            <a:ext cx="19445" cy="13576"/>
          </a:xfrm>
          <a:custGeom>
            <a:avLst/>
            <a:gdLst/>
            <a:ahLst/>
            <a:cxnLst/>
            <a:rect l="l" t="t" r="r" b="b"/>
            <a:pathLst>
              <a:path w="701" h="501" extrusionOk="0">
                <a:moveTo>
                  <a:pt x="334" y="1"/>
                </a:moveTo>
                <a:cubicBezTo>
                  <a:pt x="0" y="1"/>
                  <a:pt x="0" y="501"/>
                  <a:pt x="334" y="501"/>
                </a:cubicBezTo>
                <a:cubicBezTo>
                  <a:pt x="701" y="501"/>
                  <a:pt x="701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6" name="Google Shape;7626;p26"/>
          <p:cNvSpPr/>
          <p:nvPr/>
        </p:nvSpPr>
        <p:spPr>
          <a:xfrm rot="-476255">
            <a:off x="9464425" y="254789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0" y="1"/>
                  <a:pt x="0" y="534"/>
                  <a:pt x="334" y="534"/>
                </a:cubicBezTo>
                <a:cubicBezTo>
                  <a:pt x="667" y="534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7" name="Google Shape;7627;p26"/>
          <p:cNvSpPr/>
          <p:nvPr/>
        </p:nvSpPr>
        <p:spPr>
          <a:xfrm rot="-476255">
            <a:off x="9478161" y="320415"/>
            <a:ext cx="18529" cy="13576"/>
          </a:xfrm>
          <a:custGeom>
            <a:avLst/>
            <a:gdLst/>
            <a:ahLst/>
            <a:cxnLst/>
            <a:rect l="l" t="t" r="r" b="b"/>
            <a:pathLst>
              <a:path w="668" h="501" extrusionOk="0">
                <a:moveTo>
                  <a:pt x="334" y="0"/>
                </a:moveTo>
                <a:cubicBezTo>
                  <a:pt x="1" y="0"/>
                  <a:pt x="1" y="500"/>
                  <a:pt x="334" y="500"/>
                </a:cubicBezTo>
                <a:cubicBezTo>
                  <a:pt x="668" y="500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8" name="Google Shape;7628;p26"/>
          <p:cNvSpPr/>
          <p:nvPr/>
        </p:nvSpPr>
        <p:spPr>
          <a:xfrm rot="-476255">
            <a:off x="9434896" y="344698"/>
            <a:ext cx="18557" cy="14471"/>
          </a:xfrm>
          <a:custGeom>
            <a:avLst/>
            <a:gdLst/>
            <a:ahLst/>
            <a:cxnLst/>
            <a:rect l="l" t="t" r="r" b="b"/>
            <a:pathLst>
              <a:path w="669" h="534" extrusionOk="0">
                <a:moveTo>
                  <a:pt x="335" y="0"/>
                </a:moveTo>
                <a:cubicBezTo>
                  <a:pt x="1" y="34"/>
                  <a:pt x="1" y="534"/>
                  <a:pt x="335" y="534"/>
                </a:cubicBezTo>
                <a:cubicBezTo>
                  <a:pt x="668" y="534"/>
                  <a:pt x="668" y="0"/>
                  <a:pt x="3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9" name="Google Shape;7629;p26"/>
          <p:cNvSpPr/>
          <p:nvPr/>
        </p:nvSpPr>
        <p:spPr>
          <a:xfrm rot="-476255">
            <a:off x="9453306" y="409589"/>
            <a:ext cx="19445" cy="14497"/>
          </a:xfrm>
          <a:custGeom>
            <a:avLst/>
            <a:gdLst/>
            <a:ahLst/>
            <a:cxnLst/>
            <a:rect l="l" t="t" r="r" b="b"/>
            <a:pathLst>
              <a:path w="701" h="535" extrusionOk="0">
                <a:moveTo>
                  <a:pt x="367" y="1"/>
                </a:moveTo>
                <a:cubicBezTo>
                  <a:pt x="1" y="1"/>
                  <a:pt x="1" y="534"/>
                  <a:pt x="367" y="534"/>
                </a:cubicBezTo>
                <a:cubicBezTo>
                  <a:pt x="701" y="534"/>
                  <a:pt x="701" y="1"/>
                  <a:pt x="36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0" name="Google Shape;7630;p26"/>
          <p:cNvSpPr/>
          <p:nvPr/>
        </p:nvSpPr>
        <p:spPr>
          <a:xfrm rot="-476255">
            <a:off x="9411016" y="434725"/>
            <a:ext cx="18557" cy="14471"/>
          </a:xfrm>
          <a:custGeom>
            <a:avLst/>
            <a:gdLst/>
            <a:ahLst/>
            <a:cxnLst/>
            <a:rect l="l" t="t" r="r" b="b"/>
            <a:pathLst>
              <a:path w="669" h="534" extrusionOk="0">
                <a:moveTo>
                  <a:pt x="335" y="0"/>
                </a:moveTo>
                <a:cubicBezTo>
                  <a:pt x="1" y="0"/>
                  <a:pt x="1" y="534"/>
                  <a:pt x="335" y="534"/>
                </a:cubicBezTo>
                <a:cubicBezTo>
                  <a:pt x="668" y="534"/>
                  <a:pt x="668" y="0"/>
                  <a:pt x="3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1" name="Google Shape;7631;p26"/>
          <p:cNvSpPr/>
          <p:nvPr/>
        </p:nvSpPr>
        <p:spPr>
          <a:xfrm rot="-476255">
            <a:off x="9430430" y="486764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1"/>
                  <a:pt x="1" y="534"/>
                  <a:pt x="334" y="534"/>
                </a:cubicBezTo>
                <a:cubicBezTo>
                  <a:pt x="668" y="534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2" name="Google Shape;7632;p26"/>
          <p:cNvSpPr/>
          <p:nvPr/>
        </p:nvSpPr>
        <p:spPr>
          <a:xfrm rot="-476255">
            <a:off x="9382330" y="510808"/>
            <a:ext cx="18557" cy="13576"/>
          </a:xfrm>
          <a:custGeom>
            <a:avLst/>
            <a:gdLst/>
            <a:ahLst/>
            <a:cxnLst/>
            <a:rect l="l" t="t" r="r" b="b"/>
            <a:pathLst>
              <a:path w="669" h="501" extrusionOk="0">
                <a:moveTo>
                  <a:pt x="335" y="0"/>
                </a:moveTo>
                <a:cubicBezTo>
                  <a:pt x="1" y="0"/>
                  <a:pt x="1" y="501"/>
                  <a:pt x="335" y="501"/>
                </a:cubicBezTo>
                <a:cubicBezTo>
                  <a:pt x="668" y="501"/>
                  <a:pt x="668" y="0"/>
                  <a:pt x="3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3" name="Google Shape;7633;p26"/>
          <p:cNvSpPr/>
          <p:nvPr/>
        </p:nvSpPr>
        <p:spPr>
          <a:xfrm rot="-476255">
            <a:off x="9399309" y="565024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1"/>
                  <a:pt x="1" y="534"/>
                  <a:pt x="334" y="534"/>
                </a:cubicBezTo>
                <a:cubicBezTo>
                  <a:pt x="668" y="534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4" name="Google Shape;7634;p26"/>
          <p:cNvSpPr/>
          <p:nvPr/>
        </p:nvSpPr>
        <p:spPr>
          <a:xfrm rot="-476255">
            <a:off x="9353856" y="574032"/>
            <a:ext cx="19472" cy="14497"/>
          </a:xfrm>
          <a:custGeom>
            <a:avLst/>
            <a:gdLst/>
            <a:ahLst/>
            <a:cxnLst/>
            <a:rect l="l" t="t" r="r" b="b"/>
            <a:pathLst>
              <a:path w="702" h="535" extrusionOk="0">
                <a:moveTo>
                  <a:pt x="368" y="1"/>
                </a:moveTo>
                <a:cubicBezTo>
                  <a:pt x="1" y="1"/>
                  <a:pt x="1" y="534"/>
                  <a:pt x="368" y="534"/>
                </a:cubicBezTo>
                <a:cubicBezTo>
                  <a:pt x="701" y="534"/>
                  <a:pt x="701" y="1"/>
                  <a:pt x="3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5" name="Google Shape;7635;p26"/>
          <p:cNvSpPr/>
          <p:nvPr/>
        </p:nvSpPr>
        <p:spPr>
          <a:xfrm rot="-476255">
            <a:off x="9366096" y="641742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1"/>
                  <a:pt x="1" y="534"/>
                  <a:pt x="334" y="534"/>
                </a:cubicBezTo>
                <a:cubicBezTo>
                  <a:pt x="668" y="534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6" name="Google Shape;7636;p26"/>
          <p:cNvSpPr/>
          <p:nvPr/>
        </p:nvSpPr>
        <p:spPr>
          <a:xfrm rot="-476255">
            <a:off x="9319085" y="652866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0" y="1"/>
                  <a:pt x="0" y="534"/>
                  <a:pt x="334" y="534"/>
                </a:cubicBezTo>
                <a:cubicBezTo>
                  <a:pt x="667" y="534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7" name="Google Shape;7637;p26"/>
          <p:cNvSpPr/>
          <p:nvPr/>
        </p:nvSpPr>
        <p:spPr>
          <a:xfrm rot="-476255">
            <a:off x="9315426" y="720827"/>
            <a:ext cx="19445" cy="13603"/>
          </a:xfrm>
          <a:custGeom>
            <a:avLst/>
            <a:gdLst/>
            <a:ahLst/>
            <a:cxnLst/>
            <a:rect l="l" t="t" r="r" b="b"/>
            <a:pathLst>
              <a:path w="701" h="502" extrusionOk="0">
                <a:moveTo>
                  <a:pt x="367" y="1"/>
                </a:moveTo>
                <a:cubicBezTo>
                  <a:pt x="0" y="1"/>
                  <a:pt x="0" y="501"/>
                  <a:pt x="367" y="501"/>
                </a:cubicBezTo>
                <a:cubicBezTo>
                  <a:pt x="701" y="501"/>
                  <a:pt x="701" y="1"/>
                  <a:pt x="36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8" name="Google Shape;7638;p26"/>
          <p:cNvSpPr/>
          <p:nvPr/>
        </p:nvSpPr>
        <p:spPr>
          <a:xfrm rot="-476255">
            <a:off x="9475875" y="202926"/>
            <a:ext cx="19445" cy="14497"/>
          </a:xfrm>
          <a:custGeom>
            <a:avLst/>
            <a:gdLst/>
            <a:ahLst/>
            <a:cxnLst/>
            <a:rect l="l" t="t" r="r" b="b"/>
            <a:pathLst>
              <a:path w="701" h="535" extrusionOk="0">
                <a:moveTo>
                  <a:pt x="367" y="1"/>
                </a:moveTo>
                <a:cubicBezTo>
                  <a:pt x="0" y="1"/>
                  <a:pt x="0" y="535"/>
                  <a:pt x="367" y="535"/>
                </a:cubicBezTo>
                <a:cubicBezTo>
                  <a:pt x="701" y="535"/>
                  <a:pt x="701" y="1"/>
                  <a:pt x="36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9" name="Google Shape;7639;p26"/>
          <p:cNvSpPr/>
          <p:nvPr/>
        </p:nvSpPr>
        <p:spPr>
          <a:xfrm rot="-476255">
            <a:off x="9437273" y="60553"/>
            <a:ext cx="18529" cy="13576"/>
          </a:xfrm>
          <a:custGeom>
            <a:avLst/>
            <a:gdLst/>
            <a:ahLst/>
            <a:cxnLst/>
            <a:rect l="l" t="t" r="r" b="b"/>
            <a:pathLst>
              <a:path w="668" h="501" extrusionOk="0">
                <a:moveTo>
                  <a:pt x="334" y="0"/>
                </a:moveTo>
                <a:cubicBezTo>
                  <a:pt x="0" y="0"/>
                  <a:pt x="0" y="500"/>
                  <a:pt x="334" y="500"/>
                </a:cubicBezTo>
                <a:cubicBezTo>
                  <a:pt x="667" y="500"/>
                  <a:pt x="667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40" name="Google Shape;7640;p26"/>
          <p:cNvSpPr/>
          <p:nvPr/>
        </p:nvSpPr>
        <p:spPr>
          <a:xfrm rot="-476255">
            <a:off x="9505344" y="79291"/>
            <a:ext cx="19445" cy="14471"/>
          </a:xfrm>
          <a:custGeom>
            <a:avLst/>
            <a:gdLst/>
            <a:ahLst/>
            <a:cxnLst/>
            <a:rect l="l" t="t" r="r" b="b"/>
            <a:pathLst>
              <a:path w="701" h="534" extrusionOk="0">
                <a:moveTo>
                  <a:pt x="334" y="0"/>
                </a:moveTo>
                <a:cubicBezTo>
                  <a:pt x="0" y="0"/>
                  <a:pt x="0" y="534"/>
                  <a:pt x="334" y="534"/>
                </a:cubicBezTo>
                <a:cubicBezTo>
                  <a:pt x="701" y="534"/>
                  <a:pt x="701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41" name="Google Shape;7641;p26"/>
          <p:cNvSpPr/>
          <p:nvPr/>
        </p:nvSpPr>
        <p:spPr>
          <a:xfrm rot="-476255">
            <a:off x="9476224" y="11236"/>
            <a:ext cx="19445" cy="14497"/>
          </a:xfrm>
          <a:custGeom>
            <a:avLst/>
            <a:gdLst/>
            <a:ahLst/>
            <a:cxnLst/>
            <a:rect l="l" t="t" r="r" b="b"/>
            <a:pathLst>
              <a:path w="701" h="535" extrusionOk="0">
                <a:moveTo>
                  <a:pt x="334" y="1"/>
                </a:moveTo>
                <a:cubicBezTo>
                  <a:pt x="1" y="1"/>
                  <a:pt x="1" y="535"/>
                  <a:pt x="334" y="535"/>
                </a:cubicBezTo>
                <a:cubicBezTo>
                  <a:pt x="701" y="535"/>
                  <a:pt x="701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42" name="Google Shape;7642;p26"/>
          <p:cNvSpPr/>
          <p:nvPr/>
        </p:nvSpPr>
        <p:spPr>
          <a:xfrm rot="-476255">
            <a:off x="9497424" y="-17214"/>
            <a:ext cx="18529" cy="13603"/>
          </a:xfrm>
          <a:custGeom>
            <a:avLst/>
            <a:gdLst/>
            <a:ahLst/>
            <a:cxnLst/>
            <a:rect l="l" t="t" r="r" b="b"/>
            <a:pathLst>
              <a:path w="668" h="502" extrusionOk="0">
                <a:moveTo>
                  <a:pt x="334" y="1"/>
                </a:moveTo>
                <a:cubicBezTo>
                  <a:pt x="0" y="1"/>
                  <a:pt x="0" y="501"/>
                  <a:pt x="334" y="501"/>
                </a:cubicBezTo>
                <a:cubicBezTo>
                  <a:pt x="667" y="501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436414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! ">
  <p:cSld name="Thanks! ">
    <p:spTree>
      <p:nvGrpSpPr>
        <p:cNvPr id="1" name="Shape 7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4" name="Google Shape;7644;p27"/>
          <p:cNvSpPr txBox="1">
            <a:spLocks noGrp="1"/>
          </p:cNvSpPr>
          <p:nvPr>
            <p:ph type="title"/>
          </p:nvPr>
        </p:nvSpPr>
        <p:spPr>
          <a:xfrm>
            <a:off x="6416400" y="1346633"/>
            <a:ext cx="4236000" cy="12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96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9pPr>
          </a:lstStyle>
          <a:p>
            <a:endParaRPr/>
          </a:p>
        </p:txBody>
      </p:sp>
      <p:sp>
        <p:nvSpPr>
          <p:cNvPr id="7645" name="Google Shape;7645;p27"/>
          <p:cNvSpPr txBox="1">
            <a:spLocks noGrp="1"/>
          </p:cNvSpPr>
          <p:nvPr>
            <p:ph type="subTitle" idx="1"/>
          </p:nvPr>
        </p:nvSpPr>
        <p:spPr>
          <a:xfrm>
            <a:off x="6120400" y="3245033"/>
            <a:ext cx="4828000" cy="1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646" name="Google Shape;7646;p27"/>
          <p:cNvSpPr txBox="1">
            <a:spLocks noGrp="1"/>
          </p:cNvSpPr>
          <p:nvPr>
            <p:ph type="subTitle" idx="2"/>
          </p:nvPr>
        </p:nvSpPr>
        <p:spPr>
          <a:xfrm>
            <a:off x="6120400" y="5321433"/>
            <a:ext cx="4828000" cy="5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647" name="Google Shape;7647;p27"/>
          <p:cNvSpPr txBox="1"/>
          <p:nvPr/>
        </p:nvSpPr>
        <p:spPr>
          <a:xfrm>
            <a:off x="6399600" y="4559967"/>
            <a:ext cx="4269600" cy="7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200">
                <a:solidFill>
                  <a:schemeClr val="accent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200">
                <a:solidFill>
                  <a:schemeClr val="accent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200">
                <a:solidFill>
                  <a:schemeClr val="accent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2400">
              <a:solidFill>
                <a:schemeClr val="accent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7648" name="Google Shape;7648;p27"/>
          <p:cNvGrpSpPr/>
          <p:nvPr/>
        </p:nvGrpSpPr>
        <p:grpSpPr>
          <a:xfrm rot="5400000">
            <a:off x="11135143" y="-219023"/>
            <a:ext cx="340579" cy="882933"/>
            <a:chOff x="1823086" y="-208516"/>
            <a:chExt cx="433159" cy="1122944"/>
          </a:xfrm>
        </p:grpSpPr>
        <p:sp>
          <p:nvSpPr>
            <p:cNvPr id="7649" name="Google Shape;7649;p27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0" name="Google Shape;7650;p27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1" name="Google Shape;7651;p27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2" name="Google Shape;7652;p27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3" name="Google Shape;7653;p27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4" name="Google Shape;7654;p27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5" name="Google Shape;7655;p27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6" name="Google Shape;7656;p27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657" name="Google Shape;7657;p27"/>
          <p:cNvGrpSpPr/>
          <p:nvPr/>
        </p:nvGrpSpPr>
        <p:grpSpPr>
          <a:xfrm flipH="1">
            <a:off x="11202633" y="-234667"/>
            <a:ext cx="629304" cy="879633"/>
            <a:chOff x="1897495" y="-461400"/>
            <a:chExt cx="815443" cy="1139815"/>
          </a:xfrm>
        </p:grpSpPr>
        <p:sp>
          <p:nvSpPr>
            <p:cNvPr id="7658" name="Google Shape;7658;p27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9" name="Google Shape;7659;p27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0" name="Google Shape;7660;p27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1" name="Google Shape;7661;p27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2" name="Google Shape;7662;p27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3" name="Google Shape;7663;p27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4" name="Google Shape;7664;p27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5" name="Google Shape;7665;p27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6" name="Google Shape;7666;p27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7" name="Google Shape;7667;p27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8" name="Google Shape;7668;p27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9" name="Google Shape;7669;p27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0" name="Google Shape;7670;p27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1" name="Google Shape;7671;p27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2" name="Google Shape;7672;p27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3" name="Google Shape;7673;p27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4" name="Google Shape;7674;p27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5" name="Google Shape;7675;p27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6" name="Google Shape;7676;p27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7" name="Google Shape;7677;p27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8" name="Google Shape;7678;p27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9" name="Google Shape;7679;p27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680" name="Google Shape;7680;p27"/>
          <p:cNvGrpSpPr/>
          <p:nvPr/>
        </p:nvGrpSpPr>
        <p:grpSpPr>
          <a:xfrm flipH="1">
            <a:off x="11312053" y="839638"/>
            <a:ext cx="164892" cy="149639"/>
            <a:chOff x="737385" y="1492952"/>
            <a:chExt cx="161913" cy="146935"/>
          </a:xfrm>
        </p:grpSpPr>
        <p:sp>
          <p:nvSpPr>
            <p:cNvPr id="7681" name="Google Shape;7681;p27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2" name="Google Shape;7682;p27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3" name="Google Shape;7683;p27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684" name="Google Shape;7684;p27"/>
          <p:cNvSpPr/>
          <p:nvPr/>
        </p:nvSpPr>
        <p:spPr>
          <a:xfrm flipH="1">
            <a:off x="-203198" y="-62933"/>
            <a:ext cx="5717947" cy="89295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85" name="Google Shape;7685;p27"/>
          <p:cNvGrpSpPr/>
          <p:nvPr/>
        </p:nvGrpSpPr>
        <p:grpSpPr>
          <a:xfrm flipH="1">
            <a:off x="11654741" y="-268128"/>
            <a:ext cx="446540" cy="1208568"/>
            <a:chOff x="904476" y="-243594"/>
            <a:chExt cx="438472" cy="1186732"/>
          </a:xfrm>
        </p:grpSpPr>
        <p:sp>
          <p:nvSpPr>
            <p:cNvPr id="7686" name="Google Shape;7686;p27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7" name="Google Shape;7687;p27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8" name="Google Shape;7688;p27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9" name="Google Shape;7689;p27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0" name="Google Shape;7690;p27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1" name="Google Shape;7691;p27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2" name="Google Shape;7692;p27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3" name="Google Shape;7693;p27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4" name="Google Shape;7694;p27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5" name="Google Shape;7695;p27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6" name="Google Shape;7696;p27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7" name="Google Shape;7697;p27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8" name="Google Shape;7698;p27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9" name="Google Shape;7699;p27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0" name="Google Shape;7700;p27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1" name="Google Shape;7701;p27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2" name="Google Shape;7702;p27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3" name="Google Shape;7703;p27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4" name="Google Shape;7704;p27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5" name="Google Shape;7705;p27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6" name="Google Shape;7706;p27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7" name="Google Shape;7707;p27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8" name="Google Shape;7708;p27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9" name="Google Shape;7709;p27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0" name="Google Shape;7710;p27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1" name="Google Shape;7711;p27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2" name="Google Shape;7712;p27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713" name="Google Shape;7713;p27"/>
          <p:cNvGrpSpPr/>
          <p:nvPr/>
        </p:nvGrpSpPr>
        <p:grpSpPr>
          <a:xfrm flipH="1">
            <a:off x="168405" y="5664331"/>
            <a:ext cx="507223" cy="1373920"/>
            <a:chOff x="7607455" y="4238363"/>
            <a:chExt cx="438017" cy="1186459"/>
          </a:xfrm>
        </p:grpSpPr>
        <p:sp>
          <p:nvSpPr>
            <p:cNvPr id="7714" name="Google Shape;7714;p27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5" name="Google Shape;7715;p27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6" name="Google Shape;7716;p27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7" name="Google Shape;7717;p27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8" name="Google Shape;7718;p27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9" name="Google Shape;7719;p27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0" name="Google Shape;7720;p27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1" name="Google Shape;7721;p27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2" name="Google Shape;7722;p27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3" name="Google Shape;7723;p27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4" name="Google Shape;7724;p27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5" name="Google Shape;7725;p27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6" name="Google Shape;7726;p27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7" name="Google Shape;7727;p27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8" name="Google Shape;7728;p27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9" name="Google Shape;7729;p27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0" name="Google Shape;7730;p27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1" name="Google Shape;7731;p27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2" name="Google Shape;7732;p27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3" name="Google Shape;7733;p27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4" name="Google Shape;7734;p27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5" name="Google Shape;7735;p27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6" name="Google Shape;7736;p27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7" name="Google Shape;7737;p27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738" name="Google Shape;7738;p27"/>
          <p:cNvGrpSpPr/>
          <p:nvPr/>
        </p:nvGrpSpPr>
        <p:grpSpPr>
          <a:xfrm>
            <a:off x="11081349" y="5936809"/>
            <a:ext cx="895184" cy="980512"/>
            <a:chOff x="2318158" y="4088320"/>
            <a:chExt cx="1256104" cy="1375835"/>
          </a:xfrm>
        </p:grpSpPr>
        <p:sp>
          <p:nvSpPr>
            <p:cNvPr id="7739" name="Google Shape;7739;p27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0" name="Google Shape;7740;p27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1" name="Google Shape;7741;p27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2" name="Google Shape;7742;p27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3" name="Google Shape;7743;p27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4" name="Google Shape;7744;p27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5" name="Google Shape;7745;p27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6" name="Google Shape;7746;p27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7" name="Google Shape;7747;p27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8" name="Google Shape;7748;p27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9" name="Google Shape;7749;p27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0" name="Google Shape;7750;p27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1" name="Google Shape;7751;p27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2" name="Google Shape;7752;p27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3" name="Google Shape;7753;p27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4" name="Google Shape;7754;p27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5" name="Google Shape;7755;p27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6" name="Google Shape;7756;p27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7" name="Google Shape;7757;p27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8" name="Google Shape;7758;p27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9" name="Google Shape;7759;p27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0" name="Google Shape;7760;p27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1" name="Google Shape;7761;p27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2" name="Google Shape;7762;p27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3" name="Google Shape;7763;p27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4" name="Google Shape;7764;p27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5" name="Google Shape;7765;p27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6" name="Google Shape;7766;p27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7" name="Google Shape;7767;p27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rgbClr val="A1D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8" name="Google Shape;7768;p27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9" name="Google Shape;7769;p27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0" name="Google Shape;7770;p27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1" name="Google Shape;7771;p27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2" name="Google Shape;7772;p27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3" name="Google Shape;7773;p27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4" name="Google Shape;7774;p27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5" name="Google Shape;7775;p27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6" name="Google Shape;7776;p27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7" name="Google Shape;7777;p27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8" name="Google Shape;7778;p27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9" name="Google Shape;7779;p27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0" name="Google Shape;7780;p27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1" name="Google Shape;7781;p27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2" name="Google Shape;7782;p27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3" name="Google Shape;7783;p27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4" name="Google Shape;7784;p27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5" name="Google Shape;7785;p27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6" name="Google Shape;7786;p27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7" name="Google Shape;7787;p27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8" name="Google Shape;7788;p27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789" name="Google Shape;7789;p27"/>
          <p:cNvGrpSpPr/>
          <p:nvPr/>
        </p:nvGrpSpPr>
        <p:grpSpPr>
          <a:xfrm flipH="1">
            <a:off x="3703750" y="644974"/>
            <a:ext cx="569956" cy="742748"/>
            <a:chOff x="3289399" y="3455662"/>
            <a:chExt cx="436502" cy="569243"/>
          </a:xfrm>
        </p:grpSpPr>
        <p:sp>
          <p:nvSpPr>
            <p:cNvPr id="7790" name="Google Shape;7790;p27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1" name="Google Shape;7791;p27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2" name="Google Shape;7792;p27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3" name="Google Shape;7793;p27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4" name="Google Shape;7794;p27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5" name="Google Shape;7795;p27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6" name="Google Shape;7796;p27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7" name="Google Shape;7797;p27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8" name="Google Shape;7798;p27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9" name="Google Shape;7799;p27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0" name="Google Shape;7800;p27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1" name="Google Shape;7801;p27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2" name="Google Shape;7802;p27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3" name="Google Shape;7803;p27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4" name="Google Shape;7804;p27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5" name="Google Shape;7805;p27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6" name="Google Shape;7806;p27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7" name="Google Shape;7807;p27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8" name="Google Shape;7808;p27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9" name="Google Shape;7809;p27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0" name="Google Shape;7810;p27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1" name="Google Shape;7811;p27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12" name="Google Shape;7812;p27"/>
          <p:cNvGrpSpPr/>
          <p:nvPr/>
        </p:nvGrpSpPr>
        <p:grpSpPr>
          <a:xfrm rot="494480" flipH="1">
            <a:off x="167883" y="-334438"/>
            <a:ext cx="2039100" cy="2091161"/>
            <a:chOff x="7973149" y="-201092"/>
            <a:chExt cx="1116750" cy="1145263"/>
          </a:xfrm>
        </p:grpSpPr>
        <p:sp>
          <p:nvSpPr>
            <p:cNvPr id="7813" name="Google Shape;7813;p27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4" name="Google Shape;7814;p27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5" name="Google Shape;7815;p27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6" name="Google Shape;7816;p27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7" name="Google Shape;7817;p27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8" name="Google Shape;7818;p27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9" name="Google Shape;7819;p27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0" name="Google Shape;7820;p27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1" name="Google Shape;7821;p27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2" name="Google Shape;7822;p27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3" name="Google Shape;7823;p27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4" name="Google Shape;7824;p27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5" name="Google Shape;7825;p27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6" name="Google Shape;7826;p27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7" name="Google Shape;7827;p27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8" name="Google Shape;7828;p27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9" name="Google Shape;7829;p27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0" name="Google Shape;7830;p27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1" name="Google Shape;7831;p27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2" name="Google Shape;7832;p27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3" name="Google Shape;7833;p27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4" name="Google Shape;7834;p27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5" name="Google Shape;7835;p27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6" name="Google Shape;7836;p27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7" name="Google Shape;7837;p27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8" name="Google Shape;7838;p27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9" name="Google Shape;7839;p27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0" name="Google Shape;7840;p27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1" name="Google Shape;7841;p27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2" name="Google Shape;7842;p27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3" name="Google Shape;7843;p27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4" name="Google Shape;7844;p27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5" name="Google Shape;7845;p27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6" name="Google Shape;7846;p27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7" name="Google Shape;7847;p27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8" name="Google Shape;7848;p27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9" name="Google Shape;7849;p27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0" name="Google Shape;7850;p27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1" name="Google Shape;7851;p27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2" name="Google Shape;7852;p27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3" name="Google Shape;7853;p27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4" name="Google Shape;7854;p27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5" name="Google Shape;7855;p27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6" name="Google Shape;7856;p27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7" name="Google Shape;7857;p27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8" name="Google Shape;7858;p27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9" name="Google Shape;7859;p27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0" name="Google Shape;7860;p27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1" name="Google Shape;7861;p27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2" name="Google Shape;7862;p27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3" name="Google Shape;7863;p27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4" name="Google Shape;7864;p27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5" name="Google Shape;7865;p27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6" name="Google Shape;7866;p27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7" name="Google Shape;7867;p27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8" name="Google Shape;7868;p27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9" name="Google Shape;7869;p27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0" name="Google Shape;7870;p27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1" name="Google Shape;7871;p27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2" name="Google Shape;7872;p27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3" name="Google Shape;7873;p27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74" name="Google Shape;7874;p27"/>
          <p:cNvGrpSpPr/>
          <p:nvPr/>
        </p:nvGrpSpPr>
        <p:grpSpPr>
          <a:xfrm rot="5400000" flipH="1">
            <a:off x="1757143" y="125172"/>
            <a:ext cx="215884" cy="194555"/>
            <a:chOff x="7737341" y="1046941"/>
            <a:chExt cx="161913" cy="145916"/>
          </a:xfrm>
        </p:grpSpPr>
        <p:sp>
          <p:nvSpPr>
            <p:cNvPr id="7875" name="Google Shape;7875;p2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6" name="Google Shape;7876;p2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7" name="Google Shape;7877;p2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78" name="Google Shape;7878;p27"/>
          <p:cNvGrpSpPr/>
          <p:nvPr/>
        </p:nvGrpSpPr>
        <p:grpSpPr>
          <a:xfrm rot="5400000" flipH="1">
            <a:off x="157743" y="1284939"/>
            <a:ext cx="215884" cy="194555"/>
            <a:chOff x="7737341" y="1046941"/>
            <a:chExt cx="161913" cy="145916"/>
          </a:xfrm>
        </p:grpSpPr>
        <p:sp>
          <p:nvSpPr>
            <p:cNvPr id="7879" name="Google Shape;7879;p2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0" name="Google Shape;7880;p2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1" name="Google Shape;7881;p2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82" name="Google Shape;7882;p27"/>
          <p:cNvGrpSpPr/>
          <p:nvPr/>
        </p:nvGrpSpPr>
        <p:grpSpPr>
          <a:xfrm rot="5400000" flipH="1">
            <a:off x="1420677" y="1500839"/>
            <a:ext cx="215884" cy="194555"/>
            <a:chOff x="7737341" y="1046941"/>
            <a:chExt cx="161913" cy="145916"/>
          </a:xfrm>
        </p:grpSpPr>
        <p:sp>
          <p:nvSpPr>
            <p:cNvPr id="7883" name="Google Shape;7883;p2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4" name="Google Shape;7884;p2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5" name="Google Shape;7885;p2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558797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2023/1/6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777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2023/1/6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789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2FE942-8C21-4115-8680-D88995117483}" type="datetimeFigureOut">
              <a:rPr lang="zh-CN" altLang="en-US" smtClean="0"/>
              <a:t>2023/1/6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64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FBF3B5-9DD2-44B0-BC4E-76596BEE669C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3214F9-DFA8-4165-BCD8-7A46F4E9D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952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967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6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300" name="Google Shape;1300;p6"/>
          <p:cNvGrpSpPr/>
          <p:nvPr/>
        </p:nvGrpSpPr>
        <p:grpSpPr>
          <a:xfrm rot="-5400000" flipH="1">
            <a:off x="-235121" y="5730644"/>
            <a:ext cx="615132" cy="276019"/>
            <a:chOff x="8502760" y="3542528"/>
            <a:chExt cx="711519" cy="319269"/>
          </a:xfrm>
        </p:grpSpPr>
        <p:sp>
          <p:nvSpPr>
            <p:cNvPr id="1301" name="Google Shape;1301;p6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" name="Google Shape;1302;p6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6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6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6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6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6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6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6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10" name="Google Shape;1310;p6"/>
          <p:cNvSpPr/>
          <p:nvPr/>
        </p:nvSpPr>
        <p:spPr>
          <a:xfrm flipH="1">
            <a:off x="-133304" y="6380562"/>
            <a:ext cx="3696240" cy="500133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1" name="Google Shape;1311;p6"/>
          <p:cNvSpPr/>
          <p:nvPr/>
        </p:nvSpPr>
        <p:spPr>
          <a:xfrm flipH="1">
            <a:off x="7194594" y="-20100"/>
            <a:ext cx="5256007" cy="571008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12" name="Google Shape;1312;p6"/>
          <p:cNvGrpSpPr/>
          <p:nvPr/>
        </p:nvGrpSpPr>
        <p:grpSpPr>
          <a:xfrm rot="5400000" flipH="1">
            <a:off x="11481667" y="-386271"/>
            <a:ext cx="585400" cy="1517621"/>
            <a:chOff x="1823086" y="-208516"/>
            <a:chExt cx="433159" cy="1122944"/>
          </a:xfrm>
        </p:grpSpPr>
        <p:sp>
          <p:nvSpPr>
            <p:cNvPr id="1313" name="Google Shape;1313;p6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6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6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6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6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6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6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6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21" name="Google Shape;1321;p6"/>
          <p:cNvGrpSpPr/>
          <p:nvPr/>
        </p:nvGrpSpPr>
        <p:grpSpPr>
          <a:xfrm rot="5400000" flipH="1">
            <a:off x="11262293" y="-161884"/>
            <a:ext cx="592580" cy="1603829"/>
            <a:chOff x="904476" y="-243594"/>
            <a:chExt cx="438472" cy="1186732"/>
          </a:xfrm>
        </p:grpSpPr>
        <p:sp>
          <p:nvSpPr>
            <p:cNvPr id="1322" name="Google Shape;1322;p6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6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6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6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6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6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6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6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6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6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6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6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6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6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6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6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6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6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6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6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6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6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6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6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6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6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6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49" name="Google Shape;1349;p6"/>
          <p:cNvGrpSpPr/>
          <p:nvPr/>
        </p:nvGrpSpPr>
        <p:grpSpPr>
          <a:xfrm flipH="1">
            <a:off x="-128391" y="6018808"/>
            <a:ext cx="921300" cy="589505"/>
            <a:chOff x="7750342" y="3926048"/>
            <a:chExt cx="1406709" cy="900099"/>
          </a:xfrm>
        </p:grpSpPr>
        <p:sp>
          <p:nvSpPr>
            <p:cNvPr id="1350" name="Google Shape;1350;p6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6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6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6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6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6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6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6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58" name="Google Shape;1358;p6"/>
          <p:cNvGrpSpPr/>
          <p:nvPr/>
        </p:nvGrpSpPr>
        <p:grpSpPr>
          <a:xfrm flipH="1">
            <a:off x="-422561" y="5833406"/>
            <a:ext cx="811568" cy="815271"/>
            <a:chOff x="8276926" y="3750868"/>
            <a:chExt cx="1239162" cy="1244814"/>
          </a:xfrm>
        </p:grpSpPr>
        <p:sp>
          <p:nvSpPr>
            <p:cNvPr id="1359" name="Google Shape;1359;p6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6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6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6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6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6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6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6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6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6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6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6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6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6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6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6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6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6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6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6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6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6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6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6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6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6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6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6" name="Google Shape;1386;p6"/>
          <p:cNvGrpSpPr/>
          <p:nvPr/>
        </p:nvGrpSpPr>
        <p:grpSpPr>
          <a:xfrm flipH="1">
            <a:off x="-152625" y="6309868"/>
            <a:ext cx="590072" cy="571000"/>
            <a:chOff x="8202967" y="4478366"/>
            <a:chExt cx="900965" cy="871845"/>
          </a:xfrm>
        </p:grpSpPr>
        <p:sp>
          <p:nvSpPr>
            <p:cNvPr id="1387" name="Google Shape;1387;p6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6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6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6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6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6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6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6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6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6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6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6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6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6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6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6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6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6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6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06" name="Google Shape;1406;p6"/>
          <p:cNvGrpSpPr/>
          <p:nvPr/>
        </p:nvGrpSpPr>
        <p:grpSpPr>
          <a:xfrm rot="5400000" flipH="1">
            <a:off x="551507" y="6326038"/>
            <a:ext cx="286872" cy="777052"/>
            <a:chOff x="7607455" y="4238363"/>
            <a:chExt cx="438017" cy="1186459"/>
          </a:xfrm>
        </p:grpSpPr>
        <p:sp>
          <p:nvSpPr>
            <p:cNvPr id="1407" name="Google Shape;1407;p6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6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6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6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6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6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6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6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6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6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6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6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6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6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6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6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6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6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6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6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7" name="Google Shape;1427;p6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8" name="Google Shape;1428;p6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9" name="Google Shape;1429;p6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0" name="Google Shape;1430;p6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31" name="Google Shape;1431;p6"/>
          <p:cNvGrpSpPr/>
          <p:nvPr/>
        </p:nvGrpSpPr>
        <p:grpSpPr>
          <a:xfrm rot="5400000" flipH="1">
            <a:off x="-89914" y="1750445"/>
            <a:ext cx="844356" cy="506767"/>
            <a:chOff x="8365864" y="2993835"/>
            <a:chExt cx="933472" cy="547264"/>
          </a:xfrm>
        </p:grpSpPr>
        <p:sp>
          <p:nvSpPr>
            <p:cNvPr id="1432" name="Google Shape;1432;p6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3" name="Google Shape;1433;p6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6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5" name="Google Shape;1435;p6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6" name="Google Shape;1436;p6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6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6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39" name="Google Shape;1439;p6"/>
          <p:cNvGrpSpPr/>
          <p:nvPr/>
        </p:nvGrpSpPr>
        <p:grpSpPr>
          <a:xfrm flipH="1">
            <a:off x="-247415" y="669199"/>
            <a:ext cx="1066705" cy="789799"/>
            <a:chOff x="8118223" y="2202382"/>
            <a:chExt cx="1151949" cy="873156"/>
          </a:xfrm>
        </p:grpSpPr>
        <p:sp>
          <p:nvSpPr>
            <p:cNvPr id="1440" name="Google Shape;1440;p6"/>
            <p:cNvSpPr/>
            <p:nvPr/>
          </p:nvSpPr>
          <p:spPr>
            <a:xfrm>
              <a:off x="8162018" y="23699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6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6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6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4" name="Google Shape;1444;p6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5" name="Google Shape;1445;p6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6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6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6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6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6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6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6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6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6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6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6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6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6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6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6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61" name="Google Shape;1461;p6"/>
          <p:cNvGrpSpPr/>
          <p:nvPr/>
        </p:nvGrpSpPr>
        <p:grpSpPr>
          <a:xfrm rot="970126" flipH="1">
            <a:off x="11218986" y="5030357"/>
            <a:ext cx="1306781" cy="1212764"/>
            <a:chOff x="-181020" y="4253777"/>
            <a:chExt cx="1117161" cy="1087511"/>
          </a:xfrm>
        </p:grpSpPr>
        <p:sp>
          <p:nvSpPr>
            <p:cNvPr id="1462" name="Google Shape;1462;p6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3" name="Google Shape;1463;p6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6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6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6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6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6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6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6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6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6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6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6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6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76" name="Google Shape;1476;p6"/>
          <p:cNvGrpSpPr/>
          <p:nvPr/>
        </p:nvGrpSpPr>
        <p:grpSpPr>
          <a:xfrm rot="475448" flipH="1">
            <a:off x="11198970" y="5652156"/>
            <a:ext cx="1034085" cy="1322771"/>
            <a:chOff x="-168050" y="4195214"/>
            <a:chExt cx="719519" cy="965231"/>
          </a:xfrm>
        </p:grpSpPr>
        <p:sp>
          <p:nvSpPr>
            <p:cNvPr id="1477" name="Google Shape;1477;p6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6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6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6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6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6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6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6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5" name="Google Shape;1485;p6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6" name="Google Shape;1486;p6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6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6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6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6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6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6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6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6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6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6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6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6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6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6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6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6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6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6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6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6" name="Google Shape;1506;p6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6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6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9" name="Google Shape;1509;p6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0" name="Google Shape;1510;p6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6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6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3" name="Google Shape;1513;p6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4" name="Google Shape;1514;p6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6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6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6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6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9" name="Google Shape;1519;p6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0" name="Google Shape;1520;p6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1" name="Google Shape;1521;p6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2" name="Google Shape;1522;p6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3" name="Google Shape;1523;p6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24" name="Google Shape;1524;p6"/>
          <p:cNvGrpSpPr/>
          <p:nvPr/>
        </p:nvGrpSpPr>
        <p:grpSpPr>
          <a:xfrm flipH="1">
            <a:off x="-184801" y="-209103"/>
            <a:ext cx="1034111" cy="1035928"/>
            <a:chOff x="7973149" y="-201092"/>
            <a:chExt cx="1116750" cy="1145263"/>
          </a:xfrm>
        </p:grpSpPr>
        <p:sp>
          <p:nvSpPr>
            <p:cNvPr id="1525" name="Google Shape;1525;p6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6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7" name="Google Shape;1527;p6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8" name="Google Shape;1528;p6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6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6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6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6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6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4" name="Google Shape;1534;p6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5" name="Google Shape;1535;p6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6" name="Google Shape;1536;p6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7" name="Google Shape;1537;p6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8" name="Google Shape;1538;p6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9" name="Google Shape;1539;p6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0" name="Google Shape;1540;p6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1" name="Google Shape;1541;p6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2" name="Google Shape;1542;p6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3" name="Google Shape;1543;p6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6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6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6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6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6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6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6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6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6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6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6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6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6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7" name="Google Shape;1557;p6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6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6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6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6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6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6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6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6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6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6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6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6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6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6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6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6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6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6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6" name="Google Shape;1576;p6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7" name="Google Shape;1577;p6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6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6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6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1" name="Google Shape;1581;p6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2" name="Google Shape;1582;p6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6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6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6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6" name="Google Shape;1586;p6"/>
          <p:cNvGrpSpPr/>
          <p:nvPr/>
        </p:nvGrpSpPr>
        <p:grpSpPr>
          <a:xfrm rot="-958644" flipH="1">
            <a:off x="11784522" y="4420012"/>
            <a:ext cx="488421" cy="1387941"/>
            <a:chOff x="7607455" y="4238363"/>
            <a:chExt cx="438017" cy="1186459"/>
          </a:xfrm>
        </p:grpSpPr>
        <p:sp>
          <p:nvSpPr>
            <p:cNvPr id="1587" name="Google Shape;1587;p6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6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6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6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1" name="Google Shape;1591;p6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2" name="Google Shape;1592;p6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6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6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6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6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7" name="Google Shape;1597;p6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6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6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6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6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6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6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6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6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6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6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6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6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6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88877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p7"/>
          <p:cNvSpPr/>
          <p:nvPr/>
        </p:nvSpPr>
        <p:spPr>
          <a:xfrm>
            <a:off x="7005934" y="6099067"/>
            <a:ext cx="5263047" cy="821375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3" name="Google Shape;1613;p7"/>
          <p:cNvSpPr txBox="1">
            <a:spLocks noGrp="1"/>
          </p:cNvSpPr>
          <p:nvPr>
            <p:ph type="title"/>
          </p:nvPr>
        </p:nvSpPr>
        <p:spPr>
          <a:xfrm>
            <a:off x="6546168" y="2287233"/>
            <a:ext cx="3744000" cy="7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614" name="Google Shape;1614;p7"/>
          <p:cNvSpPr txBox="1">
            <a:spLocks noGrp="1"/>
          </p:cNvSpPr>
          <p:nvPr>
            <p:ph type="body" idx="1"/>
          </p:nvPr>
        </p:nvSpPr>
        <p:spPr>
          <a:xfrm>
            <a:off x="6311368" y="3014433"/>
            <a:ext cx="3978800" cy="16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algn="r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latin typeface="Nunito"/>
                <a:ea typeface="Nunito"/>
                <a:cs typeface="Nunito"/>
                <a:sym typeface="Nunito"/>
              </a:defRPr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615" name="Google Shape;1615;p7"/>
          <p:cNvSpPr/>
          <p:nvPr/>
        </p:nvSpPr>
        <p:spPr>
          <a:xfrm flipH="1">
            <a:off x="-269970" y="-119310"/>
            <a:ext cx="4503516" cy="70324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16" name="Google Shape;1616;p7"/>
          <p:cNvGrpSpPr/>
          <p:nvPr/>
        </p:nvGrpSpPr>
        <p:grpSpPr>
          <a:xfrm flipH="1">
            <a:off x="10693523" y="-225529"/>
            <a:ext cx="1432199" cy="915695"/>
            <a:chOff x="-206267" y="355694"/>
            <a:chExt cx="1406323" cy="899150"/>
          </a:xfrm>
        </p:grpSpPr>
        <p:sp>
          <p:nvSpPr>
            <p:cNvPr id="1617" name="Google Shape;1617;p7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7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9" name="Google Shape;1619;p7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0" name="Google Shape;1620;p7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1" name="Google Shape;1621;p7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2" name="Google Shape;1622;p7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7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4" name="Google Shape;1624;p7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5" name="Google Shape;1625;p7"/>
          <p:cNvGrpSpPr/>
          <p:nvPr/>
        </p:nvGrpSpPr>
        <p:grpSpPr>
          <a:xfrm>
            <a:off x="10550295" y="5162843"/>
            <a:ext cx="1718685" cy="1882509"/>
            <a:chOff x="2318158" y="4088320"/>
            <a:chExt cx="1256104" cy="1375835"/>
          </a:xfrm>
        </p:grpSpPr>
        <p:sp>
          <p:nvSpPr>
            <p:cNvPr id="1626" name="Google Shape;1626;p7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7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8" name="Google Shape;1628;p7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9" name="Google Shape;1629;p7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0" name="Google Shape;1630;p7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1" name="Google Shape;1631;p7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2" name="Google Shape;1632;p7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3" name="Google Shape;1633;p7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4" name="Google Shape;1634;p7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5" name="Google Shape;1635;p7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6" name="Google Shape;1636;p7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7" name="Google Shape;1637;p7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8" name="Google Shape;1638;p7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9" name="Google Shape;1639;p7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0" name="Google Shape;1640;p7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1" name="Google Shape;1641;p7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2" name="Google Shape;1642;p7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3" name="Google Shape;1643;p7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4" name="Google Shape;1644;p7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5" name="Google Shape;1645;p7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6" name="Google Shape;1646;p7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7" name="Google Shape;1647;p7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8" name="Google Shape;1648;p7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9" name="Google Shape;1649;p7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0" name="Google Shape;1650;p7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1" name="Google Shape;1651;p7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2" name="Google Shape;1652;p7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3" name="Google Shape;1653;p7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4" name="Google Shape;1654;p7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5" name="Google Shape;1655;p7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6" name="Google Shape;1656;p7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7" name="Google Shape;1657;p7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7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9" name="Google Shape;1659;p7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0" name="Google Shape;1660;p7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1" name="Google Shape;1661;p7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2" name="Google Shape;1662;p7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3" name="Google Shape;1663;p7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4" name="Google Shape;1664;p7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5" name="Google Shape;1665;p7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6" name="Google Shape;1666;p7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7" name="Google Shape;1667;p7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8" name="Google Shape;1668;p7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9" name="Google Shape;1669;p7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0" name="Google Shape;1670;p7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1" name="Google Shape;1671;p7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2" name="Google Shape;1672;p7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3" name="Google Shape;1673;p7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4" name="Google Shape;1674;p7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5" name="Google Shape;1675;p7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76" name="Google Shape;1676;p7"/>
          <p:cNvGrpSpPr/>
          <p:nvPr/>
        </p:nvGrpSpPr>
        <p:grpSpPr>
          <a:xfrm flipH="1">
            <a:off x="-269889" y="6180597"/>
            <a:ext cx="1163855" cy="522281"/>
            <a:chOff x="8502760" y="3542528"/>
            <a:chExt cx="711519" cy="319269"/>
          </a:xfrm>
        </p:grpSpPr>
        <p:sp>
          <p:nvSpPr>
            <p:cNvPr id="1677" name="Google Shape;1677;p7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7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7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7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7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7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7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4" name="Google Shape;1684;p7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5" name="Google Shape;1685;p7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86" name="Google Shape;1686;p7"/>
          <p:cNvGrpSpPr/>
          <p:nvPr/>
        </p:nvGrpSpPr>
        <p:grpSpPr>
          <a:xfrm flipH="1">
            <a:off x="-186014" y="-101851"/>
            <a:ext cx="1079972" cy="1107545"/>
            <a:chOff x="7973149" y="-201092"/>
            <a:chExt cx="1116750" cy="1145263"/>
          </a:xfrm>
        </p:grpSpPr>
        <p:sp>
          <p:nvSpPr>
            <p:cNvPr id="1687" name="Google Shape;1687;p7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8" name="Google Shape;1688;p7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9" name="Google Shape;1689;p7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0" name="Google Shape;1690;p7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1" name="Google Shape;1691;p7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2" name="Google Shape;1692;p7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3" name="Google Shape;1693;p7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4" name="Google Shape;1694;p7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5" name="Google Shape;1695;p7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6" name="Google Shape;1696;p7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7" name="Google Shape;1697;p7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8" name="Google Shape;1698;p7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7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0" name="Google Shape;1700;p7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1" name="Google Shape;1701;p7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2" name="Google Shape;1702;p7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" name="Google Shape;1703;p7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" name="Google Shape;1704;p7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" name="Google Shape;1705;p7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" name="Google Shape;1706;p7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" name="Google Shape;1707;p7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" name="Google Shape;1708;p7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" name="Google Shape;1709;p7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" name="Google Shape;1710;p7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" name="Google Shape;1711;p7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" name="Google Shape;1712;p7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" name="Google Shape;1713;p7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" name="Google Shape;1714;p7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5" name="Google Shape;1715;p7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6" name="Google Shape;1716;p7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7" name="Google Shape;1717;p7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8" name="Google Shape;1718;p7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9" name="Google Shape;1719;p7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0" name="Google Shape;1720;p7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1" name="Google Shape;1721;p7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2" name="Google Shape;1722;p7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3" name="Google Shape;1723;p7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4" name="Google Shape;1724;p7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5" name="Google Shape;1725;p7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6" name="Google Shape;1726;p7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7" name="Google Shape;1727;p7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8" name="Google Shape;1728;p7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9" name="Google Shape;1729;p7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0" name="Google Shape;1730;p7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1" name="Google Shape;1731;p7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2" name="Google Shape;1732;p7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3" name="Google Shape;1733;p7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4" name="Google Shape;1734;p7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5" name="Google Shape;1735;p7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6" name="Google Shape;1736;p7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7" name="Google Shape;1737;p7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8" name="Google Shape;1738;p7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9" name="Google Shape;1739;p7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0" name="Google Shape;1740;p7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1" name="Google Shape;1741;p7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2" name="Google Shape;1742;p7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3" name="Google Shape;1743;p7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4" name="Google Shape;1744;p7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5" name="Google Shape;1745;p7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6" name="Google Shape;1746;p7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7" name="Google Shape;1747;p7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48" name="Google Shape;1748;p7"/>
          <p:cNvGrpSpPr/>
          <p:nvPr/>
        </p:nvGrpSpPr>
        <p:grpSpPr>
          <a:xfrm rot="5400000" flipH="1">
            <a:off x="1763423" y="16841"/>
            <a:ext cx="156581" cy="141111"/>
            <a:chOff x="7737341" y="1046941"/>
            <a:chExt cx="161913" cy="145916"/>
          </a:xfrm>
        </p:grpSpPr>
        <p:sp>
          <p:nvSpPr>
            <p:cNvPr id="1749" name="Google Shape;1749;p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0" name="Google Shape;1750;p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1" name="Google Shape;1751;p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52" name="Google Shape;1752;p7"/>
          <p:cNvSpPr txBox="1">
            <a:spLocks noGrp="1"/>
          </p:cNvSpPr>
          <p:nvPr>
            <p:ph type="subTitle" idx="2"/>
          </p:nvPr>
        </p:nvSpPr>
        <p:spPr>
          <a:xfrm>
            <a:off x="2457145" y="4676832"/>
            <a:ext cx="2702800" cy="5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grpSp>
        <p:nvGrpSpPr>
          <p:cNvPr id="1753" name="Google Shape;1753;p7"/>
          <p:cNvGrpSpPr/>
          <p:nvPr/>
        </p:nvGrpSpPr>
        <p:grpSpPr>
          <a:xfrm>
            <a:off x="228352" y="-225509"/>
            <a:ext cx="916057" cy="918956"/>
            <a:chOff x="-566600" y="186057"/>
            <a:chExt cx="1240151" cy="1244074"/>
          </a:xfrm>
        </p:grpSpPr>
        <p:sp>
          <p:nvSpPr>
            <p:cNvPr id="1754" name="Google Shape;1754;p7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5" name="Google Shape;1755;p7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6" name="Google Shape;1756;p7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7" name="Google Shape;1757;p7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8" name="Google Shape;1758;p7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9" name="Google Shape;1759;p7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0" name="Google Shape;1760;p7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1" name="Google Shape;1761;p7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2" name="Google Shape;1762;p7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3" name="Google Shape;1763;p7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4" name="Google Shape;1764;p7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5" name="Google Shape;1765;p7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6" name="Google Shape;1766;p7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7" name="Google Shape;1767;p7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8" name="Google Shape;1768;p7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9" name="Google Shape;1769;p7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0" name="Google Shape;1770;p7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1" name="Google Shape;1771;p7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2" name="Google Shape;1772;p7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3" name="Google Shape;1773;p7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4" name="Google Shape;1774;p7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5" name="Google Shape;1775;p7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6" name="Google Shape;1776;p7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7" name="Google Shape;1777;p7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8" name="Google Shape;1778;p7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9" name="Google Shape;1779;p7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0" name="Google Shape;1780;p7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81" name="Google Shape;1781;p7"/>
          <p:cNvGrpSpPr/>
          <p:nvPr/>
        </p:nvGrpSpPr>
        <p:grpSpPr>
          <a:xfrm>
            <a:off x="819611" y="-260977"/>
            <a:ext cx="665584" cy="643609"/>
            <a:chOff x="-168381" y="-168706"/>
            <a:chExt cx="901061" cy="871312"/>
          </a:xfrm>
        </p:grpSpPr>
        <p:sp>
          <p:nvSpPr>
            <p:cNvPr id="1782" name="Google Shape;1782;p7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3" name="Google Shape;1783;p7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4" name="Google Shape;1784;p7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5" name="Google Shape;1785;p7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6" name="Google Shape;1786;p7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7" name="Google Shape;1787;p7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8" name="Google Shape;1788;p7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9" name="Google Shape;1789;p7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0" name="Google Shape;1790;p7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1" name="Google Shape;1791;p7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2" name="Google Shape;1792;p7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3" name="Google Shape;1793;p7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4" name="Google Shape;1794;p7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5" name="Google Shape;1795;p7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6" name="Google Shape;1796;p7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7" name="Google Shape;1797;p7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8" name="Google Shape;1798;p7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9" name="Google Shape;1799;p7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0" name="Google Shape;1800;p7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01" name="Google Shape;1801;p7"/>
          <p:cNvGrpSpPr/>
          <p:nvPr/>
        </p:nvGrpSpPr>
        <p:grpSpPr>
          <a:xfrm flipH="1">
            <a:off x="2056057" y="-236825"/>
            <a:ext cx="530147" cy="741032"/>
            <a:chOff x="1897495" y="-461400"/>
            <a:chExt cx="815443" cy="1139815"/>
          </a:xfrm>
        </p:grpSpPr>
        <p:sp>
          <p:nvSpPr>
            <p:cNvPr id="1802" name="Google Shape;1802;p7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3" name="Google Shape;1803;p7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4" name="Google Shape;1804;p7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5" name="Google Shape;1805;p7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6" name="Google Shape;1806;p7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7" name="Google Shape;1807;p7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8" name="Google Shape;1808;p7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9" name="Google Shape;1809;p7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0" name="Google Shape;1810;p7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1" name="Google Shape;1811;p7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2" name="Google Shape;1812;p7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3" name="Google Shape;1813;p7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4" name="Google Shape;1814;p7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5" name="Google Shape;1815;p7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6" name="Google Shape;1816;p7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7" name="Google Shape;1817;p7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8" name="Google Shape;1818;p7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9" name="Google Shape;1819;p7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0" name="Google Shape;1820;p7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1" name="Google Shape;1821;p7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2" name="Google Shape;1822;p7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3" name="Google Shape;1823;p7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24" name="Google Shape;1824;p7"/>
          <p:cNvGrpSpPr/>
          <p:nvPr/>
        </p:nvGrpSpPr>
        <p:grpSpPr>
          <a:xfrm flipH="1">
            <a:off x="11475062" y="-90176"/>
            <a:ext cx="692257" cy="1084192"/>
            <a:chOff x="1897495" y="-461400"/>
            <a:chExt cx="815443" cy="1139815"/>
          </a:xfrm>
        </p:grpSpPr>
        <p:sp>
          <p:nvSpPr>
            <p:cNvPr id="1825" name="Google Shape;1825;p7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6" name="Google Shape;1826;p7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7" name="Google Shape;1827;p7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8" name="Google Shape;1828;p7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9" name="Google Shape;1829;p7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0" name="Google Shape;1830;p7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1" name="Google Shape;1831;p7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2" name="Google Shape;1832;p7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3" name="Google Shape;1833;p7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4" name="Google Shape;1834;p7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5" name="Google Shape;1835;p7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6" name="Google Shape;1836;p7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7" name="Google Shape;1837;p7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8" name="Google Shape;1838;p7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9" name="Google Shape;1839;p7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0" name="Google Shape;1840;p7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1" name="Google Shape;1841;p7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2" name="Google Shape;1842;p7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3" name="Google Shape;1843;p7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4" name="Google Shape;1844;p7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5" name="Google Shape;1845;p7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6" name="Google Shape;1846;p7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7" name="Google Shape;1847;p7"/>
          <p:cNvGrpSpPr/>
          <p:nvPr/>
        </p:nvGrpSpPr>
        <p:grpSpPr>
          <a:xfrm flipH="1">
            <a:off x="11132610" y="1178146"/>
            <a:ext cx="1173972" cy="889837"/>
            <a:chOff x="-320607" y="2105391"/>
            <a:chExt cx="1152762" cy="873760"/>
          </a:xfrm>
        </p:grpSpPr>
        <p:sp>
          <p:nvSpPr>
            <p:cNvPr id="1848" name="Google Shape;1848;p7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9" name="Google Shape;1849;p7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0" name="Google Shape;1850;p7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1" name="Google Shape;1851;p7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2" name="Google Shape;1852;p7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3" name="Google Shape;1853;p7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4" name="Google Shape;1854;p7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5" name="Google Shape;1855;p7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6" name="Google Shape;1856;p7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7" name="Google Shape;1857;p7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8" name="Google Shape;1858;p7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9" name="Google Shape;1859;p7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0" name="Google Shape;1860;p7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1" name="Google Shape;1861;p7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2" name="Google Shape;1862;p7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3" name="Google Shape;1863;p7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4" name="Google Shape;1864;p7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5" name="Google Shape;1865;p7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6" name="Google Shape;1866;p7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67" name="Google Shape;1867;p7"/>
          <p:cNvGrpSpPr/>
          <p:nvPr/>
        </p:nvGrpSpPr>
        <p:grpSpPr>
          <a:xfrm rot="5400000" flipH="1">
            <a:off x="11742907" y="1129407"/>
            <a:ext cx="156581" cy="141111"/>
            <a:chOff x="7737341" y="1046941"/>
            <a:chExt cx="161913" cy="145916"/>
          </a:xfrm>
        </p:grpSpPr>
        <p:sp>
          <p:nvSpPr>
            <p:cNvPr id="1868" name="Google Shape;1868;p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9" name="Google Shape;1869;p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0" name="Google Shape;1870;p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1618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" name="Google Shape;1872;p8"/>
          <p:cNvSpPr/>
          <p:nvPr/>
        </p:nvSpPr>
        <p:spPr>
          <a:xfrm rot="10800000">
            <a:off x="-482302" y="6006684"/>
            <a:ext cx="5717947" cy="89295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73" name="Google Shape;1873;p8"/>
          <p:cNvSpPr txBox="1">
            <a:spLocks noGrp="1"/>
          </p:cNvSpPr>
          <p:nvPr>
            <p:ph type="title"/>
          </p:nvPr>
        </p:nvSpPr>
        <p:spPr>
          <a:xfrm>
            <a:off x="1250400" y="2038400"/>
            <a:ext cx="9691200" cy="27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108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endParaRPr/>
          </a:p>
        </p:txBody>
      </p:sp>
      <p:grpSp>
        <p:nvGrpSpPr>
          <p:cNvPr id="1874" name="Google Shape;1874;p8"/>
          <p:cNvGrpSpPr/>
          <p:nvPr/>
        </p:nvGrpSpPr>
        <p:grpSpPr>
          <a:xfrm rot="-5400000" flipH="1">
            <a:off x="895527" y="-105323"/>
            <a:ext cx="340579" cy="882933"/>
            <a:chOff x="1823086" y="-208516"/>
            <a:chExt cx="433159" cy="1122944"/>
          </a:xfrm>
        </p:grpSpPr>
        <p:sp>
          <p:nvSpPr>
            <p:cNvPr id="1875" name="Google Shape;1875;p8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6" name="Google Shape;1876;p8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7" name="Google Shape;1877;p8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8" name="Google Shape;1878;p8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9" name="Google Shape;1879;p8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0" name="Google Shape;1880;p8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1" name="Google Shape;1881;p8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2" name="Google Shape;1882;p8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83" name="Google Shape;1883;p8"/>
          <p:cNvGrpSpPr/>
          <p:nvPr/>
        </p:nvGrpSpPr>
        <p:grpSpPr>
          <a:xfrm>
            <a:off x="269344" y="-234667"/>
            <a:ext cx="629304" cy="879633"/>
            <a:chOff x="1897495" y="-461400"/>
            <a:chExt cx="815443" cy="1139815"/>
          </a:xfrm>
        </p:grpSpPr>
        <p:sp>
          <p:nvSpPr>
            <p:cNvPr id="1884" name="Google Shape;1884;p8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5" name="Google Shape;1885;p8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6" name="Google Shape;1886;p8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7" name="Google Shape;1887;p8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8" name="Google Shape;1888;p8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9" name="Google Shape;1889;p8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0" name="Google Shape;1890;p8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1" name="Google Shape;1891;p8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2" name="Google Shape;1892;p8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3" name="Google Shape;1893;p8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4" name="Google Shape;1894;p8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5" name="Google Shape;1895;p8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6" name="Google Shape;1896;p8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7" name="Google Shape;1897;p8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8" name="Google Shape;1898;p8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9" name="Google Shape;1899;p8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0" name="Google Shape;1900;p8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1" name="Google Shape;1901;p8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2" name="Google Shape;1902;p8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3" name="Google Shape;1903;p8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4" name="Google Shape;1904;p8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5" name="Google Shape;1905;p8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06" name="Google Shape;1906;p8"/>
          <p:cNvGrpSpPr/>
          <p:nvPr/>
        </p:nvGrpSpPr>
        <p:grpSpPr>
          <a:xfrm>
            <a:off x="624338" y="839638"/>
            <a:ext cx="164892" cy="149639"/>
            <a:chOff x="737385" y="1492952"/>
            <a:chExt cx="161913" cy="146935"/>
          </a:xfrm>
        </p:grpSpPr>
        <p:sp>
          <p:nvSpPr>
            <p:cNvPr id="1907" name="Google Shape;1907;p8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8" name="Google Shape;1908;p8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9" name="Google Shape;1909;p8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10" name="Google Shape;1910;p8"/>
          <p:cNvSpPr/>
          <p:nvPr/>
        </p:nvSpPr>
        <p:spPr>
          <a:xfrm>
            <a:off x="6600865" y="-110333"/>
            <a:ext cx="5717947" cy="89295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11" name="Google Shape;1911;p8"/>
          <p:cNvGrpSpPr/>
          <p:nvPr/>
        </p:nvGrpSpPr>
        <p:grpSpPr>
          <a:xfrm>
            <a:off x="3" y="-268128"/>
            <a:ext cx="446540" cy="1208568"/>
            <a:chOff x="904476" y="-243594"/>
            <a:chExt cx="438472" cy="1186732"/>
          </a:xfrm>
        </p:grpSpPr>
        <p:sp>
          <p:nvSpPr>
            <p:cNvPr id="1912" name="Google Shape;1912;p8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8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8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8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6" name="Google Shape;1916;p8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7" name="Google Shape;1917;p8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8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8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8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8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8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8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8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8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8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7" name="Google Shape;1927;p8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8" name="Google Shape;1928;p8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8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8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8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2" name="Google Shape;1932;p8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3" name="Google Shape;1933;p8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4" name="Google Shape;1934;p8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8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8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8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8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39" name="Google Shape;1939;p8"/>
          <p:cNvGrpSpPr/>
          <p:nvPr/>
        </p:nvGrpSpPr>
        <p:grpSpPr>
          <a:xfrm>
            <a:off x="7932083" y="151782"/>
            <a:ext cx="527120" cy="687191"/>
            <a:chOff x="3289399" y="3455662"/>
            <a:chExt cx="436502" cy="569243"/>
          </a:xfrm>
        </p:grpSpPr>
        <p:sp>
          <p:nvSpPr>
            <p:cNvPr id="1940" name="Google Shape;1940;p8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8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2" name="Google Shape;1942;p8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3" name="Google Shape;1943;p8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4" name="Google Shape;1944;p8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62" name="Google Shape;1962;p8"/>
          <p:cNvGrpSpPr/>
          <p:nvPr/>
        </p:nvGrpSpPr>
        <p:grpSpPr>
          <a:xfrm>
            <a:off x="10630865" y="-268122"/>
            <a:ext cx="1489000" cy="1527017"/>
            <a:chOff x="7973149" y="-201092"/>
            <a:chExt cx="1116750" cy="1145263"/>
          </a:xfrm>
        </p:grpSpPr>
        <p:sp>
          <p:nvSpPr>
            <p:cNvPr id="1963" name="Google Shape;1963;p8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8" name="Google Shape;1988;p8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9" name="Google Shape;1989;p8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0" name="Google Shape;1990;p8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1" name="Google Shape;1991;p8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2" name="Google Shape;1992;p8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3" name="Google Shape;1993;p8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4" name="Google Shape;1994;p8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5" name="Google Shape;1995;p8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6" name="Google Shape;1996;p8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7" name="Google Shape;1997;p8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8" name="Google Shape;1998;p8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9" name="Google Shape;1999;p8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0" name="Google Shape;2000;p8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1" name="Google Shape;2001;p8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2" name="Google Shape;2002;p8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3" name="Google Shape;2003;p8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4" name="Google Shape;2004;p8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5" name="Google Shape;2005;p8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6" name="Google Shape;2006;p8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7" name="Google Shape;2007;p8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8" name="Google Shape;2008;p8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9" name="Google Shape;2009;p8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0" name="Google Shape;2010;p8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1" name="Google Shape;2011;p8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2" name="Google Shape;2012;p8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3" name="Google Shape;2013;p8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4" name="Google Shape;2014;p8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5" name="Google Shape;2015;p8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6" name="Google Shape;2016;p8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7" name="Google Shape;2017;p8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8" name="Google Shape;2018;p8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9" name="Google Shape;2019;p8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0" name="Google Shape;2020;p8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1" name="Google Shape;2021;p8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2" name="Google Shape;2022;p8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3" name="Google Shape;2023;p8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24" name="Google Shape;2024;p8"/>
          <p:cNvGrpSpPr/>
          <p:nvPr/>
        </p:nvGrpSpPr>
        <p:grpSpPr>
          <a:xfrm rot="-5400000">
            <a:off x="9285189" y="125172"/>
            <a:ext cx="215884" cy="194555"/>
            <a:chOff x="7737341" y="1046941"/>
            <a:chExt cx="161913" cy="145916"/>
          </a:xfrm>
        </p:grpSpPr>
        <p:sp>
          <p:nvSpPr>
            <p:cNvPr id="2025" name="Google Shape;2025;p8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6" name="Google Shape;2026;p8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28" name="Google Shape;2028;p8"/>
          <p:cNvGrpSpPr/>
          <p:nvPr/>
        </p:nvGrpSpPr>
        <p:grpSpPr>
          <a:xfrm>
            <a:off x="11092374" y="4805856"/>
            <a:ext cx="1586693" cy="1009432"/>
            <a:chOff x="7742212" y="3926048"/>
            <a:chExt cx="1414838" cy="900099"/>
          </a:xfrm>
        </p:grpSpPr>
        <p:sp>
          <p:nvSpPr>
            <p:cNvPr id="2029" name="Google Shape;2029;p8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6" name="Google Shape;2036;p8"/>
            <p:cNvSpPr/>
            <p:nvPr/>
          </p:nvSpPr>
          <p:spPr>
            <a:xfrm>
              <a:off x="7742212" y="3936832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37" name="Google Shape;2037;p8"/>
          <p:cNvGrpSpPr/>
          <p:nvPr/>
        </p:nvGrpSpPr>
        <p:grpSpPr>
          <a:xfrm>
            <a:off x="11460151" y="5217917"/>
            <a:ext cx="1389679" cy="1396017"/>
            <a:chOff x="8276926" y="3750868"/>
            <a:chExt cx="1239162" cy="1244814"/>
          </a:xfrm>
        </p:grpSpPr>
        <p:sp>
          <p:nvSpPr>
            <p:cNvPr id="2038" name="Google Shape;2038;p8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9" name="Google Shape;2039;p8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0" name="Google Shape;2040;p8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1" name="Google Shape;2041;p8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2" name="Google Shape;2042;p8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3" name="Google Shape;2043;p8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4" name="Google Shape;2044;p8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5" name="Google Shape;2045;p8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6" name="Google Shape;2046;p8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7" name="Google Shape;2047;p8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8" name="Google Shape;2048;p8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9" name="Google Shape;2049;p8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0" name="Google Shape;2050;p8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1" name="Google Shape;2051;p8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2" name="Google Shape;2052;p8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3" name="Google Shape;2053;p8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4" name="Google Shape;2054;p8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5" name="Google Shape;2055;p8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6" name="Google Shape;2056;p8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7" name="Google Shape;2057;p8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8" name="Google Shape;2058;p8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9" name="Google Shape;2059;p8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0" name="Google Shape;2060;p8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1" name="Google Shape;2061;p8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2" name="Google Shape;2062;p8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3" name="Google Shape;2063;p8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4" name="Google Shape;2064;p8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5" name="Google Shape;2065;p8"/>
          <p:cNvGrpSpPr/>
          <p:nvPr/>
        </p:nvGrpSpPr>
        <p:grpSpPr>
          <a:xfrm>
            <a:off x="11378331" y="5903209"/>
            <a:ext cx="491221" cy="1330575"/>
            <a:chOff x="7607455" y="4238363"/>
            <a:chExt cx="438017" cy="1186459"/>
          </a:xfrm>
        </p:grpSpPr>
        <p:sp>
          <p:nvSpPr>
            <p:cNvPr id="2066" name="Google Shape;2066;p8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7" name="Google Shape;2067;p8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8" name="Google Shape;2068;p8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9" name="Google Shape;2069;p8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0" name="Google Shape;2070;p8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1" name="Google Shape;2071;p8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2" name="Google Shape;2072;p8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3" name="Google Shape;2073;p8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4" name="Google Shape;2074;p8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5" name="Google Shape;2075;p8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6" name="Google Shape;2076;p8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7" name="Google Shape;2077;p8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8" name="Google Shape;2078;p8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9" name="Google Shape;2079;p8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0" name="Google Shape;2080;p8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1" name="Google Shape;2081;p8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8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8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4" name="Google Shape;2084;p8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5" name="Google Shape;2085;p8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6" name="Google Shape;2086;p8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7" name="Google Shape;2087;p8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8" name="Google Shape;2088;p8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8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90" name="Google Shape;2090;p8"/>
          <p:cNvGrpSpPr/>
          <p:nvPr/>
        </p:nvGrpSpPr>
        <p:grpSpPr>
          <a:xfrm rot="-5400000" flipH="1">
            <a:off x="9862471" y="5940300"/>
            <a:ext cx="485736" cy="1259299"/>
            <a:chOff x="7916001" y="4222802"/>
            <a:chExt cx="364302" cy="944474"/>
          </a:xfrm>
        </p:grpSpPr>
        <p:sp>
          <p:nvSpPr>
            <p:cNvPr id="2091" name="Google Shape;2091;p8"/>
            <p:cNvSpPr/>
            <p:nvPr/>
          </p:nvSpPr>
          <p:spPr>
            <a:xfrm>
              <a:off x="7954650" y="4270825"/>
              <a:ext cx="325652" cy="896451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2" name="Google Shape;2092;p8"/>
            <p:cNvSpPr/>
            <p:nvPr/>
          </p:nvSpPr>
          <p:spPr>
            <a:xfrm>
              <a:off x="8159489" y="4463672"/>
              <a:ext cx="54905" cy="89149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3" name="Google Shape;2093;p8"/>
            <p:cNvSpPr/>
            <p:nvPr/>
          </p:nvSpPr>
          <p:spPr>
            <a:xfrm>
              <a:off x="8053845" y="4468005"/>
              <a:ext cx="86579" cy="46918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8"/>
            <p:cNvSpPr/>
            <p:nvPr/>
          </p:nvSpPr>
          <p:spPr>
            <a:xfrm>
              <a:off x="8092495" y="4353366"/>
              <a:ext cx="52134" cy="86805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5" name="Google Shape;2095;p8"/>
            <p:cNvSpPr/>
            <p:nvPr/>
          </p:nvSpPr>
          <p:spPr>
            <a:xfrm>
              <a:off x="7991637" y="4373446"/>
              <a:ext cx="80733" cy="48404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6" name="Google Shape;2096;p8"/>
            <p:cNvSpPr/>
            <p:nvPr/>
          </p:nvSpPr>
          <p:spPr>
            <a:xfrm>
              <a:off x="8010231" y="4260999"/>
              <a:ext cx="36914" cy="74131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7" name="Google Shape;2097;p8"/>
            <p:cNvSpPr/>
            <p:nvPr/>
          </p:nvSpPr>
          <p:spPr>
            <a:xfrm>
              <a:off x="7937845" y="4303554"/>
              <a:ext cx="68966" cy="47119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8" name="Google Shape;2098;p8"/>
            <p:cNvSpPr/>
            <p:nvPr/>
          </p:nvSpPr>
          <p:spPr>
            <a:xfrm>
              <a:off x="7916001" y="4222802"/>
              <a:ext cx="62238" cy="61910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99" name="Google Shape;2099;p8"/>
          <p:cNvSpPr/>
          <p:nvPr/>
        </p:nvSpPr>
        <p:spPr>
          <a:xfrm>
            <a:off x="10720520" y="5866435"/>
            <a:ext cx="730728" cy="1173464"/>
          </a:xfrm>
          <a:custGeom>
            <a:avLst/>
            <a:gdLst/>
            <a:ahLst/>
            <a:cxnLst/>
            <a:rect l="l" t="t" r="r" b="b"/>
            <a:pathLst>
              <a:path w="21750" h="34928" extrusionOk="0">
                <a:moveTo>
                  <a:pt x="20882" y="1"/>
                </a:moveTo>
                <a:cubicBezTo>
                  <a:pt x="15445" y="2503"/>
                  <a:pt x="8940" y="5204"/>
                  <a:pt x="5338" y="10308"/>
                </a:cubicBezTo>
                <a:cubicBezTo>
                  <a:pt x="1535" y="15745"/>
                  <a:pt x="0" y="20749"/>
                  <a:pt x="1201" y="27387"/>
                </a:cubicBezTo>
                <a:cubicBezTo>
                  <a:pt x="1635" y="29789"/>
                  <a:pt x="3370" y="32824"/>
                  <a:pt x="3269" y="34892"/>
                </a:cubicBezTo>
                <a:lnTo>
                  <a:pt x="3603" y="34792"/>
                </a:lnTo>
                <a:cubicBezTo>
                  <a:pt x="3958" y="34886"/>
                  <a:pt x="4367" y="34928"/>
                  <a:pt x="4813" y="34928"/>
                </a:cubicBezTo>
                <a:cubicBezTo>
                  <a:pt x="7383" y="34928"/>
                  <a:pt x="11181" y="33534"/>
                  <a:pt x="12943" y="32624"/>
                </a:cubicBezTo>
                <a:cubicBezTo>
                  <a:pt x="15878" y="31090"/>
                  <a:pt x="18180" y="29022"/>
                  <a:pt x="19581" y="26086"/>
                </a:cubicBezTo>
                <a:cubicBezTo>
                  <a:pt x="21749" y="21750"/>
                  <a:pt x="21416" y="16513"/>
                  <a:pt x="21116" y="11743"/>
                </a:cubicBezTo>
                <a:cubicBezTo>
                  <a:pt x="20882" y="7806"/>
                  <a:pt x="20248" y="3803"/>
                  <a:pt x="20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0" name="Google Shape;2100;p8"/>
          <p:cNvSpPr/>
          <p:nvPr/>
        </p:nvSpPr>
        <p:spPr>
          <a:xfrm>
            <a:off x="10711047" y="5950857"/>
            <a:ext cx="648047" cy="1188751"/>
          </a:xfrm>
          <a:custGeom>
            <a:avLst/>
            <a:gdLst/>
            <a:ahLst/>
            <a:cxnLst/>
            <a:rect l="l" t="t" r="r" b="b"/>
            <a:pathLst>
              <a:path w="19289" h="35383" extrusionOk="0">
                <a:moveTo>
                  <a:pt x="18746" y="0"/>
                </a:moveTo>
                <a:cubicBezTo>
                  <a:pt x="18623" y="0"/>
                  <a:pt x="18503" y="65"/>
                  <a:pt x="18429" y="223"/>
                </a:cubicBezTo>
                <a:cubicBezTo>
                  <a:pt x="15960" y="5260"/>
                  <a:pt x="13625" y="10397"/>
                  <a:pt x="11524" y="15601"/>
                </a:cubicBezTo>
                <a:cubicBezTo>
                  <a:pt x="10456" y="18236"/>
                  <a:pt x="9489" y="20871"/>
                  <a:pt x="8522" y="23506"/>
                </a:cubicBezTo>
                <a:cubicBezTo>
                  <a:pt x="7788" y="25608"/>
                  <a:pt x="6787" y="27609"/>
                  <a:pt x="5486" y="29377"/>
                </a:cubicBezTo>
                <a:cubicBezTo>
                  <a:pt x="4018" y="31379"/>
                  <a:pt x="2217" y="33113"/>
                  <a:pt x="316" y="34681"/>
                </a:cubicBezTo>
                <a:cubicBezTo>
                  <a:pt x="1" y="34970"/>
                  <a:pt x="306" y="35383"/>
                  <a:pt x="645" y="35383"/>
                </a:cubicBezTo>
                <a:cubicBezTo>
                  <a:pt x="737" y="35383"/>
                  <a:pt x="831" y="35353"/>
                  <a:pt x="916" y="35281"/>
                </a:cubicBezTo>
                <a:cubicBezTo>
                  <a:pt x="4285" y="32446"/>
                  <a:pt x="7087" y="29210"/>
                  <a:pt x="8789" y="25141"/>
                </a:cubicBezTo>
                <a:cubicBezTo>
                  <a:pt x="9856" y="22572"/>
                  <a:pt x="10690" y="19904"/>
                  <a:pt x="11724" y="17335"/>
                </a:cubicBezTo>
                <a:cubicBezTo>
                  <a:pt x="12758" y="14667"/>
                  <a:pt x="13892" y="11998"/>
                  <a:pt x="15060" y="9396"/>
                </a:cubicBezTo>
                <a:cubicBezTo>
                  <a:pt x="16361" y="6428"/>
                  <a:pt x="17728" y="3525"/>
                  <a:pt x="19129" y="623"/>
                </a:cubicBezTo>
                <a:cubicBezTo>
                  <a:pt x="19289" y="304"/>
                  <a:pt x="19012" y="0"/>
                  <a:pt x="18746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1" name="Google Shape;2101;p8"/>
          <p:cNvSpPr/>
          <p:nvPr/>
        </p:nvSpPr>
        <p:spPr>
          <a:xfrm>
            <a:off x="11148978" y="6050329"/>
            <a:ext cx="226711" cy="187436"/>
          </a:xfrm>
          <a:custGeom>
            <a:avLst/>
            <a:gdLst/>
            <a:ahLst/>
            <a:cxnLst/>
            <a:rect l="l" t="t" r="r" b="b"/>
            <a:pathLst>
              <a:path w="6748" h="5579" extrusionOk="0">
                <a:moveTo>
                  <a:pt x="521" y="0"/>
                </a:moveTo>
                <a:cubicBezTo>
                  <a:pt x="261" y="0"/>
                  <a:pt x="1" y="194"/>
                  <a:pt x="122" y="498"/>
                </a:cubicBezTo>
                <a:cubicBezTo>
                  <a:pt x="689" y="2066"/>
                  <a:pt x="1423" y="3600"/>
                  <a:pt x="1657" y="5268"/>
                </a:cubicBezTo>
                <a:cubicBezTo>
                  <a:pt x="1681" y="5483"/>
                  <a:pt x="1876" y="5578"/>
                  <a:pt x="2058" y="5578"/>
                </a:cubicBezTo>
                <a:cubicBezTo>
                  <a:pt x="2130" y="5578"/>
                  <a:pt x="2200" y="5563"/>
                  <a:pt x="2257" y="5535"/>
                </a:cubicBezTo>
                <a:cubicBezTo>
                  <a:pt x="3591" y="4901"/>
                  <a:pt x="4892" y="4200"/>
                  <a:pt x="6293" y="3733"/>
                </a:cubicBezTo>
                <a:cubicBezTo>
                  <a:pt x="6747" y="3582"/>
                  <a:pt x="6625" y="2910"/>
                  <a:pt x="6200" y="2910"/>
                </a:cubicBezTo>
                <a:cubicBezTo>
                  <a:pt x="6157" y="2910"/>
                  <a:pt x="6110" y="2917"/>
                  <a:pt x="6060" y="2933"/>
                </a:cubicBezTo>
                <a:cubicBezTo>
                  <a:pt x="4783" y="3368"/>
                  <a:pt x="3582" y="3980"/>
                  <a:pt x="2369" y="4549"/>
                </a:cubicBezTo>
                <a:lnTo>
                  <a:pt x="2369" y="4549"/>
                </a:lnTo>
                <a:cubicBezTo>
                  <a:pt x="2072" y="3079"/>
                  <a:pt x="1431" y="1698"/>
                  <a:pt x="923" y="264"/>
                </a:cubicBezTo>
                <a:cubicBezTo>
                  <a:pt x="857" y="81"/>
                  <a:pt x="689" y="0"/>
                  <a:pt x="52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2" name="Google Shape;2102;p8"/>
          <p:cNvSpPr/>
          <p:nvPr/>
        </p:nvSpPr>
        <p:spPr>
          <a:xfrm>
            <a:off x="11062305" y="6155981"/>
            <a:ext cx="314835" cy="243576"/>
          </a:xfrm>
          <a:custGeom>
            <a:avLst/>
            <a:gdLst/>
            <a:ahLst/>
            <a:cxnLst/>
            <a:rect l="l" t="t" r="r" b="b"/>
            <a:pathLst>
              <a:path w="9371" h="7250" extrusionOk="0">
                <a:moveTo>
                  <a:pt x="515" y="0"/>
                </a:moveTo>
                <a:cubicBezTo>
                  <a:pt x="262" y="0"/>
                  <a:pt x="0" y="201"/>
                  <a:pt x="100" y="522"/>
                </a:cubicBezTo>
                <a:cubicBezTo>
                  <a:pt x="668" y="2657"/>
                  <a:pt x="2002" y="4591"/>
                  <a:pt x="2235" y="6826"/>
                </a:cubicBezTo>
                <a:cubicBezTo>
                  <a:pt x="2269" y="7060"/>
                  <a:pt x="2435" y="7226"/>
                  <a:pt x="2669" y="7226"/>
                </a:cubicBezTo>
                <a:cubicBezTo>
                  <a:pt x="2844" y="7242"/>
                  <a:pt x="3018" y="7250"/>
                  <a:pt x="3192" y="7250"/>
                </a:cubicBezTo>
                <a:cubicBezTo>
                  <a:pt x="5241" y="7250"/>
                  <a:pt x="7221" y="6209"/>
                  <a:pt x="8973" y="5225"/>
                </a:cubicBezTo>
                <a:cubicBezTo>
                  <a:pt x="9371" y="4998"/>
                  <a:pt x="9117" y="4434"/>
                  <a:pt x="8745" y="4434"/>
                </a:cubicBezTo>
                <a:cubicBezTo>
                  <a:pt x="8679" y="4434"/>
                  <a:pt x="8610" y="4451"/>
                  <a:pt x="8540" y="4491"/>
                </a:cubicBezTo>
                <a:cubicBezTo>
                  <a:pt x="6914" y="5411"/>
                  <a:pt x="5091" y="6416"/>
                  <a:pt x="3174" y="6416"/>
                </a:cubicBezTo>
                <a:cubicBezTo>
                  <a:pt x="3121" y="6416"/>
                  <a:pt x="3069" y="6416"/>
                  <a:pt x="3016" y="6414"/>
                </a:cubicBezTo>
                <a:lnTo>
                  <a:pt x="3016" y="6414"/>
                </a:lnTo>
                <a:cubicBezTo>
                  <a:pt x="2680" y="4257"/>
                  <a:pt x="1466" y="2390"/>
                  <a:pt x="901" y="288"/>
                </a:cubicBezTo>
                <a:cubicBezTo>
                  <a:pt x="848" y="89"/>
                  <a:pt x="683" y="0"/>
                  <a:pt x="51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3" name="Google Shape;2103;p8"/>
          <p:cNvSpPr/>
          <p:nvPr/>
        </p:nvSpPr>
        <p:spPr>
          <a:xfrm>
            <a:off x="10952487" y="6272519"/>
            <a:ext cx="434943" cy="298003"/>
          </a:xfrm>
          <a:custGeom>
            <a:avLst/>
            <a:gdLst/>
            <a:ahLst/>
            <a:cxnLst/>
            <a:rect l="l" t="t" r="r" b="b"/>
            <a:pathLst>
              <a:path w="12946" h="8870" extrusionOk="0">
                <a:moveTo>
                  <a:pt x="515" y="1"/>
                </a:moveTo>
                <a:cubicBezTo>
                  <a:pt x="262" y="1"/>
                  <a:pt x="0" y="201"/>
                  <a:pt x="100" y="522"/>
                </a:cubicBezTo>
                <a:cubicBezTo>
                  <a:pt x="901" y="3324"/>
                  <a:pt x="2135" y="6026"/>
                  <a:pt x="3403" y="8661"/>
                </a:cubicBezTo>
                <a:cubicBezTo>
                  <a:pt x="3458" y="8800"/>
                  <a:pt x="3630" y="8869"/>
                  <a:pt x="3782" y="8869"/>
                </a:cubicBezTo>
                <a:cubicBezTo>
                  <a:pt x="3812" y="8869"/>
                  <a:pt x="3842" y="8867"/>
                  <a:pt x="3870" y="8861"/>
                </a:cubicBezTo>
                <a:cubicBezTo>
                  <a:pt x="6739" y="8094"/>
                  <a:pt x="9541" y="7127"/>
                  <a:pt x="12443" y="6559"/>
                </a:cubicBezTo>
                <a:cubicBezTo>
                  <a:pt x="12945" y="6465"/>
                  <a:pt x="12797" y="5750"/>
                  <a:pt x="12333" y="5750"/>
                </a:cubicBezTo>
                <a:cubicBezTo>
                  <a:pt x="12304" y="5750"/>
                  <a:pt x="12274" y="5753"/>
                  <a:pt x="12242" y="5759"/>
                </a:cubicBezTo>
                <a:cubicBezTo>
                  <a:pt x="9420" y="6304"/>
                  <a:pt x="6720" y="7220"/>
                  <a:pt x="3966" y="7971"/>
                </a:cubicBezTo>
                <a:lnTo>
                  <a:pt x="3966" y="7971"/>
                </a:lnTo>
                <a:cubicBezTo>
                  <a:pt x="2781" y="5466"/>
                  <a:pt x="1640" y="2954"/>
                  <a:pt x="901" y="288"/>
                </a:cubicBezTo>
                <a:cubicBezTo>
                  <a:pt x="848" y="89"/>
                  <a:pt x="683" y="1"/>
                  <a:pt x="515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4" name="Google Shape;2104;p8"/>
          <p:cNvSpPr/>
          <p:nvPr/>
        </p:nvSpPr>
        <p:spPr>
          <a:xfrm>
            <a:off x="10864403" y="6495516"/>
            <a:ext cx="501732" cy="279557"/>
          </a:xfrm>
          <a:custGeom>
            <a:avLst/>
            <a:gdLst/>
            <a:ahLst/>
            <a:cxnLst/>
            <a:rect l="l" t="t" r="r" b="b"/>
            <a:pathLst>
              <a:path w="14934" h="8321" extrusionOk="0">
                <a:moveTo>
                  <a:pt x="511" y="1"/>
                </a:moveTo>
                <a:cubicBezTo>
                  <a:pt x="254" y="1"/>
                  <a:pt x="0" y="201"/>
                  <a:pt x="121" y="522"/>
                </a:cubicBezTo>
                <a:cubicBezTo>
                  <a:pt x="1021" y="3157"/>
                  <a:pt x="2689" y="5425"/>
                  <a:pt x="3690" y="8027"/>
                </a:cubicBezTo>
                <a:cubicBezTo>
                  <a:pt x="3771" y="8163"/>
                  <a:pt x="3919" y="8321"/>
                  <a:pt x="4097" y="8321"/>
                </a:cubicBezTo>
                <a:cubicBezTo>
                  <a:pt x="4138" y="8321"/>
                  <a:pt x="4180" y="8313"/>
                  <a:pt x="4224" y="8294"/>
                </a:cubicBezTo>
                <a:cubicBezTo>
                  <a:pt x="7626" y="6960"/>
                  <a:pt x="10795" y="4958"/>
                  <a:pt x="14431" y="4291"/>
                </a:cubicBezTo>
                <a:cubicBezTo>
                  <a:pt x="14933" y="4197"/>
                  <a:pt x="14756" y="3482"/>
                  <a:pt x="14288" y="3482"/>
                </a:cubicBezTo>
                <a:cubicBezTo>
                  <a:pt x="14259" y="3482"/>
                  <a:pt x="14229" y="3485"/>
                  <a:pt x="14197" y="3491"/>
                </a:cubicBezTo>
                <a:cubicBezTo>
                  <a:pt x="10680" y="4136"/>
                  <a:pt x="7599" y="6030"/>
                  <a:pt x="4322" y="7361"/>
                </a:cubicBezTo>
                <a:lnTo>
                  <a:pt x="4322" y="7361"/>
                </a:lnTo>
                <a:cubicBezTo>
                  <a:pt x="3336" y="4938"/>
                  <a:pt x="1772" y="2777"/>
                  <a:pt x="921" y="288"/>
                </a:cubicBezTo>
                <a:cubicBezTo>
                  <a:pt x="855" y="89"/>
                  <a:pt x="682" y="1"/>
                  <a:pt x="511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5" name="Google Shape;2105;p8"/>
          <p:cNvSpPr/>
          <p:nvPr/>
        </p:nvSpPr>
        <p:spPr>
          <a:xfrm>
            <a:off x="10842132" y="6740250"/>
            <a:ext cx="313625" cy="199228"/>
          </a:xfrm>
          <a:custGeom>
            <a:avLst/>
            <a:gdLst/>
            <a:ahLst/>
            <a:cxnLst/>
            <a:rect l="l" t="t" r="r" b="b"/>
            <a:pathLst>
              <a:path w="9335" h="5930" extrusionOk="0">
                <a:moveTo>
                  <a:pt x="561" y="0"/>
                </a:moveTo>
                <a:cubicBezTo>
                  <a:pt x="287" y="0"/>
                  <a:pt x="0" y="289"/>
                  <a:pt x="183" y="609"/>
                </a:cubicBezTo>
                <a:cubicBezTo>
                  <a:pt x="984" y="2177"/>
                  <a:pt x="1317" y="3978"/>
                  <a:pt x="1851" y="5612"/>
                </a:cubicBezTo>
                <a:cubicBezTo>
                  <a:pt x="1906" y="5805"/>
                  <a:pt x="2075" y="5930"/>
                  <a:pt x="2264" y="5930"/>
                </a:cubicBezTo>
                <a:cubicBezTo>
                  <a:pt x="2303" y="5930"/>
                  <a:pt x="2344" y="5924"/>
                  <a:pt x="2385" y="5913"/>
                </a:cubicBezTo>
                <a:cubicBezTo>
                  <a:pt x="4653" y="5145"/>
                  <a:pt x="6688" y="3878"/>
                  <a:pt x="8889" y="2977"/>
                </a:cubicBezTo>
                <a:cubicBezTo>
                  <a:pt x="9335" y="2799"/>
                  <a:pt x="9225" y="2145"/>
                  <a:pt x="8842" y="2145"/>
                </a:cubicBezTo>
                <a:cubicBezTo>
                  <a:pt x="8795" y="2145"/>
                  <a:pt x="8744" y="2155"/>
                  <a:pt x="8689" y="2177"/>
                </a:cubicBezTo>
                <a:cubicBezTo>
                  <a:pt x="6583" y="3026"/>
                  <a:pt x="4654" y="4201"/>
                  <a:pt x="2540" y="4975"/>
                </a:cubicBezTo>
                <a:lnTo>
                  <a:pt x="2540" y="4975"/>
                </a:lnTo>
                <a:cubicBezTo>
                  <a:pt x="2025" y="3368"/>
                  <a:pt x="1679" y="1676"/>
                  <a:pt x="884" y="209"/>
                </a:cubicBezTo>
                <a:cubicBezTo>
                  <a:pt x="810" y="61"/>
                  <a:pt x="687" y="0"/>
                  <a:pt x="56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6" name="Google Shape;2106;p8"/>
          <p:cNvSpPr/>
          <p:nvPr/>
        </p:nvSpPr>
        <p:spPr>
          <a:xfrm>
            <a:off x="10896453" y="6385295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0"/>
                </a:moveTo>
                <a:cubicBezTo>
                  <a:pt x="1" y="0"/>
                  <a:pt x="1" y="834"/>
                  <a:pt x="534" y="834"/>
                </a:cubicBezTo>
                <a:cubicBezTo>
                  <a:pt x="1068" y="834"/>
                  <a:pt x="1068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7" name="Google Shape;2107;p8"/>
          <p:cNvSpPr/>
          <p:nvPr/>
        </p:nvSpPr>
        <p:spPr>
          <a:xfrm>
            <a:off x="10857249" y="6422248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00" y="1"/>
                </a:moveTo>
                <a:cubicBezTo>
                  <a:pt x="0" y="1"/>
                  <a:pt x="0" y="835"/>
                  <a:pt x="500" y="835"/>
                </a:cubicBezTo>
                <a:cubicBezTo>
                  <a:pt x="1034" y="835"/>
                  <a:pt x="1034" y="1"/>
                  <a:pt x="500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8" name="Google Shape;2108;p8"/>
          <p:cNvSpPr/>
          <p:nvPr/>
        </p:nvSpPr>
        <p:spPr>
          <a:xfrm>
            <a:off x="10841561" y="6356135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9" name="Google Shape;2109;p8"/>
          <p:cNvSpPr/>
          <p:nvPr/>
        </p:nvSpPr>
        <p:spPr>
          <a:xfrm>
            <a:off x="11269614" y="6553366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35" y="835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0" name="Google Shape;2110;p8"/>
          <p:cNvSpPr/>
          <p:nvPr/>
        </p:nvSpPr>
        <p:spPr>
          <a:xfrm>
            <a:off x="11225907" y="6586993"/>
            <a:ext cx="34772" cy="26944"/>
          </a:xfrm>
          <a:custGeom>
            <a:avLst/>
            <a:gdLst/>
            <a:ahLst/>
            <a:cxnLst/>
            <a:rect l="l" t="t" r="r" b="b"/>
            <a:pathLst>
              <a:path w="1035" h="802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1" name="Google Shape;2111;p8"/>
          <p:cNvSpPr/>
          <p:nvPr/>
        </p:nvSpPr>
        <p:spPr>
          <a:xfrm>
            <a:off x="11101510" y="6874995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2" name="Google Shape;2112;p8"/>
          <p:cNvSpPr/>
          <p:nvPr/>
        </p:nvSpPr>
        <p:spPr>
          <a:xfrm>
            <a:off x="11054445" y="6911982"/>
            <a:ext cx="34772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3" name="Google Shape;2113;p8"/>
          <p:cNvSpPr/>
          <p:nvPr/>
        </p:nvSpPr>
        <p:spPr>
          <a:xfrm>
            <a:off x="11046617" y="6331511"/>
            <a:ext cx="34772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34" y="0"/>
                </a:moveTo>
                <a:cubicBezTo>
                  <a:pt x="0" y="0"/>
                  <a:pt x="0" y="801"/>
                  <a:pt x="534" y="801"/>
                </a:cubicBezTo>
                <a:cubicBezTo>
                  <a:pt x="1034" y="801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4" name="Google Shape;2114;p8"/>
          <p:cNvSpPr/>
          <p:nvPr/>
        </p:nvSpPr>
        <p:spPr>
          <a:xfrm>
            <a:off x="11020852" y="6265364"/>
            <a:ext cx="35881" cy="26944"/>
          </a:xfrm>
          <a:custGeom>
            <a:avLst/>
            <a:gdLst/>
            <a:ahLst/>
            <a:cxnLst/>
            <a:rect l="l" t="t" r="r" b="b"/>
            <a:pathLst>
              <a:path w="1068" h="802" extrusionOk="0">
                <a:moveTo>
                  <a:pt x="534" y="1"/>
                </a:moveTo>
                <a:cubicBezTo>
                  <a:pt x="0" y="1"/>
                  <a:pt x="0" y="802"/>
                  <a:pt x="534" y="802"/>
                </a:cubicBezTo>
                <a:cubicBezTo>
                  <a:pt x="1068" y="802"/>
                  <a:pt x="1068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5" name="Google Shape;2115;p8"/>
          <p:cNvSpPr/>
          <p:nvPr/>
        </p:nvSpPr>
        <p:spPr>
          <a:xfrm>
            <a:off x="11339086" y="6213831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1" y="1"/>
                  <a:pt x="1" y="834"/>
                  <a:pt x="534" y="834"/>
                </a:cubicBezTo>
                <a:cubicBezTo>
                  <a:pt x="1035" y="834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6" name="Google Shape;2116;p8"/>
          <p:cNvSpPr/>
          <p:nvPr/>
        </p:nvSpPr>
        <p:spPr>
          <a:xfrm>
            <a:off x="11284193" y="6254178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0"/>
                </a:moveTo>
                <a:cubicBezTo>
                  <a:pt x="0" y="0"/>
                  <a:pt x="0" y="834"/>
                  <a:pt x="534" y="834"/>
                </a:cubicBezTo>
                <a:cubicBezTo>
                  <a:pt x="1034" y="834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7" name="Google Shape;2117;p8"/>
          <p:cNvSpPr/>
          <p:nvPr/>
        </p:nvSpPr>
        <p:spPr>
          <a:xfrm>
            <a:off x="11218081" y="6016600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8" name="Google Shape;2118;p8"/>
          <p:cNvSpPr/>
          <p:nvPr/>
        </p:nvSpPr>
        <p:spPr>
          <a:xfrm>
            <a:off x="11255034" y="5958349"/>
            <a:ext cx="34772" cy="28020"/>
          </a:xfrm>
          <a:custGeom>
            <a:avLst/>
            <a:gdLst/>
            <a:ahLst/>
            <a:cxnLst/>
            <a:rect l="l" t="t" r="r" b="b"/>
            <a:pathLst>
              <a:path w="1035" h="834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9" name="Google Shape;2119;p8"/>
          <p:cNvSpPr/>
          <p:nvPr/>
        </p:nvSpPr>
        <p:spPr>
          <a:xfrm>
            <a:off x="10042563" y="5894788"/>
            <a:ext cx="914837" cy="1148032"/>
          </a:xfrm>
          <a:custGeom>
            <a:avLst/>
            <a:gdLst/>
            <a:ahLst/>
            <a:cxnLst/>
            <a:rect l="l" t="t" r="r" b="b"/>
            <a:pathLst>
              <a:path w="27230" h="34171" extrusionOk="0">
                <a:moveTo>
                  <a:pt x="3505" y="0"/>
                </a:moveTo>
                <a:cubicBezTo>
                  <a:pt x="783" y="0"/>
                  <a:pt x="671" y="2298"/>
                  <a:pt x="334" y="4961"/>
                </a:cubicBezTo>
                <a:cubicBezTo>
                  <a:pt x="100" y="7196"/>
                  <a:pt x="0" y="9498"/>
                  <a:pt x="100" y="11833"/>
                </a:cubicBezTo>
                <a:cubicBezTo>
                  <a:pt x="234" y="15102"/>
                  <a:pt x="2569" y="14168"/>
                  <a:pt x="5137" y="14868"/>
                </a:cubicBezTo>
                <a:cubicBezTo>
                  <a:pt x="9674" y="16169"/>
                  <a:pt x="3603" y="16402"/>
                  <a:pt x="1968" y="16636"/>
                </a:cubicBezTo>
                <a:cubicBezTo>
                  <a:pt x="100" y="16869"/>
                  <a:pt x="234" y="17103"/>
                  <a:pt x="334" y="18938"/>
                </a:cubicBezTo>
                <a:cubicBezTo>
                  <a:pt x="467" y="20472"/>
                  <a:pt x="467" y="21740"/>
                  <a:pt x="801" y="23141"/>
                </a:cubicBezTo>
                <a:cubicBezTo>
                  <a:pt x="1270" y="25416"/>
                  <a:pt x="2260" y="26170"/>
                  <a:pt x="3774" y="26170"/>
                </a:cubicBezTo>
                <a:cubicBezTo>
                  <a:pt x="4523" y="26170"/>
                  <a:pt x="5400" y="25985"/>
                  <a:pt x="6405" y="25709"/>
                </a:cubicBezTo>
                <a:cubicBezTo>
                  <a:pt x="6897" y="25545"/>
                  <a:pt x="8080" y="25036"/>
                  <a:pt x="8983" y="25036"/>
                </a:cubicBezTo>
                <a:cubicBezTo>
                  <a:pt x="9366" y="25036"/>
                  <a:pt x="9699" y="25127"/>
                  <a:pt x="9907" y="25376"/>
                </a:cubicBezTo>
                <a:cubicBezTo>
                  <a:pt x="11308" y="26743"/>
                  <a:pt x="8140" y="27444"/>
                  <a:pt x="7339" y="27811"/>
                </a:cubicBezTo>
                <a:cubicBezTo>
                  <a:pt x="5704" y="28378"/>
                  <a:pt x="3269" y="28978"/>
                  <a:pt x="5471" y="30713"/>
                </a:cubicBezTo>
                <a:cubicBezTo>
                  <a:pt x="6772" y="31547"/>
                  <a:pt x="8740" y="31647"/>
                  <a:pt x="10141" y="32014"/>
                </a:cubicBezTo>
                <a:cubicBezTo>
                  <a:pt x="12637" y="32669"/>
                  <a:pt x="17206" y="34171"/>
                  <a:pt x="19970" y="34171"/>
                </a:cubicBezTo>
                <a:cubicBezTo>
                  <a:pt x="20161" y="34171"/>
                  <a:pt x="20343" y="34164"/>
                  <a:pt x="20515" y="34148"/>
                </a:cubicBezTo>
                <a:cubicBezTo>
                  <a:pt x="22750" y="30212"/>
                  <a:pt x="23651" y="25709"/>
                  <a:pt x="25185" y="21506"/>
                </a:cubicBezTo>
                <a:cubicBezTo>
                  <a:pt x="25615" y="20340"/>
                  <a:pt x="27229" y="16408"/>
                  <a:pt x="25746" y="16408"/>
                </a:cubicBezTo>
                <a:cubicBezTo>
                  <a:pt x="25617" y="16408"/>
                  <a:pt x="25464" y="16438"/>
                  <a:pt x="25285" y="16503"/>
                </a:cubicBezTo>
                <a:cubicBezTo>
                  <a:pt x="23551" y="17203"/>
                  <a:pt x="22950" y="19772"/>
                  <a:pt x="20849" y="20339"/>
                </a:cubicBezTo>
                <a:cubicBezTo>
                  <a:pt x="19815" y="17803"/>
                  <a:pt x="24251" y="15702"/>
                  <a:pt x="23784" y="13133"/>
                </a:cubicBezTo>
                <a:cubicBezTo>
                  <a:pt x="23551" y="11366"/>
                  <a:pt x="19815" y="5895"/>
                  <a:pt x="17947" y="5661"/>
                </a:cubicBezTo>
                <a:cubicBezTo>
                  <a:pt x="17934" y="5661"/>
                  <a:pt x="17921" y="5660"/>
                  <a:pt x="17908" y="5660"/>
                </a:cubicBezTo>
                <a:cubicBezTo>
                  <a:pt x="16432" y="5660"/>
                  <a:pt x="14690" y="10734"/>
                  <a:pt x="13243" y="10734"/>
                </a:cubicBezTo>
                <a:cubicBezTo>
                  <a:pt x="13095" y="10734"/>
                  <a:pt x="12950" y="10681"/>
                  <a:pt x="12810" y="10565"/>
                </a:cubicBezTo>
                <a:cubicBezTo>
                  <a:pt x="11175" y="9264"/>
                  <a:pt x="14678" y="5094"/>
                  <a:pt x="14110" y="3560"/>
                </a:cubicBezTo>
                <a:cubicBezTo>
                  <a:pt x="13277" y="1358"/>
                  <a:pt x="6405" y="424"/>
                  <a:pt x="4303" y="57"/>
                </a:cubicBezTo>
                <a:cubicBezTo>
                  <a:pt x="4015" y="19"/>
                  <a:pt x="3749" y="0"/>
                  <a:pt x="35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0" name="Google Shape;2120;p8"/>
          <p:cNvSpPr/>
          <p:nvPr/>
        </p:nvSpPr>
        <p:spPr>
          <a:xfrm>
            <a:off x="10126346" y="5997384"/>
            <a:ext cx="644485" cy="1175984"/>
          </a:xfrm>
          <a:custGeom>
            <a:avLst/>
            <a:gdLst/>
            <a:ahLst/>
            <a:cxnLst/>
            <a:rect l="l" t="t" r="r" b="b"/>
            <a:pathLst>
              <a:path w="19183" h="35003" extrusionOk="0">
                <a:moveTo>
                  <a:pt x="440" y="1"/>
                </a:moveTo>
                <a:cubicBezTo>
                  <a:pt x="225" y="1"/>
                  <a:pt x="0" y="237"/>
                  <a:pt x="142" y="473"/>
                </a:cubicBezTo>
                <a:cubicBezTo>
                  <a:pt x="5479" y="9179"/>
                  <a:pt x="10249" y="18185"/>
                  <a:pt x="15152" y="27125"/>
                </a:cubicBezTo>
                <a:cubicBezTo>
                  <a:pt x="16453" y="29560"/>
                  <a:pt x="17888" y="32062"/>
                  <a:pt x="18521" y="34797"/>
                </a:cubicBezTo>
                <a:cubicBezTo>
                  <a:pt x="18561" y="34941"/>
                  <a:pt x="18677" y="35003"/>
                  <a:pt x="18797" y="35003"/>
                </a:cubicBezTo>
                <a:cubicBezTo>
                  <a:pt x="18984" y="35003"/>
                  <a:pt x="19183" y="34854"/>
                  <a:pt x="19122" y="34630"/>
                </a:cubicBezTo>
                <a:cubicBezTo>
                  <a:pt x="18588" y="32262"/>
                  <a:pt x="17454" y="30060"/>
                  <a:pt x="16320" y="27959"/>
                </a:cubicBezTo>
                <a:cubicBezTo>
                  <a:pt x="15086" y="25724"/>
                  <a:pt x="13851" y="23456"/>
                  <a:pt x="12617" y="21221"/>
                </a:cubicBezTo>
                <a:cubicBezTo>
                  <a:pt x="10149" y="16684"/>
                  <a:pt x="7680" y="12148"/>
                  <a:pt x="5112" y="7678"/>
                </a:cubicBezTo>
                <a:cubicBezTo>
                  <a:pt x="3677" y="5143"/>
                  <a:pt x="2210" y="2641"/>
                  <a:pt x="675" y="139"/>
                </a:cubicBezTo>
                <a:cubicBezTo>
                  <a:pt x="617" y="41"/>
                  <a:pt x="529" y="1"/>
                  <a:pt x="44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1" name="Google Shape;2121;p8"/>
          <p:cNvSpPr/>
          <p:nvPr/>
        </p:nvSpPr>
        <p:spPr>
          <a:xfrm>
            <a:off x="10528600" y="6820068"/>
            <a:ext cx="186361" cy="177827"/>
          </a:xfrm>
          <a:custGeom>
            <a:avLst/>
            <a:gdLst/>
            <a:ahLst/>
            <a:cxnLst/>
            <a:rect l="l" t="t" r="r" b="b"/>
            <a:pathLst>
              <a:path w="5547" h="5293" extrusionOk="0">
                <a:moveTo>
                  <a:pt x="5251" y="1"/>
                </a:moveTo>
                <a:cubicBezTo>
                  <a:pt x="5096" y="1"/>
                  <a:pt x="4930" y="101"/>
                  <a:pt x="4913" y="301"/>
                </a:cubicBezTo>
                <a:cubicBezTo>
                  <a:pt x="4779" y="1569"/>
                  <a:pt x="4980" y="2936"/>
                  <a:pt x="4446" y="4137"/>
                </a:cubicBezTo>
                <a:cubicBezTo>
                  <a:pt x="4379" y="4304"/>
                  <a:pt x="4279" y="4504"/>
                  <a:pt x="4179" y="4604"/>
                </a:cubicBezTo>
                <a:cubicBezTo>
                  <a:pt x="4179" y="4637"/>
                  <a:pt x="4146" y="4637"/>
                  <a:pt x="4179" y="4637"/>
                </a:cubicBezTo>
                <a:cubicBezTo>
                  <a:pt x="4157" y="4649"/>
                  <a:pt x="4146" y="4652"/>
                  <a:pt x="4141" y="4652"/>
                </a:cubicBezTo>
                <a:cubicBezTo>
                  <a:pt x="4131" y="4652"/>
                  <a:pt x="4146" y="4637"/>
                  <a:pt x="4146" y="4637"/>
                </a:cubicBezTo>
                <a:lnTo>
                  <a:pt x="4146" y="4637"/>
                </a:lnTo>
                <a:cubicBezTo>
                  <a:pt x="4123" y="4649"/>
                  <a:pt x="4116" y="4652"/>
                  <a:pt x="4115" y="4652"/>
                </a:cubicBezTo>
                <a:cubicBezTo>
                  <a:pt x="4112" y="4652"/>
                  <a:pt x="4135" y="4637"/>
                  <a:pt x="4112" y="4637"/>
                </a:cubicBezTo>
                <a:cubicBezTo>
                  <a:pt x="4095" y="4637"/>
                  <a:pt x="4089" y="4640"/>
                  <a:pt x="4088" y="4642"/>
                </a:cubicBezTo>
                <a:lnTo>
                  <a:pt x="4088" y="4642"/>
                </a:lnTo>
                <a:cubicBezTo>
                  <a:pt x="4086" y="4641"/>
                  <a:pt x="4083" y="4639"/>
                  <a:pt x="4079" y="4637"/>
                </a:cubicBezTo>
                <a:cubicBezTo>
                  <a:pt x="3712" y="4537"/>
                  <a:pt x="3312" y="4204"/>
                  <a:pt x="2945" y="4004"/>
                </a:cubicBezTo>
                <a:cubicBezTo>
                  <a:pt x="2545" y="3803"/>
                  <a:pt x="2144" y="3637"/>
                  <a:pt x="1744" y="3437"/>
                </a:cubicBezTo>
                <a:cubicBezTo>
                  <a:pt x="1377" y="3203"/>
                  <a:pt x="977" y="2970"/>
                  <a:pt x="610" y="2736"/>
                </a:cubicBezTo>
                <a:cubicBezTo>
                  <a:pt x="546" y="2696"/>
                  <a:pt x="485" y="2678"/>
                  <a:pt x="428" y="2678"/>
                </a:cubicBezTo>
                <a:cubicBezTo>
                  <a:pt x="158" y="2678"/>
                  <a:pt x="0" y="3077"/>
                  <a:pt x="276" y="3270"/>
                </a:cubicBezTo>
                <a:cubicBezTo>
                  <a:pt x="1010" y="3737"/>
                  <a:pt x="1777" y="4137"/>
                  <a:pt x="2578" y="4537"/>
                </a:cubicBezTo>
                <a:cubicBezTo>
                  <a:pt x="3012" y="4737"/>
                  <a:pt x="3412" y="5138"/>
                  <a:pt x="3912" y="5271"/>
                </a:cubicBezTo>
                <a:cubicBezTo>
                  <a:pt x="3975" y="5286"/>
                  <a:pt x="4034" y="5292"/>
                  <a:pt x="4091" y="5292"/>
                </a:cubicBezTo>
                <a:cubicBezTo>
                  <a:pt x="4430" y="5292"/>
                  <a:pt x="4675" y="5052"/>
                  <a:pt x="4846" y="4737"/>
                </a:cubicBezTo>
                <a:cubicBezTo>
                  <a:pt x="5180" y="4137"/>
                  <a:pt x="5313" y="3503"/>
                  <a:pt x="5380" y="2803"/>
                </a:cubicBezTo>
                <a:cubicBezTo>
                  <a:pt x="5480" y="1969"/>
                  <a:pt x="5447" y="1135"/>
                  <a:pt x="5513" y="301"/>
                </a:cubicBezTo>
                <a:cubicBezTo>
                  <a:pt x="5547" y="101"/>
                  <a:pt x="5405" y="1"/>
                  <a:pt x="5251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2" name="Google Shape;2122;p8"/>
          <p:cNvSpPr/>
          <p:nvPr/>
        </p:nvSpPr>
        <p:spPr>
          <a:xfrm>
            <a:off x="10384044" y="6550006"/>
            <a:ext cx="256981" cy="255772"/>
          </a:xfrm>
          <a:custGeom>
            <a:avLst/>
            <a:gdLst/>
            <a:ahLst/>
            <a:cxnLst/>
            <a:rect l="l" t="t" r="r" b="b"/>
            <a:pathLst>
              <a:path w="7649" h="7613" extrusionOk="0">
                <a:moveTo>
                  <a:pt x="7352" y="1"/>
                </a:moveTo>
                <a:cubicBezTo>
                  <a:pt x="7198" y="1"/>
                  <a:pt x="7031" y="101"/>
                  <a:pt x="7014" y="301"/>
                </a:cubicBezTo>
                <a:cubicBezTo>
                  <a:pt x="6759" y="2532"/>
                  <a:pt x="6352" y="4703"/>
                  <a:pt x="5909" y="6900"/>
                </a:cubicBezTo>
                <a:lnTo>
                  <a:pt x="5909" y="6900"/>
                </a:lnTo>
                <a:cubicBezTo>
                  <a:pt x="4040" y="6238"/>
                  <a:pt x="2158" y="5306"/>
                  <a:pt x="576" y="4104"/>
                </a:cubicBezTo>
                <a:cubicBezTo>
                  <a:pt x="524" y="4063"/>
                  <a:pt x="472" y="4046"/>
                  <a:pt x="421" y="4046"/>
                </a:cubicBezTo>
                <a:cubicBezTo>
                  <a:pt x="181" y="4046"/>
                  <a:pt x="0" y="4444"/>
                  <a:pt x="276" y="4637"/>
                </a:cubicBezTo>
                <a:cubicBezTo>
                  <a:pt x="1977" y="5938"/>
                  <a:pt x="4046" y="6906"/>
                  <a:pt x="6047" y="7606"/>
                </a:cubicBezTo>
                <a:cubicBezTo>
                  <a:pt x="6069" y="7610"/>
                  <a:pt x="6091" y="7613"/>
                  <a:pt x="6113" y="7613"/>
                </a:cubicBezTo>
                <a:cubicBezTo>
                  <a:pt x="6263" y="7613"/>
                  <a:pt x="6418" y="7518"/>
                  <a:pt x="6447" y="7373"/>
                </a:cubicBezTo>
                <a:cubicBezTo>
                  <a:pt x="6948" y="5038"/>
                  <a:pt x="7381" y="2669"/>
                  <a:pt x="7615" y="301"/>
                </a:cubicBezTo>
                <a:cubicBezTo>
                  <a:pt x="7648" y="101"/>
                  <a:pt x="7506" y="1"/>
                  <a:pt x="7352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3" name="Google Shape;2123;p8"/>
          <p:cNvSpPr/>
          <p:nvPr/>
        </p:nvSpPr>
        <p:spPr>
          <a:xfrm>
            <a:off x="10277553" y="6306853"/>
            <a:ext cx="288393" cy="365364"/>
          </a:xfrm>
          <a:custGeom>
            <a:avLst/>
            <a:gdLst/>
            <a:ahLst/>
            <a:cxnLst/>
            <a:rect l="l" t="t" r="r" b="b"/>
            <a:pathLst>
              <a:path w="8584" h="10875" extrusionOk="0">
                <a:moveTo>
                  <a:pt x="8279" y="0"/>
                </a:moveTo>
                <a:cubicBezTo>
                  <a:pt x="8125" y="0"/>
                  <a:pt x="7966" y="100"/>
                  <a:pt x="7949" y="300"/>
                </a:cubicBezTo>
                <a:cubicBezTo>
                  <a:pt x="7822" y="3576"/>
                  <a:pt x="6907" y="6790"/>
                  <a:pt x="6908" y="10089"/>
                </a:cubicBezTo>
                <a:lnTo>
                  <a:pt x="6908" y="10089"/>
                </a:lnTo>
                <a:cubicBezTo>
                  <a:pt x="4786" y="9126"/>
                  <a:pt x="2597" y="8349"/>
                  <a:pt x="611" y="7139"/>
                </a:cubicBezTo>
                <a:cubicBezTo>
                  <a:pt x="560" y="7108"/>
                  <a:pt x="508" y="7094"/>
                  <a:pt x="460" y="7094"/>
                </a:cubicBezTo>
                <a:cubicBezTo>
                  <a:pt x="191" y="7094"/>
                  <a:pt x="0" y="7503"/>
                  <a:pt x="311" y="7672"/>
                </a:cubicBezTo>
                <a:cubicBezTo>
                  <a:pt x="2445" y="8973"/>
                  <a:pt x="4814" y="9774"/>
                  <a:pt x="7049" y="10841"/>
                </a:cubicBezTo>
                <a:cubicBezTo>
                  <a:pt x="7095" y="10864"/>
                  <a:pt x="7146" y="10875"/>
                  <a:pt x="7197" y="10875"/>
                </a:cubicBezTo>
                <a:cubicBezTo>
                  <a:pt x="7369" y="10875"/>
                  <a:pt x="7541" y="10754"/>
                  <a:pt x="7516" y="10574"/>
                </a:cubicBezTo>
                <a:cubicBezTo>
                  <a:pt x="7449" y="7105"/>
                  <a:pt x="8450" y="3736"/>
                  <a:pt x="8583" y="300"/>
                </a:cubicBezTo>
                <a:cubicBezTo>
                  <a:pt x="8583" y="100"/>
                  <a:pt x="8433" y="0"/>
                  <a:pt x="8279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4" name="Google Shape;2124;p8"/>
          <p:cNvSpPr/>
          <p:nvPr/>
        </p:nvSpPr>
        <p:spPr>
          <a:xfrm>
            <a:off x="10296331" y="6298993"/>
            <a:ext cx="148564" cy="192711"/>
          </a:xfrm>
          <a:custGeom>
            <a:avLst/>
            <a:gdLst/>
            <a:ahLst/>
            <a:cxnLst/>
            <a:rect l="l" t="t" r="r" b="b"/>
            <a:pathLst>
              <a:path w="4422" h="5736" extrusionOk="0">
                <a:moveTo>
                  <a:pt x="4105" y="1"/>
                </a:moveTo>
                <a:cubicBezTo>
                  <a:pt x="3946" y="1"/>
                  <a:pt x="3788" y="101"/>
                  <a:pt x="3788" y="301"/>
                </a:cubicBezTo>
                <a:cubicBezTo>
                  <a:pt x="3788" y="1876"/>
                  <a:pt x="3588" y="3423"/>
                  <a:pt x="3373" y="4967"/>
                </a:cubicBezTo>
                <a:lnTo>
                  <a:pt x="3373" y="4967"/>
                </a:lnTo>
                <a:cubicBezTo>
                  <a:pt x="2458" y="4500"/>
                  <a:pt x="1580" y="3943"/>
                  <a:pt x="652" y="3537"/>
                </a:cubicBezTo>
                <a:cubicBezTo>
                  <a:pt x="604" y="3514"/>
                  <a:pt x="556" y="3505"/>
                  <a:pt x="510" y="3505"/>
                </a:cubicBezTo>
                <a:cubicBezTo>
                  <a:pt x="209" y="3505"/>
                  <a:pt x="0" y="3926"/>
                  <a:pt x="319" y="4070"/>
                </a:cubicBezTo>
                <a:cubicBezTo>
                  <a:pt x="1386" y="4571"/>
                  <a:pt x="2387" y="5238"/>
                  <a:pt x="3454" y="5705"/>
                </a:cubicBezTo>
                <a:cubicBezTo>
                  <a:pt x="3503" y="5724"/>
                  <a:pt x="3560" y="5735"/>
                  <a:pt x="3617" y="5735"/>
                </a:cubicBezTo>
                <a:cubicBezTo>
                  <a:pt x="3757" y="5735"/>
                  <a:pt x="3898" y="5670"/>
                  <a:pt x="3921" y="5505"/>
                </a:cubicBezTo>
                <a:cubicBezTo>
                  <a:pt x="4188" y="3803"/>
                  <a:pt x="4388" y="2069"/>
                  <a:pt x="4422" y="301"/>
                </a:cubicBezTo>
                <a:cubicBezTo>
                  <a:pt x="4422" y="101"/>
                  <a:pt x="4263" y="1"/>
                  <a:pt x="410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5" name="Google Shape;2125;p8"/>
          <p:cNvSpPr/>
          <p:nvPr/>
        </p:nvSpPr>
        <p:spPr>
          <a:xfrm>
            <a:off x="10150231" y="6091684"/>
            <a:ext cx="190460" cy="228121"/>
          </a:xfrm>
          <a:custGeom>
            <a:avLst/>
            <a:gdLst/>
            <a:ahLst/>
            <a:cxnLst/>
            <a:rect l="l" t="t" r="r" b="b"/>
            <a:pathLst>
              <a:path w="5669" h="6790" extrusionOk="0">
                <a:moveTo>
                  <a:pt x="5160" y="1"/>
                </a:moveTo>
                <a:cubicBezTo>
                  <a:pt x="5001" y="1"/>
                  <a:pt x="4851" y="101"/>
                  <a:pt x="4868" y="301"/>
                </a:cubicBezTo>
                <a:cubicBezTo>
                  <a:pt x="4993" y="2184"/>
                  <a:pt x="5030" y="4186"/>
                  <a:pt x="4617" y="6055"/>
                </a:cubicBezTo>
                <a:lnTo>
                  <a:pt x="4617" y="6055"/>
                </a:lnTo>
                <a:cubicBezTo>
                  <a:pt x="3266" y="5514"/>
                  <a:pt x="1838" y="5098"/>
                  <a:pt x="498" y="4537"/>
                </a:cubicBezTo>
                <a:cubicBezTo>
                  <a:pt x="462" y="4524"/>
                  <a:pt x="427" y="4518"/>
                  <a:pt x="395" y="4518"/>
                </a:cubicBezTo>
                <a:cubicBezTo>
                  <a:pt x="103" y="4518"/>
                  <a:pt x="1" y="5017"/>
                  <a:pt x="331" y="5138"/>
                </a:cubicBezTo>
                <a:cubicBezTo>
                  <a:pt x="1766" y="5738"/>
                  <a:pt x="3300" y="6172"/>
                  <a:pt x="4734" y="6772"/>
                </a:cubicBezTo>
                <a:cubicBezTo>
                  <a:pt x="4765" y="6784"/>
                  <a:pt x="4797" y="6790"/>
                  <a:pt x="4828" y="6790"/>
                </a:cubicBezTo>
                <a:cubicBezTo>
                  <a:pt x="4969" y="6790"/>
                  <a:pt x="5107" y="6681"/>
                  <a:pt x="5135" y="6572"/>
                </a:cubicBezTo>
                <a:cubicBezTo>
                  <a:pt x="5668" y="4537"/>
                  <a:pt x="5635" y="2369"/>
                  <a:pt x="5502" y="301"/>
                </a:cubicBezTo>
                <a:cubicBezTo>
                  <a:pt x="5485" y="101"/>
                  <a:pt x="5318" y="1"/>
                  <a:pt x="516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6" name="Google Shape;2126;p8"/>
          <p:cNvSpPr/>
          <p:nvPr/>
        </p:nvSpPr>
        <p:spPr>
          <a:xfrm>
            <a:off x="10120635" y="6021102"/>
            <a:ext cx="135999" cy="158039"/>
          </a:xfrm>
          <a:custGeom>
            <a:avLst/>
            <a:gdLst/>
            <a:ahLst/>
            <a:cxnLst/>
            <a:rect l="l" t="t" r="r" b="b"/>
            <a:pathLst>
              <a:path w="4048" h="4704" extrusionOk="0">
                <a:moveTo>
                  <a:pt x="3731" y="0"/>
                </a:moveTo>
                <a:cubicBezTo>
                  <a:pt x="3572" y="0"/>
                  <a:pt x="3414" y="100"/>
                  <a:pt x="3414" y="300"/>
                </a:cubicBezTo>
                <a:cubicBezTo>
                  <a:pt x="3414" y="1554"/>
                  <a:pt x="3443" y="2807"/>
                  <a:pt x="3253" y="4061"/>
                </a:cubicBezTo>
                <a:lnTo>
                  <a:pt x="3253" y="4061"/>
                </a:lnTo>
                <a:cubicBezTo>
                  <a:pt x="2335" y="4000"/>
                  <a:pt x="1404" y="3626"/>
                  <a:pt x="612" y="3169"/>
                </a:cubicBezTo>
                <a:cubicBezTo>
                  <a:pt x="561" y="3138"/>
                  <a:pt x="510" y="3125"/>
                  <a:pt x="461" y="3125"/>
                </a:cubicBezTo>
                <a:cubicBezTo>
                  <a:pt x="193" y="3125"/>
                  <a:pt x="1" y="3538"/>
                  <a:pt x="312" y="3736"/>
                </a:cubicBezTo>
                <a:cubicBezTo>
                  <a:pt x="1246" y="4270"/>
                  <a:pt x="2380" y="4670"/>
                  <a:pt x="3514" y="4703"/>
                </a:cubicBezTo>
                <a:cubicBezTo>
                  <a:pt x="3614" y="4703"/>
                  <a:pt x="3781" y="4603"/>
                  <a:pt x="3814" y="4470"/>
                </a:cubicBezTo>
                <a:cubicBezTo>
                  <a:pt x="4048" y="3102"/>
                  <a:pt x="4048" y="1701"/>
                  <a:pt x="4048" y="300"/>
                </a:cubicBezTo>
                <a:cubicBezTo>
                  <a:pt x="4048" y="100"/>
                  <a:pt x="3889" y="0"/>
                  <a:pt x="3731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7" name="Google Shape;2127;p8"/>
          <p:cNvSpPr/>
          <p:nvPr/>
        </p:nvSpPr>
        <p:spPr>
          <a:xfrm>
            <a:off x="10712660" y="6314681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1"/>
                </a:moveTo>
                <a:cubicBezTo>
                  <a:pt x="1" y="1"/>
                  <a:pt x="1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8" name="Google Shape;2128;p8"/>
          <p:cNvSpPr/>
          <p:nvPr/>
        </p:nvSpPr>
        <p:spPr>
          <a:xfrm>
            <a:off x="10673457" y="6267616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9" name="Google Shape;2129;p8"/>
          <p:cNvSpPr/>
          <p:nvPr/>
        </p:nvSpPr>
        <p:spPr>
          <a:xfrm>
            <a:off x="10657767" y="6333729"/>
            <a:ext cx="38132" cy="29196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0" name="Google Shape;2130;p8"/>
          <p:cNvSpPr/>
          <p:nvPr/>
        </p:nvSpPr>
        <p:spPr>
          <a:xfrm>
            <a:off x="10125473" y="6611652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1" name="Google Shape;2131;p8"/>
          <p:cNvSpPr/>
          <p:nvPr/>
        </p:nvSpPr>
        <p:spPr>
          <a:xfrm>
            <a:off x="10136693" y="6548898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2" name="Google Shape;2132;p8"/>
          <p:cNvSpPr/>
          <p:nvPr/>
        </p:nvSpPr>
        <p:spPr>
          <a:xfrm>
            <a:off x="10199446" y="6595964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3" name="Google Shape;2133;p8"/>
          <p:cNvSpPr/>
          <p:nvPr/>
        </p:nvSpPr>
        <p:spPr>
          <a:xfrm>
            <a:off x="10293577" y="5969536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5" y="868"/>
                  <a:pt x="1135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4" name="Google Shape;2134;p8"/>
          <p:cNvSpPr/>
          <p:nvPr/>
        </p:nvSpPr>
        <p:spPr>
          <a:xfrm>
            <a:off x="10250979" y="5950488"/>
            <a:ext cx="37024" cy="29161"/>
          </a:xfrm>
          <a:custGeom>
            <a:avLst/>
            <a:gdLst/>
            <a:ahLst/>
            <a:cxnLst/>
            <a:rect l="l" t="t" r="r" b="b"/>
            <a:pathLst>
              <a:path w="1102" h="868" extrusionOk="0">
                <a:moveTo>
                  <a:pt x="535" y="1"/>
                </a:moveTo>
                <a:cubicBezTo>
                  <a:pt x="1" y="1"/>
                  <a:pt x="1" y="868"/>
                  <a:pt x="535" y="868"/>
                </a:cubicBezTo>
                <a:cubicBezTo>
                  <a:pt x="1102" y="868"/>
                  <a:pt x="1102" y="1"/>
                  <a:pt x="53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5" name="Google Shape;2135;p8"/>
          <p:cNvSpPr/>
          <p:nvPr/>
        </p:nvSpPr>
        <p:spPr>
          <a:xfrm>
            <a:off x="10086269" y="6189173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4" y="868"/>
                  <a:pt x="1134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6" name="Google Shape;2136;p8"/>
          <p:cNvSpPr/>
          <p:nvPr/>
        </p:nvSpPr>
        <p:spPr>
          <a:xfrm>
            <a:off x="10086269" y="6228412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7"/>
                  <a:pt x="567" y="867"/>
                </a:cubicBezTo>
                <a:cubicBezTo>
                  <a:pt x="1134" y="867"/>
                  <a:pt x="1134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7" name="Google Shape;2137;p8"/>
          <p:cNvSpPr/>
          <p:nvPr/>
        </p:nvSpPr>
        <p:spPr>
          <a:xfrm>
            <a:off x="10673457" y="6682233"/>
            <a:ext cx="38132" cy="29196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8" name="Google Shape;2138;p8"/>
          <p:cNvSpPr/>
          <p:nvPr/>
        </p:nvSpPr>
        <p:spPr>
          <a:xfrm>
            <a:off x="10445958" y="6858164"/>
            <a:ext cx="38165" cy="30304"/>
          </a:xfrm>
          <a:custGeom>
            <a:avLst/>
            <a:gdLst/>
            <a:ahLst/>
            <a:cxnLst/>
            <a:rect l="l" t="t" r="r" b="b"/>
            <a:pathLst>
              <a:path w="1136" h="902" extrusionOk="0">
                <a:moveTo>
                  <a:pt x="568" y="1"/>
                </a:moveTo>
                <a:cubicBezTo>
                  <a:pt x="1" y="1"/>
                  <a:pt x="1" y="902"/>
                  <a:pt x="568" y="902"/>
                </a:cubicBezTo>
                <a:cubicBezTo>
                  <a:pt x="1135" y="902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9" name="Google Shape;2139;p8"/>
          <p:cNvSpPr/>
          <p:nvPr/>
        </p:nvSpPr>
        <p:spPr>
          <a:xfrm>
            <a:off x="10317092" y="6514162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0" name="Google Shape;2140;p8"/>
          <p:cNvSpPr/>
          <p:nvPr/>
        </p:nvSpPr>
        <p:spPr>
          <a:xfrm>
            <a:off x="10610703" y="6486145"/>
            <a:ext cx="38132" cy="30271"/>
          </a:xfrm>
          <a:custGeom>
            <a:avLst/>
            <a:gdLst/>
            <a:ahLst/>
            <a:cxnLst/>
            <a:rect l="l" t="t" r="r" b="b"/>
            <a:pathLst>
              <a:path w="1135" h="901" extrusionOk="0">
                <a:moveTo>
                  <a:pt x="568" y="0"/>
                </a:moveTo>
                <a:cubicBezTo>
                  <a:pt x="0" y="0"/>
                  <a:pt x="0" y="901"/>
                  <a:pt x="568" y="901"/>
                </a:cubicBezTo>
                <a:cubicBezTo>
                  <a:pt x="1135" y="901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41" name="Google Shape;2141;p8"/>
          <p:cNvGrpSpPr/>
          <p:nvPr/>
        </p:nvGrpSpPr>
        <p:grpSpPr>
          <a:xfrm rot="1693484">
            <a:off x="429143" y="5263526"/>
            <a:ext cx="2189608" cy="2131495"/>
            <a:chOff x="-181020" y="4253777"/>
            <a:chExt cx="1117161" cy="1087511"/>
          </a:xfrm>
        </p:grpSpPr>
        <p:sp>
          <p:nvSpPr>
            <p:cNvPr id="2142" name="Google Shape;2142;p8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3" name="Google Shape;2143;p8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4" name="Google Shape;2144;p8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5" name="Google Shape;2145;p8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6" name="Google Shape;2146;p8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7" name="Google Shape;2147;p8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8" name="Google Shape;2148;p8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9" name="Google Shape;2149;p8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0" name="Google Shape;2150;p8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1" name="Google Shape;2151;p8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2" name="Google Shape;2152;p8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3" name="Google Shape;2153;p8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4" name="Google Shape;2154;p8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5" name="Google Shape;2155;p8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56" name="Google Shape;2156;p8"/>
          <p:cNvGrpSpPr/>
          <p:nvPr/>
        </p:nvGrpSpPr>
        <p:grpSpPr>
          <a:xfrm>
            <a:off x="-75913" y="4725004"/>
            <a:ext cx="1319791" cy="1770491"/>
            <a:chOff x="-168050" y="4195214"/>
            <a:chExt cx="719519" cy="965231"/>
          </a:xfrm>
        </p:grpSpPr>
        <p:sp>
          <p:nvSpPr>
            <p:cNvPr id="2157" name="Google Shape;2157;p8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8" name="Google Shape;2158;p8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9" name="Google Shape;2159;p8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0" name="Google Shape;2160;p8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1" name="Google Shape;2161;p8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2" name="Google Shape;2162;p8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3" name="Google Shape;2163;p8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4" name="Google Shape;2164;p8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5" name="Google Shape;2165;p8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6" name="Google Shape;2166;p8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7" name="Google Shape;2167;p8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8" name="Google Shape;2168;p8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9" name="Google Shape;2169;p8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0" name="Google Shape;2170;p8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1" name="Google Shape;2171;p8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2" name="Google Shape;2172;p8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3" name="Google Shape;2173;p8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4" name="Google Shape;2174;p8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5" name="Google Shape;2175;p8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6" name="Google Shape;2176;p8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7" name="Google Shape;2177;p8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8" name="Google Shape;2178;p8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9" name="Google Shape;2179;p8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0" name="Google Shape;2180;p8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1" name="Google Shape;2181;p8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2" name="Google Shape;2182;p8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3" name="Google Shape;2183;p8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4" name="Google Shape;2184;p8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5" name="Google Shape;2185;p8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6" name="Google Shape;2186;p8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7" name="Google Shape;2187;p8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8" name="Google Shape;2188;p8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9" name="Google Shape;2189;p8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0" name="Google Shape;2190;p8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1" name="Google Shape;2191;p8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2" name="Google Shape;2192;p8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3" name="Google Shape;2193;p8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4" name="Google Shape;2194;p8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5" name="Google Shape;2195;p8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6" name="Google Shape;2196;p8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7" name="Google Shape;2197;p8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8" name="Google Shape;2198;p8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9" name="Google Shape;2199;p8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0" name="Google Shape;2200;p8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1" name="Google Shape;2201;p8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2" name="Google Shape;2202;p8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3" name="Google Shape;2203;p8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04" name="Google Shape;2204;p8"/>
          <p:cNvGrpSpPr/>
          <p:nvPr/>
        </p:nvGrpSpPr>
        <p:grpSpPr>
          <a:xfrm rot="-2320759">
            <a:off x="-693019" y="3765545"/>
            <a:ext cx="1502988" cy="1479232"/>
            <a:chOff x="-181020" y="4253777"/>
            <a:chExt cx="1117161" cy="1087511"/>
          </a:xfrm>
        </p:grpSpPr>
        <p:sp>
          <p:nvSpPr>
            <p:cNvPr id="2205" name="Google Shape;2205;p8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6" name="Google Shape;2206;p8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7" name="Google Shape;2207;p8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8" name="Google Shape;2208;p8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9" name="Google Shape;2209;p8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0" name="Google Shape;2210;p8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1" name="Google Shape;2211;p8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2" name="Google Shape;2212;p8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3" name="Google Shape;2213;p8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4" name="Google Shape;2214;p8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5" name="Google Shape;2215;p8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6" name="Google Shape;2216;p8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7" name="Google Shape;2217;p8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8" name="Google Shape;2218;p8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19" name="Google Shape;2219;p8"/>
          <p:cNvGrpSpPr/>
          <p:nvPr/>
        </p:nvGrpSpPr>
        <p:grpSpPr>
          <a:xfrm rot="5595891">
            <a:off x="-110828" y="5830784"/>
            <a:ext cx="1389621" cy="1395960"/>
            <a:chOff x="8276926" y="3750868"/>
            <a:chExt cx="1239162" cy="1244814"/>
          </a:xfrm>
        </p:grpSpPr>
        <p:sp>
          <p:nvSpPr>
            <p:cNvPr id="2220" name="Google Shape;2220;p8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1" name="Google Shape;2221;p8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2" name="Google Shape;2222;p8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3" name="Google Shape;2223;p8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4" name="Google Shape;2224;p8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5" name="Google Shape;2225;p8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6" name="Google Shape;2226;p8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7" name="Google Shape;2227;p8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8" name="Google Shape;2228;p8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9" name="Google Shape;2229;p8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0" name="Google Shape;2230;p8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1" name="Google Shape;2231;p8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2" name="Google Shape;2232;p8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3" name="Google Shape;2233;p8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4" name="Google Shape;2234;p8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5" name="Google Shape;2235;p8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6" name="Google Shape;2236;p8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7" name="Google Shape;2237;p8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8" name="Google Shape;2238;p8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9" name="Google Shape;2239;p8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0" name="Google Shape;2240;p8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1" name="Google Shape;2241;p8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2" name="Google Shape;2242;p8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3" name="Google Shape;2243;p8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4" name="Google Shape;2244;p8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5" name="Google Shape;2245;p8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6" name="Google Shape;2246;p8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46563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Google Shape;2248;p9"/>
          <p:cNvSpPr txBox="1">
            <a:spLocks noGrp="1"/>
          </p:cNvSpPr>
          <p:nvPr>
            <p:ph type="title"/>
          </p:nvPr>
        </p:nvSpPr>
        <p:spPr>
          <a:xfrm>
            <a:off x="1038500" y="2538233"/>
            <a:ext cx="5393600" cy="8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249" name="Google Shape;2249;p9"/>
          <p:cNvSpPr txBox="1">
            <a:spLocks noGrp="1"/>
          </p:cNvSpPr>
          <p:nvPr>
            <p:ph type="subTitle" idx="1"/>
          </p:nvPr>
        </p:nvSpPr>
        <p:spPr>
          <a:xfrm>
            <a:off x="1038500" y="3329040"/>
            <a:ext cx="4884000" cy="1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2250" name="Google Shape;2250;p9"/>
          <p:cNvGrpSpPr/>
          <p:nvPr/>
        </p:nvGrpSpPr>
        <p:grpSpPr>
          <a:xfrm rot="5400000">
            <a:off x="11561424" y="5511576"/>
            <a:ext cx="780584" cy="350259"/>
            <a:chOff x="8502760" y="3542528"/>
            <a:chExt cx="711519" cy="319269"/>
          </a:xfrm>
        </p:grpSpPr>
        <p:sp>
          <p:nvSpPr>
            <p:cNvPr id="2251" name="Google Shape;2251;p9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2" name="Google Shape;2252;p9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3" name="Google Shape;2253;p9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4" name="Google Shape;2254;p9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5" name="Google Shape;2255;p9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6" name="Google Shape;2256;p9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7" name="Google Shape;2257;p9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8" name="Google Shape;2258;p9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9" name="Google Shape;2259;p9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60" name="Google Shape;2260;p9"/>
          <p:cNvSpPr/>
          <p:nvPr/>
        </p:nvSpPr>
        <p:spPr>
          <a:xfrm>
            <a:off x="7522321" y="6336518"/>
            <a:ext cx="4690303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1" name="Google Shape;2261;p9"/>
          <p:cNvSpPr/>
          <p:nvPr/>
        </p:nvSpPr>
        <p:spPr>
          <a:xfrm rot="-5400000">
            <a:off x="-1528825" y="1309332"/>
            <a:ext cx="3610648" cy="81626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62" name="Google Shape;2262;p9"/>
          <p:cNvGrpSpPr/>
          <p:nvPr/>
        </p:nvGrpSpPr>
        <p:grpSpPr>
          <a:xfrm rot="-8956076">
            <a:off x="-383863" y="475045"/>
            <a:ext cx="585429" cy="1517697"/>
            <a:chOff x="1823086" y="-208516"/>
            <a:chExt cx="433159" cy="1122944"/>
          </a:xfrm>
        </p:grpSpPr>
        <p:sp>
          <p:nvSpPr>
            <p:cNvPr id="2263" name="Google Shape;2263;p9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4" name="Google Shape;2264;p9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5" name="Google Shape;2265;p9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6" name="Google Shape;2266;p9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7" name="Google Shape;2267;p9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8" name="Google Shape;2268;p9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9" name="Google Shape;2269;p9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0" name="Google Shape;2270;p9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71" name="Google Shape;2271;p9"/>
          <p:cNvGrpSpPr/>
          <p:nvPr/>
        </p:nvGrpSpPr>
        <p:grpSpPr>
          <a:xfrm rot="-8956076">
            <a:off x="-47214" y="383195"/>
            <a:ext cx="592611" cy="1603909"/>
            <a:chOff x="904476" y="-243594"/>
            <a:chExt cx="438472" cy="1186732"/>
          </a:xfrm>
        </p:grpSpPr>
        <p:sp>
          <p:nvSpPr>
            <p:cNvPr id="2272" name="Google Shape;2272;p9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3" name="Google Shape;2273;p9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4" name="Google Shape;2274;p9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5" name="Google Shape;2275;p9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6" name="Google Shape;2276;p9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7" name="Google Shape;2277;p9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8" name="Google Shape;2278;p9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9" name="Google Shape;2279;p9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0" name="Google Shape;2280;p9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1" name="Google Shape;2281;p9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2" name="Google Shape;2282;p9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3" name="Google Shape;2283;p9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4" name="Google Shape;2284;p9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5" name="Google Shape;2285;p9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6" name="Google Shape;2286;p9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7" name="Google Shape;2287;p9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8" name="Google Shape;2288;p9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9" name="Google Shape;2289;p9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0" name="Google Shape;2290;p9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1" name="Google Shape;2291;p9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2" name="Google Shape;2292;p9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3" name="Google Shape;2293;p9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4" name="Google Shape;2294;p9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5" name="Google Shape;2295;p9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6" name="Google Shape;2296;p9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7" name="Google Shape;2297;p9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8" name="Google Shape;2298;p9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99" name="Google Shape;2299;p9"/>
          <p:cNvGrpSpPr/>
          <p:nvPr/>
        </p:nvGrpSpPr>
        <p:grpSpPr>
          <a:xfrm>
            <a:off x="11022939" y="5841660"/>
            <a:ext cx="1169069" cy="748043"/>
            <a:chOff x="7750342" y="3926048"/>
            <a:chExt cx="1406709" cy="900099"/>
          </a:xfrm>
        </p:grpSpPr>
        <p:sp>
          <p:nvSpPr>
            <p:cNvPr id="2300" name="Google Shape;2300;p9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1" name="Google Shape;2301;p9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2" name="Google Shape;2302;p9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3" name="Google Shape;2303;p9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4" name="Google Shape;2304;p9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5" name="Google Shape;2305;p9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6" name="Google Shape;2306;p9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7" name="Google Shape;2307;p9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08" name="Google Shape;2308;p9"/>
          <p:cNvGrpSpPr/>
          <p:nvPr/>
        </p:nvGrpSpPr>
        <p:grpSpPr>
          <a:xfrm>
            <a:off x="11549717" y="5642023"/>
            <a:ext cx="1029827" cy="1034524"/>
            <a:chOff x="8276926" y="3750868"/>
            <a:chExt cx="1239162" cy="1244814"/>
          </a:xfrm>
        </p:grpSpPr>
        <p:sp>
          <p:nvSpPr>
            <p:cNvPr id="2309" name="Google Shape;2309;p9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0" name="Google Shape;2310;p9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1" name="Google Shape;2311;p9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2" name="Google Shape;2312;p9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3" name="Google Shape;2313;p9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4" name="Google Shape;2314;p9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5" name="Google Shape;2315;p9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6" name="Google Shape;2316;p9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7" name="Google Shape;2317;p9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8" name="Google Shape;2318;p9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9" name="Google Shape;2319;p9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0" name="Google Shape;2320;p9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1" name="Google Shape;2321;p9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2" name="Google Shape;2322;p9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3" name="Google Shape;2323;p9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4" name="Google Shape;2324;p9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5" name="Google Shape;2325;p9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6" name="Google Shape;2326;p9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7" name="Google Shape;2327;p9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8" name="Google Shape;2328;p9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9" name="Google Shape;2329;p9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0" name="Google Shape;2330;p9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1" name="Google Shape;2331;p9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2" name="Google Shape;2332;p9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3" name="Google Shape;2333;p9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4" name="Google Shape;2334;p9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5" name="Google Shape;2335;p9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36" name="Google Shape;2336;p9"/>
          <p:cNvGrpSpPr/>
          <p:nvPr/>
        </p:nvGrpSpPr>
        <p:grpSpPr>
          <a:xfrm rot="-5400000">
            <a:off x="11093880" y="6143395"/>
            <a:ext cx="364021" cy="986027"/>
            <a:chOff x="7607455" y="4238363"/>
            <a:chExt cx="438017" cy="1186459"/>
          </a:xfrm>
        </p:grpSpPr>
        <p:sp>
          <p:nvSpPr>
            <p:cNvPr id="2337" name="Google Shape;2337;p9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8" name="Google Shape;2338;p9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9" name="Google Shape;2339;p9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0" name="Google Shape;2340;p9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1" name="Google Shape;2341;p9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2" name="Google Shape;2342;p9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3" name="Google Shape;2343;p9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4" name="Google Shape;2344;p9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5" name="Google Shape;2345;p9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6" name="Google Shape;2346;p9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7" name="Google Shape;2347;p9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8" name="Google Shape;2348;p9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9" name="Google Shape;2349;p9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0" name="Google Shape;2350;p9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1" name="Google Shape;2351;p9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2" name="Google Shape;2352;p9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3" name="Google Shape;2353;p9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4" name="Google Shape;2354;p9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5" name="Google Shape;2355;p9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6" name="Google Shape;2356;p9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7" name="Google Shape;2357;p9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8" name="Google Shape;2358;p9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9" name="Google Shape;2359;p9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0" name="Google Shape;2360;p9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61" name="Google Shape;2361;p9"/>
          <p:cNvGrpSpPr/>
          <p:nvPr/>
        </p:nvGrpSpPr>
        <p:grpSpPr>
          <a:xfrm>
            <a:off x="9730355" y="263653"/>
            <a:ext cx="844356" cy="506767"/>
            <a:chOff x="8365864" y="2993835"/>
            <a:chExt cx="933472" cy="547264"/>
          </a:xfrm>
        </p:grpSpPr>
        <p:sp>
          <p:nvSpPr>
            <p:cNvPr id="2362" name="Google Shape;2362;p9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3" name="Google Shape;2363;p9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4" name="Google Shape;2364;p9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5" name="Google Shape;2365;p9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6" name="Google Shape;2366;p9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7" name="Google Shape;2367;p9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8" name="Google Shape;2368;p9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69" name="Google Shape;2369;p9"/>
          <p:cNvGrpSpPr/>
          <p:nvPr/>
        </p:nvGrpSpPr>
        <p:grpSpPr>
          <a:xfrm rot="-1533248">
            <a:off x="10545273" y="52878"/>
            <a:ext cx="1066769" cy="789791"/>
            <a:chOff x="8118223" y="2202382"/>
            <a:chExt cx="1151949" cy="873156"/>
          </a:xfrm>
        </p:grpSpPr>
        <p:sp>
          <p:nvSpPr>
            <p:cNvPr id="2370" name="Google Shape;2370;p9"/>
            <p:cNvSpPr/>
            <p:nvPr/>
          </p:nvSpPr>
          <p:spPr>
            <a:xfrm>
              <a:off x="8162018" y="23699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1" name="Google Shape;2371;p9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2" name="Google Shape;2372;p9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3" name="Google Shape;2373;p9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4" name="Google Shape;2374;p9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5" name="Google Shape;2375;p9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6" name="Google Shape;2376;p9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7" name="Google Shape;2377;p9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8" name="Google Shape;2378;p9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9" name="Google Shape;2379;p9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0" name="Google Shape;2380;p9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1" name="Google Shape;2381;p9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2" name="Google Shape;2382;p9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3" name="Google Shape;2383;p9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4" name="Google Shape;2384;p9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5" name="Google Shape;2385;p9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6" name="Google Shape;2386;p9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7" name="Google Shape;2387;p9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8" name="Google Shape;2388;p9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9" name="Google Shape;2389;p9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0" name="Google Shape;2390;p9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91" name="Google Shape;2391;p9"/>
          <p:cNvGrpSpPr/>
          <p:nvPr/>
        </p:nvGrpSpPr>
        <p:grpSpPr>
          <a:xfrm>
            <a:off x="-283422" y="5296389"/>
            <a:ext cx="1528276" cy="1418404"/>
            <a:chOff x="-181020" y="4253777"/>
            <a:chExt cx="1117161" cy="1087511"/>
          </a:xfrm>
        </p:grpSpPr>
        <p:sp>
          <p:nvSpPr>
            <p:cNvPr id="2392" name="Google Shape;2392;p9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3" name="Google Shape;2393;p9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4" name="Google Shape;2394;p9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5" name="Google Shape;2395;p9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6" name="Google Shape;2396;p9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7" name="Google Shape;2397;p9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8" name="Google Shape;2398;p9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9" name="Google Shape;2399;p9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0" name="Google Shape;2400;p9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1" name="Google Shape;2401;p9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2" name="Google Shape;2402;p9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3" name="Google Shape;2403;p9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4" name="Google Shape;2404;p9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5" name="Google Shape;2405;p9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06" name="Google Shape;2406;p9"/>
          <p:cNvGrpSpPr/>
          <p:nvPr/>
        </p:nvGrpSpPr>
        <p:grpSpPr>
          <a:xfrm>
            <a:off x="-265651" y="4932569"/>
            <a:ext cx="1209272" cy="1546943"/>
            <a:chOff x="-168050" y="4195214"/>
            <a:chExt cx="719519" cy="965231"/>
          </a:xfrm>
        </p:grpSpPr>
        <p:sp>
          <p:nvSpPr>
            <p:cNvPr id="2407" name="Google Shape;2407;p9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8" name="Google Shape;2408;p9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9" name="Google Shape;2409;p9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0" name="Google Shape;2410;p9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1" name="Google Shape;2411;p9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2" name="Google Shape;2412;p9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3" name="Google Shape;2413;p9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4" name="Google Shape;2414;p9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5" name="Google Shape;2415;p9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6" name="Google Shape;2416;p9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7" name="Google Shape;2417;p9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8" name="Google Shape;2418;p9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9" name="Google Shape;2419;p9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0" name="Google Shape;2420;p9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1" name="Google Shape;2421;p9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2" name="Google Shape;2422;p9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3" name="Google Shape;2423;p9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4" name="Google Shape;2424;p9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5" name="Google Shape;2425;p9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6" name="Google Shape;2426;p9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7" name="Google Shape;2427;p9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8" name="Google Shape;2428;p9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9" name="Google Shape;2429;p9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0" name="Google Shape;2430;p9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1" name="Google Shape;2431;p9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2" name="Google Shape;2432;p9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3" name="Google Shape;2433;p9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4" name="Google Shape;2434;p9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5" name="Google Shape;2435;p9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6" name="Google Shape;2436;p9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7" name="Google Shape;2437;p9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8" name="Google Shape;2438;p9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9" name="Google Shape;2439;p9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0" name="Google Shape;2440;p9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1" name="Google Shape;2441;p9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2" name="Google Shape;2442;p9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3" name="Google Shape;2443;p9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4" name="Google Shape;2444;p9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5" name="Google Shape;2445;p9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6" name="Google Shape;2446;p9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7" name="Google Shape;2447;p9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8" name="Google Shape;2448;p9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9" name="Google Shape;2449;p9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0" name="Google Shape;2450;p9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1" name="Google Shape;2451;p9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2" name="Google Shape;2452;p9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3" name="Google Shape;2453;p9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54" name="Google Shape;2454;p9"/>
          <p:cNvGrpSpPr/>
          <p:nvPr/>
        </p:nvGrpSpPr>
        <p:grpSpPr>
          <a:xfrm rot="5400000">
            <a:off x="11330445" y="-920"/>
            <a:ext cx="1034111" cy="1035928"/>
            <a:chOff x="7973149" y="-201092"/>
            <a:chExt cx="1116750" cy="1145263"/>
          </a:xfrm>
        </p:grpSpPr>
        <p:sp>
          <p:nvSpPr>
            <p:cNvPr id="2455" name="Google Shape;2455;p9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6" name="Google Shape;2456;p9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7" name="Google Shape;2457;p9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8" name="Google Shape;2458;p9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9" name="Google Shape;2459;p9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0" name="Google Shape;2460;p9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1" name="Google Shape;2461;p9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2" name="Google Shape;2462;p9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3" name="Google Shape;2463;p9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4" name="Google Shape;2464;p9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5" name="Google Shape;2465;p9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6" name="Google Shape;2466;p9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7" name="Google Shape;2467;p9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8" name="Google Shape;2468;p9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9" name="Google Shape;2469;p9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0" name="Google Shape;2470;p9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1" name="Google Shape;2471;p9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2" name="Google Shape;2472;p9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3" name="Google Shape;2473;p9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4" name="Google Shape;2474;p9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5" name="Google Shape;2475;p9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6" name="Google Shape;2476;p9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7" name="Google Shape;2477;p9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8" name="Google Shape;2478;p9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9" name="Google Shape;2479;p9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0" name="Google Shape;2480;p9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1" name="Google Shape;2481;p9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2" name="Google Shape;2482;p9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3" name="Google Shape;2483;p9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4" name="Google Shape;2484;p9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5" name="Google Shape;2485;p9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6" name="Google Shape;2486;p9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7" name="Google Shape;2487;p9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8" name="Google Shape;2488;p9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9" name="Google Shape;2489;p9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0" name="Google Shape;2490;p9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1" name="Google Shape;2491;p9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2" name="Google Shape;2492;p9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3" name="Google Shape;2493;p9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4" name="Google Shape;2494;p9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5" name="Google Shape;2495;p9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6" name="Google Shape;2496;p9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7" name="Google Shape;2497;p9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8" name="Google Shape;2498;p9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9" name="Google Shape;2499;p9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0" name="Google Shape;2500;p9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1" name="Google Shape;2501;p9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2" name="Google Shape;2502;p9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3" name="Google Shape;2503;p9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4" name="Google Shape;2504;p9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5" name="Google Shape;2505;p9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6" name="Google Shape;2506;p9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7" name="Google Shape;2507;p9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8" name="Google Shape;2508;p9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9" name="Google Shape;2509;p9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0" name="Google Shape;2510;p9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1" name="Google Shape;2511;p9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2" name="Google Shape;2512;p9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3" name="Google Shape;2513;p9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4" name="Google Shape;2514;p9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5" name="Google Shape;2515;p9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16" name="Google Shape;2516;p9"/>
          <p:cNvGrpSpPr/>
          <p:nvPr/>
        </p:nvGrpSpPr>
        <p:grpSpPr>
          <a:xfrm rot="5400000">
            <a:off x="394267" y="5617374"/>
            <a:ext cx="571291" cy="1623076"/>
            <a:chOff x="7607455" y="4238363"/>
            <a:chExt cx="438017" cy="1186459"/>
          </a:xfrm>
        </p:grpSpPr>
        <p:sp>
          <p:nvSpPr>
            <p:cNvPr id="2517" name="Google Shape;2517;p9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8" name="Google Shape;2518;p9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9" name="Google Shape;2519;p9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0" name="Google Shape;2520;p9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1" name="Google Shape;2521;p9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2" name="Google Shape;2522;p9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3" name="Google Shape;2523;p9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4" name="Google Shape;2524;p9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5" name="Google Shape;2525;p9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6" name="Google Shape;2526;p9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7" name="Google Shape;2527;p9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8" name="Google Shape;2528;p9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9" name="Google Shape;2529;p9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0" name="Google Shape;2530;p9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1" name="Google Shape;2531;p9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2" name="Google Shape;2532;p9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3" name="Google Shape;2533;p9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4" name="Google Shape;2534;p9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5" name="Google Shape;2535;p9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6" name="Google Shape;2536;p9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7" name="Google Shape;2537;p9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8" name="Google Shape;2538;p9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9" name="Google Shape;2539;p9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0" name="Google Shape;2540;p9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41" name="Google Shape;2541;p9"/>
          <p:cNvGrpSpPr/>
          <p:nvPr/>
        </p:nvGrpSpPr>
        <p:grpSpPr>
          <a:xfrm>
            <a:off x="11488253" y="6246622"/>
            <a:ext cx="748761" cy="724561"/>
            <a:chOff x="8202967" y="4478366"/>
            <a:chExt cx="900965" cy="871845"/>
          </a:xfrm>
        </p:grpSpPr>
        <p:sp>
          <p:nvSpPr>
            <p:cNvPr id="2542" name="Google Shape;2542;p9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3" name="Google Shape;2543;p9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4" name="Google Shape;2544;p9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5" name="Google Shape;2545;p9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6" name="Google Shape;2546;p9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7" name="Google Shape;2547;p9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8" name="Google Shape;2548;p9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9" name="Google Shape;2549;p9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0" name="Google Shape;2550;p9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1" name="Google Shape;2551;p9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2" name="Google Shape;2552;p9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3" name="Google Shape;2553;p9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4" name="Google Shape;2554;p9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5" name="Google Shape;2555;p9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6" name="Google Shape;2556;p9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7" name="Google Shape;2557;p9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8" name="Google Shape;2558;p9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9" name="Google Shape;2559;p9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0" name="Google Shape;2560;p9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08844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" name="Google Shape;2562;p10"/>
          <p:cNvSpPr txBox="1">
            <a:spLocks noGrp="1"/>
          </p:cNvSpPr>
          <p:nvPr>
            <p:ph type="title"/>
          </p:nvPr>
        </p:nvSpPr>
        <p:spPr>
          <a:xfrm>
            <a:off x="7110467" y="919267"/>
            <a:ext cx="4064000" cy="10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grpSp>
        <p:nvGrpSpPr>
          <p:cNvPr id="2563" name="Google Shape;2563;p10"/>
          <p:cNvGrpSpPr/>
          <p:nvPr/>
        </p:nvGrpSpPr>
        <p:grpSpPr>
          <a:xfrm rot="5400000">
            <a:off x="11632488" y="5569361"/>
            <a:ext cx="688845" cy="309095"/>
            <a:chOff x="8502760" y="3542528"/>
            <a:chExt cx="711519" cy="319269"/>
          </a:xfrm>
        </p:grpSpPr>
        <p:sp>
          <p:nvSpPr>
            <p:cNvPr id="2564" name="Google Shape;2564;p10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5" name="Google Shape;2565;p10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6" name="Google Shape;2566;p10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7" name="Google Shape;2567;p10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8" name="Google Shape;2568;p10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9" name="Google Shape;2569;p10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0" name="Google Shape;2570;p10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1" name="Google Shape;2571;p10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2" name="Google Shape;2572;p10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73" name="Google Shape;2573;p10"/>
          <p:cNvSpPr/>
          <p:nvPr/>
        </p:nvSpPr>
        <p:spPr>
          <a:xfrm>
            <a:off x="8123057" y="6366529"/>
            <a:ext cx="4139097" cy="56009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4" name="Google Shape;2574;p10"/>
          <p:cNvSpPr/>
          <p:nvPr/>
        </p:nvSpPr>
        <p:spPr>
          <a:xfrm rot="-5400000">
            <a:off x="-1249747" y="1107372"/>
            <a:ext cx="2861748" cy="64698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75" name="Google Shape;2575;p10"/>
          <p:cNvGrpSpPr/>
          <p:nvPr/>
        </p:nvGrpSpPr>
        <p:grpSpPr>
          <a:xfrm rot="-8955970">
            <a:off x="-342274" y="445976"/>
            <a:ext cx="464025" cy="1202963"/>
            <a:chOff x="1823086" y="-208516"/>
            <a:chExt cx="433159" cy="1122944"/>
          </a:xfrm>
        </p:grpSpPr>
        <p:sp>
          <p:nvSpPr>
            <p:cNvPr id="2576" name="Google Shape;2576;p10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7" name="Google Shape;2577;p10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8" name="Google Shape;2578;p10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9" name="Google Shape;2579;p10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0" name="Google Shape;2580;p10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1" name="Google Shape;2581;p10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2" name="Google Shape;2582;p10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3" name="Google Shape;2583;p10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84" name="Google Shape;2584;p10"/>
          <p:cNvGrpSpPr/>
          <p:nvPr/>
        </p:nvGrpSpPr>
        <p:grpSpPr>
          <a:xfrm rot="-8955970">
            <a:off x="-75445" y="373201"/>
            <a:ext cx="469716" cy="1271296"/>
            <a:chOff x="904476" y="-243594"/>
            <a:chExt cx="438472" cy="1186732"/>
          </a:xfrm>
        </p:grpSpPr>
        <p:sp>
          <p:nvSpPr>
            <p:cNvPr id="2585" name="Google Shape;2585;p10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6" name="Google Shape;2586;p10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7" name="Google Shape;2587;p10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8" name="Google Shape;2588;p10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9" name="Google Shape;2589;p10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0" name="Google Shape;2590;p10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1" name="Google Shape;2591;p10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2" name="Google Shape;2592;p10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3" name="Google Shape;2593;p10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4" name="Google Shape;2594;p10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5" name="Google Shape;2595;p10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6" name="Google Shape;2596;p10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7" name="Google Shape;2597;p10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8" name="Google Shape;2598;p10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9" name="Google Shape;2599;p10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0" name="Google Shape;2600;p10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1" name="Google Shape;2601;p10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2" name="Google Shape;2602;p10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3" name="Google Shape;2603;p10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4" name="Google Shape;2604;p10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5" name="Google Shape;2605;p10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6" name="Google Shape;2606;p10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7" name="Google Shape;2607;p10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8" name="Google Shape;2608;p10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9" name="Google Shape;2609;p10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0" name="Google Shape;2610;p10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1" name="Google Shape;2611;p10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12" name="Google Shape;2612;p10"/>
          <p:cNvGrpSpPr/>
          <p:nvPr/>
        </p:nvGrpSpPr>
        <p:grpSpPr>
          <a:xfrm>
            <a:off x="11174471" y="5811366"/>
            <a:ext cx="1031773" cy="660193"/>
            <a:chOff x="7750342" y="3926048"/>
            <a:chExt cx="1406709" cy="900099"/>
          </a:xfrm>
        </p:grpSpPr>
        <p:sp>
          <p:nvSpPr>
            <p:cNvPr id="2613" name="Google Shape;2613;p10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4" name="Google Shape;2614;p10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5" name="Google Shape;2615;p10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6" name="Google Shape;2616;p10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7" name="Google Shape;2617;p10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8" name="Google Shape;2618;p10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9" name="Google Shape;2619;p10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0" name="Google Shape;2620;p10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21" name="Google Shape;2621;p10"/>
          <p:cNvGrpSpPr/>
          <p:nvPr/>
        </p:nvGrpSpPr>
        <p:grpSpPr>
          <a:xfrm>
            <a:off x="11622582" y="5684942"/>
            <a:ext cx="908884" cy="913029"/>
            <a:chOff x="8276926" y="3750868"/>
            <a:chExt cx="1239162" cy="1244814"/>
          </a:xfrm>
        </p:grpSpPr>
        <p:sp>
          <p:nvSpPr>
            <p:cNvPr id="2622" name="Google Shape;2622;p10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3" name="Google Shape;2623;p10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4" name="Google Shape;2624;p10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5" name="Google Shape;2625;p10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6" name="Google Shape;2626;p10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7" name="Google Shape;2627;p10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8" name="Google Shape;2628;p10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9" name="Google Shape;2629;p10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0" name="Google Shape;2630;p10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1" name="Google Shape;2631;p10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2" name="Google Shape;2632;p10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3" name="Google Shape;2633;p10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4" name="Google Shape;2634;p10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5" name="Google Shape;2635;p10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6" name="Google Shape;2636;p10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7" name="Google Shape;2637;p10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8" name="Google Shape;2638;p10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9" name="Google Shape;2639;p10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0" name="Google Shape;2640;p10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1" name="Google Shape;2641;p10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2" name="Google Shape;2642;p10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3" name="Google Shape;2643;p10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4" name="Google Shape;2644;p10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5" name="Google Shape;2645;p10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6" name="Google Shape;2646;p10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7" name="Google Shape;2647;p10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8" name="Google Shape;2648;p10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49" name="Google Shape;2649;p10"/>
          <p:cNvGrpSpPr/>
          <p:nvPr/>
        </p:nvGrpSpPr>
        <p:grpSpPr>
          <a:xfrm>
            <a:off x="11568335" y="6218536"/>
            <a:ext cx="660828" cy="639469"/>
            <a:chOff x="8202967" y="4478366"/>
            <a:chExt cx="900965" cy="871845"/>
          </a:xfrm>
        </p:grpSpPr>
        <p:sp>
          <p:nvSpPr>
            <p:cNvPr id="2650" name="Google Shape;2650;p10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1" name="Google Shape;2651;p10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2" name="Google Shape;2652;p10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3" name="Google Shape;2653;p10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4" name="Google Shape;2654;p10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5" name="Google Shape;2655;p10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6" name="Google Shape;2656;p10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7" name="Google Shape;2657;p10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8" name="Google Shape;2658;p10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9" name="Google Shape;2659;p10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0" name="Google Shape;2660;p10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1" name="Google Shape;2661;p10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2" name="Google Shape;2662;p10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3" name="Google Shape;2663;p10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4" name="Google Shape;2664;p10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5" name="Google Shape;2665;p10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6" name="Google Shape;2666;p10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7" name="Google Shape;2667;p10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8" name="Google Shape;2668;p10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69" name="Google Shape;2669;p10"/>
          <p:cNvGrpSpPr/>
          <p:nvPr/>
        </p:nvGrpSpPr>
        <p:grpSpPr>
          <a:xfrm rot="-5400000">
            <a:off x="11220094" y="6126839"/>
            <a:ext cx="321271" cy="870228"/>
            <a:chOff x="7607455" y="4238363"/>
            <a:chExt cx="438017" cy="1186459"/>
          </a:xfrm>
        </p:grpSpPr>
        <p:sp>
          <p:nvSpPr>
            <p:cNvPr id="2670" name="Google Shape;2670;p10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1" name="Google Shape;2671;p10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2" name="Google Shape;2672;p10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3" name="Google Shape;2673;p10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4" name="Google Shape;2674;p10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5" name="Google Shape;2675;p10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6" name="Google Shape;2676;p10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7" name="Google Shape;2677;p10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8" name="Google Shape;2678;p10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9" name="Google Shape;2679;p10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0" name="Google Shape;2680;p10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1" name="Google Shape;2681;p10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2" name="Google Shape;2682;p10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3" name="Google Shape;2683;p10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4" name="Google Shape;2684;p10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5" name="Google Shape;2685;p10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6" name="Google Shape;2686;p10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7" name="Google Shape;2687;p10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8" name="Google Shape;2688;p10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9" name="Google Shape;2689;p10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0" name="Google Shape;2690;p10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1" name="Google Shape;2691;p10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2" name="Google Shape;2692;p10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3" name="Google Shape;2693;p10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94" name="Google Shape;2694;p10"/>
          <p:cNvGrpSpPr/>
          <p:nvPr/>
        </p:nvGrpSpPr>
        <p:grpSpPr>
          <a:xfrm>
            <a:off x="9730355" y="263653"/>
            <a:ext cx="844356" cy="506767"/>
            <a:chOff x="8365864" y="2993835"/>
            <a:chExt cx="933472" cy="547264"/>
          </a:xfrm>
        </p:grpSpPr>
        <p:sp>
          <p:nvSpPr>
            <p:cNvPr id="2695" name="Google Shape;2695;p10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6" name="Google Shape;2696;p10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7" name="Google Shape;2697;p10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8" name="Google Shape;2698;p10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9" name="Google Shape;2699;p10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0" name="Google Shape;2700;p10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1" name="Google Shape;2701;p10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02" name="Google Shape;2702;p10"/>
          <p:cNvGrpSpPr/>
          <p:nvPr/>
        </p:nvGrpSpPr>
        <p:grpSpPr>
          <a:xfrm rot="-1533248">
            <a:off x="10545273" y="52878"/>
            <a:ext cx="1066769" cy="789791"/>
            <a:chOff x="8118223" y="2202382"/>
            <a:chExt cx="1151949" cy="873156"/>
          </a:xfrm>
        </p:grpSpPr>
        <p:sp>
          <p:nvSpPr>
            <p:cNvPr id="2703" name="Google Shape;2703;p10"/>
            <p:cNvSpPr/>
            <p:nvPr/>
          </p:nvSpPr>
          <p:spPr>
            <a:xfrm>
              <a:off x="8162018" y="23699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4" name="Google Shape;2704;p10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5" name="Google Shape;2705;p10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6" name="Google Shape;2706;p10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7" name="Google Shape;2707;p10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8" name="Google Shape;2708;p10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9" name="Google Shape;2709;p10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0" name="Google Shape;2710;p10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1" name="Google Shape;2711;p10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2" name="Google Shape;2712;p10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3" name="Google Shape;2713;p10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4" name="Google Shape;2714;p10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5" name="Google Shape;2715;p10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6" name="Google Shape;2716;p10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7" name="Google Shape;2717;p10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8" name="Google Shape;2718;p10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9" name="Google Shape;2719;p10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0" name="Google Shape;2720;p10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1" name="Google Shape;2721;p10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2" name="Google Shape;2722;p10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3" name="Google Shape;2723;p10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24" name="Google Shape;2724;p10"/>
          <p:cNvGrpSpPr/>
          <p:nvPr/>
        </p:nvGrpSpPr>
        <p:grpSpPr>
          <a:xfrm rot="-943149">
            <a:off x="-163297" y="5855027"/>
            <a:ext cx="1269503" cy="1178148"/>
            <a:chOff x="-181020" y="4253777"/>
            <a:chExt cx="1117161" cy="1087511"/>
          </a:xfrm>
        </p:grpSpPr>
        <p:sp>
          <p:nvSpPr>
            <p:cNvPr id="2725" name="Google Shape;2725;p10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6" name="Google Shape;2726;p10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7" name="Google Shape;2727;p10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8" name="Google Shape;2728;p10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9" name="Google Shape;2729;p10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0" name="Google Shape;2730;p10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1" name="Google Shape;2731;p10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2" name="Google Shape;2732;p10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3" name="Google Shape;2733;p10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4" name="Google Shape;2734;p10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5" name="Google Shape;2735;p10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6" name="Google Shape;2736;p10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7" name="Google Shape;2737;p10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8" name="Google Shape;2738;p10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39" name="Google Shape;2739;p10"/>
          <p:cNvGrpSpPr/>
          <p:nvPr/>
        </p:nvGrpSpPr>
        <p:grpSpPr>
          <a:xfrm rot="-943328">
            <a:off x="-212041" y="5594359"/>
            <a:ext cx="1004420" cy="1284967"/>
            <a:chOff x="-168050" y="4195214"/>
            <a:chExt cx="719519" cy="965231"/>
          </a:xfrm>
        </p:grpSpPr>
        <p:sp>
          <p:nvSpPr>
            <p:cNvPr id="2740" name="Google Shape;2740;p10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1" name="Google Shape;2741;p10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2" name="Google Shape;2742;p10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3" name="Google Shape;2743;p10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4" name="Google Shape;2744;p10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5" name="Google Shape;2745;p10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6" name="Google Shape;2746;p10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7" name="Google Shape;2747;p10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8" name="Google Shape;2748;p10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9" name="Google Shape;2749;p10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0" name="Google Shape;2750;p10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1" name="Google Shape;2751;p10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2" name="Google Shape;2752;p10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3" name="Google Shape;2753;p10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4" name="Google Shape;2754;p10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5" name="Google Shape;2755;p10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6" name="Google Shape;2756;p10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7" name="Google Shape;2757;p10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8" name="Google Shape;2758;p10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9" name="Google Shape;2759;p10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0" name="Google Shape;2760;p10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1" name="Google Shape;2761;p10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2" name="Google Shape;2762;p10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3" name="Google Shape;2763;p10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4" name="Google Shape;2764;p10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5" name="Google Shape;2765;p10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6" name="Google Shape;2766;p10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7" name="Google Shape;2767;p10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8" name="Google Shape;2768;p10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9" name="Google Shape;2769;p10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0" name="Google Shape;2770;p10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1" name="Google Shape;2771;p10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2" name="Google Shape;2772;p10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3" name="Google Shape;2773;p10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4" name="Google Shape;2774;p10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5" name="Google Shape;2775;p10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6" name="Google Shape;2776;p10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7" name="Google Shape;2777;p10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8" name="Google Shape;2778;p10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9" name="Google Shape;2779;p10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0" name="Google Shape;2780;p10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1" name="Google Shape;2781;p10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2" name="Google Shape;2782;p10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3" name="Google Shape;2783;p10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4" name="Google Shape;2784;p10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5" name="Google Shape;2785;p10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6" name="Google Shape;2786;p10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87" name="Google Shape;2787;p10"/>
          <p:cNvGrpSpPr/>
          <p:nvPr/>
        </p:nvGrpSpPr>
        <p:grpSpPr>
          <a:xfrm rot="5400000">
            <a:off x="11330445" y="-920"/>
            <a:ext cx="1034111" cy="1035928"/>
            <a:chOff x="7973149" y="-201092"/>
            <a:chExt cx="1116750" cy="1145263"/>
          </a:xfrm>
        </p:grpSpPr>
        <p:sp>
          <p:nvSpPr>
            <p:cNvPr id="2788" name="Google Shape;2788;p10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9" name="Google Shape;2789;p10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0" name="Google Shape;2790;p10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1" name="Google Shape;2791;p10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2" name="Google Shape;2792;p10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3" name="Google Shape;2793;p10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4" name="Google Shape;2794;p10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5" name="Google Shape;2795;p10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6" name="Google Shape;2796;p10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7" name="Google Shape;2797;p10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8" name="Google Shape;2798;p10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9" name="Google Shape;2799;p10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0" name="Google Shape;2800;p10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1" name="Google Shape;2801;p10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2" name="Google Shape;2802;p10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3" name="Google Shape;2803;p10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4" name="Google Shape;2804;p10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5" name="Google Shape;2805;p10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6" name="Google Shape;2806;p10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7" name="Google Shape;2807;p10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8" name="Google Shape;2808;p10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9" name="Google Shape;2809;p10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0" name="Google Shape;2810;p10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1" name="Google Shape;2811;p10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2" name="Google Shape;2812;p10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3" name="Google Shape;2813;p10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4" name="Google Shape;2814;p10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5" name="Google Shape;2815;p10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6" name="Google Shape;2816;p10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7" name="Google Shape;2817;p10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8" name="Google Shape;2818;p10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9" name="Google Shape;2819;p10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0" name="Google Shape;2820;p10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1" name="Google Shape;2821;p10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2" name="Google Shape;2822;p10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3" name="Google Shape;2823;p10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4" name="Google Shape;2824;p10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5" name="Google Shape;2825;p10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6" name="Google Shape;2826;p10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7" name="Google Shape;2827;p10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8" name="Google Shape;2828;p10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9" name="Google Shape;2829;p10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0" name="Google Shape;2830;p10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1" name="Google Shape;2831;p10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2" name="Google Shape;2832;p10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3" name="Google Shape;2833;p10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4" name="Google Shape;2834;p10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5" name="Google Shape;2835;p10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6" name="Google Shape;2836;p10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7" name="Google Shape;2837;p10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8" name="Google Shape;2838;p10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9" name="Google Shape;2839;p10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0" name="Google Shape;2840;p10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1" name="Google Shape;2841;p10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2" name="Google Shape;2842;p10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3" name="Google Shape;2843;p10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4" name="Google Shape;2844;p10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5" name="Google Shape;2845;p10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6" name="Google Shape;2846;p10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7" name="Google Shape;2847;p10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8" name="Google Shape;2848;p10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49" name="Google Shape;2849;p10"/>
          <p:cNvGrpSpPr/>
          <p:nvPr/>
        </p:nvGrpSpPr>
        <p:grpSpPr>
          <a:xfrm rot="4456527">
            <a:off x="488515" y="6063065"/>
            <a:ext cx="474523" cy="1348251"/>
            <a:chOff x="7607455" y="4238363"/>
            <a:chExt cx="438017" cy="1186459"/>
          </a:xfrm>
        </p:grpSpPr>
        <p:sp>
          <p:nvSpPr>
            <p:cNvPr id="2850" name="Google Shape;2850;p10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1" name="Google Shape;2851;p10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2" name="Google Shape;2852;p10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3" name="Google Shape;2853;p10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4" name="Google Shape;2854;p10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5" name="Google Shape;2855;p10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6" name="Google Shape;2856;p10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7" name="Google Shape;2857;p10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8" name="Google Shape;2858;p10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9" name="Google Shape;2859;p10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0" name="Google Shape;2860;p10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1" name="Google Shape;2861;p10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2" name="Google Shape;2862;p10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3" name="Google Shape;2863;p10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4" name="Google Shape;2864;p10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5" name="Google Shape;2865;p10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6" name="Google Shape;2866;p10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7" name="Google Shape;2867;p10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8" name="Google Shape;2868;p10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9" name="Google Shape;2869;p10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0" name="Google Shape;2870;p10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1" name="Google Shape;2871;p10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2" name="Google Shape;2872;p10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3" name="Google Shape;2873;p10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4627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5" name="Google Shape;287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6780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1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876" name="Google Shape;2876;p11"/>
          <p:cNvSpPr txBox="1">
            <a:spLocks noGrp="1"/>
          </p:cNvSpPr>
          <p:nvPr>
            <p:ph type="body" idx="1"/>
          </p:nvPr>
        </p:nvSpPr>
        <p:spPr>
          <a:xfrm>
            <a:off x="3114000" y="4095000"/>
            <a:ext cx="5964000" cy="6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877" name="Google Shape;2877;p11"/>
          <p:cNvGrpSpPr/>
          <p:nvPr/>
        </p:nvGrpSpPr>
        <p:grpSpPr>
          <a:xfrm rot="10800000" flipH="1">
            <a:off x="11838239" y="5589877"/>
            <a:ext cx="215884" cy="194555"/>
            <a:chOff x="7737341" y="1046941"/>
            <a:chExt cx="161913" cy="145916"/>
          </a:xfrm>
        </p:grpSpPr>
        <p:sp>
          <p:nvSpPr>
            <p:cNvPr id="2878" name="Google Shape;2878;p11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9" name="Google Shape;2879;p11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0" name="Google Shape;2880;p11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81" name="Google Shape;2881;p11"/>
          <p:cNvGrpSpPr/>
          <p:nvPr/>
        </p:nvGrpSpPr>
        <p:grpSpPr>
          <a:xfrm rot="10800000" flipH="1">
            <a:off x="177442" y="5539114"/>
            <a:ext cx="207292" cy="188116"/>
            <a:chOff x="737385" y="1492952"/>
            <a:chExt cx="161913" cy="146935"/>
          </a:xfrm>
        </p:grpSpPr>
        <p:sp>
          <p:nvSpPr>
            <p:cNvPr id="2882" name="Google Shape;2882;p11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3" name="Google Shape;2883;p11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4" name="Google Shape;2884;p11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85" name="Google Shape;2885;p11"/>
          <p:cNvSpPr/>
          <p:nvPr/>
        </p:nvSpPr>
        <p:spPr>
          <a:xfrm rot="10800000" flipH="1">
            <a:off x="-294449" y="-52518"/>
            <a:ext cx="5448413" cy="85030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6" name="Google Shape;2886;p11"/>
          <p:cNvSpPr/>
          <p:nvPr/>
        </p:nvSpPr>
        <p:spPr>
          <a:xfrm rot="10800000" flipH="1">
            <a:off x="6029618" y="5966589"/>
            <a:ext cx="6209269" cy="96963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887" name="Google Shape;2887;p11"/>
          <p:cNvGrpSpPr/>
          <p:nvPr/>
        </p:nvGrpSpPr>
        <p:grpSpPr>
          <a:xfrm rot="10800000" flipH="1">
            <a:off x="2175555" y="5731123"/>
            <a:ext cx="554560" cy="1437668"/>
            <a:chOff x="1823086" y="-208516"/>
            <a:chExt cx="433159" cy="1122944"/>
          </a:xfrm>
        </p:grpSpPr>
        <p:sp>
          <p:nvSpPr>
            <p:cNvPr id="2888" name="Google Shape;2888;p11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9" name="Google Shape;2889;p11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0" name="Google Shape;2890;p11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1" name="Google Shape;2891;p11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2" name="Google Shape;2892;p11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3" name="Google Shape;2893;p11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4" name="Google Shape;2894;p11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5" name="Google Shape;2895;p11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96" name="Google Shape;2896;p11"/>
          <p:cNvGrpSpPr/>
          <p:nvPr/>
        </p:nvGrpSpPr>
        <p:grpSpPr>
          <a:xfrm rot="10800000" flipH="1">
            <a:off x="-422591" y="5291232"/>
            <a:ext cx="1800468" cy="1151152"/>
            <a:chOff x="-206267" y="355694"/>
            <a:chExt cx="1406323" cy="899150"/>
          </a:xfrm>
        </p:grpSpPr>
        <p:sp>
          <p:nvSpPr>
            <p:cNvPr id="2897" name="Google Shape;2897;p11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8" name="Google Shape;2898;p11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9" name="Google Shape;2899;p11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0" name="Google Shape;2900;p11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1" name="Google Shape;2901;p11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2" name="Google Shape;2902;p11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3" name="Google Shape;2903;p11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4" name="Google Shape;2904;p11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05" name="Google Shape;2905;p11"/>
          <p:cNvGrpSpPr/>
          <p:nvPr/>
        </p:nvGrpSpPr>
        <p:grpSpPr>
          <a:xfrm rot="10800000" flipH="1">
            <a:off x="-224342" y="5924229"/>
            <a:ext cx="1153599" cy="1115511"/>
            <a:chOff x="-168381" y="-168706"/>
            <a:chExt cx="901061" cy="871312"/>
          </a:xfrm>
        </p:grpSpPr>
        <p:sp>
          <p:nvSpPr>
            <p:cNvPr id="2906" name="Google Shape;2906;p11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7" name="Google Shape;2907;p11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8" name="Google Shape;2908;p11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9" name="Google Shape;2909;p11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0" name="Google Shape;2910;p11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1" name="Google Shape;2911;p11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2" name="Google Shape;2912;p11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3" name="Google Shape;2913;p11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4" name="Google Shape;2914;p11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5" name="Google Shape;2915;p11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6" name="Google Shape;2916;p11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7" name="Google Shape;2917;p11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8" name="Google Shape;2918;p11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9" name="Google Shape;2919;p11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0" name="Google Shape;2920;p11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1" name="Google Shape;2921;p11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2" name="Google Shape;2922;p11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3" name="Google Shape;2923;p11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4" name="Google Shape;2924;p11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25" name="Google Shape;2925;p11"/>
          <p:cNvGrpSpPr/>
          <p:nvPr/>
        </p:nvGrpSpPr>
        <p:grpSpPr>
          <a:xfrm rot="10800000" flipH="1">
            <a:off x="999457" y="5690299"/>
            <a:ext cx="561361" cy="1519333"/>
            <a:chOff x="904476" y="-243594"/>
            <a:chExt cx="438472" cy="1186732"/>
          </a:xfrm>
        </p:grpSpPr>
        <p:sp>
          <p:nvSpPr>
            <p:cNvPr id="2926" name="Google Shape;2926;p11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7" name="Google Shape;2927;p11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8" name="Google Shape;2928;p11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9" name="Google Shape;2929;p11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0" name="Google Shape;2930;p11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1" name="Google Shape;2931;p11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2" name="Google Shape;2932;p11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3" name="Google Shape;2933;p11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4" name="Google Shape;2934;p11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5" name="Google Shape;2935;p11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6" name="Google Shape;2936;p11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7" name="Google Shape;2937;p11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8" name="Google Shape;2938;p11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9" name="Google Shape;2939;p11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0" name="Google Shape;2940;p11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1" name="Google Shape;2941;p11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2" name="Google Shape;2942;p11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3" name="Google Shape;2943;p11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4" name="Google Shape;2944;p11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5" name="Google Shape;2945;p11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6" name="Google Shape;2946;p11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7" name="Google Shape;2947;p11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8" name="Google Shape;2948;p11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9" name="Google Shape;2949;p11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0" name="Google Shape;2950;p11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1" name="Google Shape;2951;p11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2" name="Google Shape;2952;p11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53" name="Google Shape;2953;p11"/>
          <p:cNvGrpSpPr/>
          <p:nvPr/>
        </p:nvGrpSpPr>
        <p:grpSpPr>
          <a:xfrm rot="10800000" flipH="1">
            <a:off x="1705340" y="5995617"/>
            <a:ext cx="845843" cy="1453939"/>
            <a:chOff x="1455834" y="-430995"/>
            <a:chExt cx="660677" cy="1135653"/>
          </a:xfrm>
        </p:grpSpPr>
        <p:sp>
          <p:nvSpPr>
            <p:cNvPr id="2954" name="Google Shape;2954;p11"/>
            <p:cNvSpPr/>
            <p:nvPr/>
          </p:nvSpPr>
          <p:spPr>
            <a:xfrm>
              <a:off x="1455834" y="-342088"/>
              <a:ext cx="651576" cy="1046745"/>
            </a:xfrm>
            <a:custGeom>
              <a:avLst/>
              <a:gdLst/>
              <a:ahLst/>
              <a:cxnLst/>
              <a:rect l="l" t="t" r="r" b="b"/>
              <a:pathLst>
                <a:path w="21750" h="34941" extrusionOk="0">
                  <a:moveTo>
                    <a:pt x="16913" y="1"/>
                  </a:moveTo>
                  <a:cubicBezTo>
                    <a:pt x="14337" y="1"/>
                    <a:pt x="10562" y="1386"/>
                    <a:pt x="8840" y="2318"/>
                  </a:cubicBezTo>
                  <a:cubicBezTo>
                    <a:pt x="5904" y="3852"/>
                    <a:pt x="3603" y="5920"/>
                    <a:pt x="2202" y="8856"/>
                  </a:cubicBezTo>
                  <a:cubicBezTo>
                    <a:pt x="0" y="13192"/>
                    <a:pt x="334" y="18396"/>
                    <a:pt x="667" y="23199"/>
                  </a:cubicBezTo>
                  <a:cubicBezTo>
                    <a:pt x="901" y="27102"/>
                    <a:pt x="1535" y="31138"/>
                    <a:pt x="901" y="34941"/>
                  </a:cubicBezTo>
                  <a:cubicBezTo>
                    <a:pt x="6338" y="32439"/>
                    <a:pt x="12843" y="29704"/>
                    <a:pt x="16445" y="24600"/>
                  </a:cubicBezTo>
                  <a:cubicBezTo>
                    <a:pt x="20248" y="19163"/>
                    <a:pt x="21749" y="14159"/>
                    <a:pt x="20548" y="7521"/>
                  </a:cubicBezTo>
                  <a:cubicBezTo>
                    <a:pt x="20148" y="5153"/>
                    <a:pt x="18380" y="2084"/>
                    <a:pt x="18513" y="49"/>
                  </a:cubicBezTo>
                  <a:lnTo>
                    <a:pt x="18513" y="49"/>
                  </a:lnTo>
                  <a:lnTo>
                    <a:pt x="18180" y="149"/>
                  </a:lnTo>
                  <a:cubicBezTo>
                    <a:pt x="17810" y="47"/>
                    <a:pt x="17382" y="1"/>
                    <a:pt x="169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5" name="Google Shape;2955;p11"/>
            <p:cNvSpPr/>
            <p:nvPr/>
          </p:nvSpPr>
          <p:spPr>
            <a:xfrm>
              <a:off x="1538301" y="-430995"/>
              <a:ext cx="578210" cy="1060406"/>
            </a:xfrm>
            <a:custGeom>
              <a:avLst/>
              <a:gdLst/>
              <a:ahLst/>
              <a:cxnLst/>
              <a:rect l="l" t="t" r="r" b="b"/>
              <a:pathLst>
                <a:path w="19301" h="35397" extrusionOk="0">
                  <a:moveTo>
                    <a:pt x="18677" y="0"/>
                  </a:moveTo>
                  <a:cubicBezTo>
                    <a:pt x="18582" y="0"/>
                    <a:pt x="18484" y="34"/>
                    <a:pt x="18396" y="115"/>
                  </a:cubicBezTo>
                  <a:cubicBezTo>
                    <a:pt x="15027" y="2917"/>
                    <a:pt x="12191" y="6153"/>
                    <a:pt x="10490" y="10256"/>
                  </a:cubicBezTo>
                  <a:cubicBezTo>
                    <a:pt x="9423" y="12824"/>
                    <a:pt x="8622" y="15459"/>
                    <a:pt x="7588" y="18061"/>
                  </a:cubicBezTo>
                  <a:cubicBezTo>
                    <a:pt x="6520" y="20730"/>
                    <a:pt x="5420" y="23365"/>
                    <a:pt x="4252" y="26000"/>
                  </a:cubicBezTo>
                  <a:cubicBezTo>
                    <a:pt x="2951" y="28936"/>
                    <a:pt x="1584" y="31871"/>
                    <a:pt x="183" y="34773"/>
                  </a:cubicBezTo>
                  <a:cubicBezTo>
                    <a:pt x="0" y="35093"/>
                    <a:pt x="286" y="35397"/>
                    <a:pt x="559" y="35397"/>
                  </a:cubicBezTo>
                  <a:cubicBezTo>
                    <a:pt x="686" y="35397"/>
                    <a:pt x="809" y="35332"/>
                    <a:pt x="883" y="35174"/>
                  </a:cubicBezTo>
                  <a:cubicBezTo>
                    <a:pt x="3352" y="30103"/>
                    <a:pt x="5687" y="25000"/>
                    <a:pt x="7788" y="19763"/>
                  </a:cubicBezTo>
                  <a:cubicBezTo>
                    <a:pt x="8855" y="17161"/>
                    <a:pt x="9823" y="14525"/>
                    <a:pt x="10757" y="11857"/>
                  </a:cubicBezTo>
                  <a:cubicBezTo>
                    <a:pt x="11524" y="9789"/>
                    <a:pt x="12525" y="7787"/>
                    <a:pt x="13826" y="5986"/>
                  </a:cubicBezTo>
                  <a:cubicBezTo>
                    <a:pt x="15293" y="3985"/>
                    <a:pt x="17095" y="2283"/>
                    <a:pt x="18963" y="682"/>
                  </a:cubicBezTo>
                  <a:cubicBezTo>
                    <a:pt x="19301" y="422"/>
                    <a:pt x="19011" y="0"/>
                    <a:pt x="18677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6" name="Google Shape;2956;p11"/>
            <p:cNvSpPr/>
            <p:nvPr/>
          </p:nvSpPr>
          <p:spPr>
            <a:xfrm>
              <a:off x="1524162" y="373308"/>
              <a:ext cx="201494" cy="167043"/>
            </a:xfrm>
            <a:custGeom>
              <a:avLst/>
              <a:gdLst/>
              <a:ahLst/>
              <a:cxnLst/>
              <a:rect l="l" t="t" r="r" b="b"/>
              <a:pathLst>
                <a:path w="6726" h="5576" extrusionOk="0">
                  <a:moveTo>
                    <a:pt x="4720" y="0"/>
                  </a:moveTo>
                  <a:cubicBezTo>
                    <a:pt x="4637" y="0"/>
                    <a:pt x="4555" y="19"/>
                    <a:pt x="4491" y="51"/>
                  </a:cubicBezTo>
                  <a:cubicBezTo>
                    <a:pt x="3156" y="651"/>
                    <a:pt x="1855" y="1385"/>
                    <a:pt x="454" y="1852"/>
                  </a:cubicBezTo>
                  <a:cubicBezTo>
                    <a:pt x="1" y="2003"/>
                    <a:pt x="123" y="2676"/>
                    <a:pt x="523" y="2676"/>
                  </a:cubicBezTo>
                  <a:cubicBezTo>
                    <a:pt x="564" y="2676"/>
                    <a:pt x="608" y="2668"/>
                    <a:pt x="655" y="2653"/>
                  </a:cubicBezTo>
                  <a:cubicBezTo>
                    <a:pt x="1941" y="2214"/>
                    <a:pt x="3150" y="1597"/>
                    <a:pt x="4372" y="1002"/>
                  </a:cubicBezTo>
                  <a:lnTo>
                    <a:pt x="4372" y="1002"/>
                  </a:lnTo>
                  <a:cubicBezTo>
                    <a:pt x="4665" y="2485"/>
                    <a:pt x="5313" y="3873"/>
                    <a:pt x="5825" y="5288"/>
                  </a:cubicBezTo>
                  <a:cubicBezTo>
                    <a:pt x="5891" y="5488"/>
                    <a:pt x="6059" y="5576"/>
                    <a:pt x="6225" y="5576"/>
                  </a:cubicBezTo>
                  <a:cubicBezTo>
                    <a:pt x="6476" y="5576"/>
                    <a:pt x="6726" y="5375"/>
                    <a:pt x="6626" y="5055"/>
                  </a:cubicBezTo>
                  <a:cubicBezTo>
                    <a:pt x="6058" y="3487"/>
                    <a:pt x="5325" y="1952"/>
                    <a:pt x="5091" y="284"/>
                  </a:cubicBezTo>
                  <a:cubicBezTo>
                    <a:pt x="5069" y="81"/>
                    <a:pt x="4893" y="0"/>
                    <a:pt x="4720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7" name="Google Shape;2957;p11"/>
            <p:cNvSpPr/>
            <p:nvPr/>
          </p:nvSpPr>
          <p:spPr>
            <a:xfrm>
              <a:off x="1522934" y="228264"/>
              <a:ext cx="280103" cy="217881"/>
            </a:xfrm>
            <a:custGeom>
              <a:avLst/>
              <a:gdLst/>
              <a:ahLst/>
              <a:cxnLst/>
              <a:rect l="l" t="t" r="r" b="b"/>
              <a:pathLst>
                <a:path w="9350" h="7273" extrusionOk="0">
                  <a:moveTo>
                    <a:pt x="6183" y="0"/>
                  </a:moveTo>
                  <a:cubicBezTo>
                    <a:pt x="4107" y="0"/>
                    <a:pt x="2152" y="1072"/>
                    <a:pt x="395" y="2058"/>
                  </a:cubicBezTo>
                  <a:cubicBezTo>
                    <a:pt x="1" y="2283"/>
                    <a:pt x="225" y="2818"/>
                    <a:pt x="586" y="2818"/>
                  </a:cubicBezTo>
                  <a:cubicBezTo>
                    <a:pt x="652" y="2818"/>
                    <a:pt x="723" y="2800"/>
                    <a:pt x="796" y="2758"/>
                  </a:cubicBezTo>
                  <a:cubicBezTo>
                    <a:pt x="2474" y="1857"/>
                    <a:pt x="4326" y="840"/>
                    <a:pt x="6270" y="840"/>
                  </a:cubicBezTo>
                  <a:cubicBezTo>
                    <a:pt x="6287" y="840"/>
                    <a:pt x="6304" y="840"/>
                    <a:pt x="6321" y="840"/>
                  </a:cubicBezTo>
                  <a:lnTo>
                    <a:pt x="6321" y="840"/>
                  </a:lnTo>
                  <a:cubicBezTo>
                    <a:pt x="6680" y="2983"/>
                    <a:pt x="7901" y="4885"/>
                    <a:pt x="8468" y="6995"/>
                  </a:cubicBezTo>
                  <a:cubicBezTo>
                    <a:pt x="8520" y="7189"/>
                    <a:pt x="8673" y="7273"/>
                    <a:pt x="8832" y="7273"/>
                  </a:cubicBezTo>
                  <a:cubicBezTo>
                    <a:pt x="9083" y="7273"/>
                    <a:pt x="9350" y="7067"/>
                    <a:pt x="9268" y="6761"/>
                  </a:cubicBezTo>
                  <a:cubicBezTo>
                    <a:pt x="8701" y="4626"/>
                    <a:pt x="7367" y="2691"/>
                    <a:pt x="7100" y="456"/>
                  </a:cubicBezTo>
                  <a:cubicBezTo>
                    <a:pt x="7067" y="223"/>
                    <a:pt x="6933" y="56"/>
                    <a:pt x="6700" y="23"/>
                  </a:cubicBezTo>
                  <a:cubicBezTo>
                    <a:pt x="6527" y="8"/>
                    <a:pt x="6355" y="0"/>
                    <a:pt x="6183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8" name="Google Shape;2958;p11"/>
            <p:cNvSpPr/>
            <p:nvPr/>
          </p:nvSpPr>
          <p:spPr>
            <a:xfrm>
              <a:off x="1512719" y="76270"/>
              <a:ext cx="388219" cy="265753"/>
            </a:xfrm>
            <a:custGeom>
              <a:avLst/>
              <a:gdLst/>
              <a:ahLst/>
              <a:cxnLst/>
              <a:rect l="l" t="t" r="r" b="b"/>
              <a:pathLst>
                <a:path w="12959" h="8871" extrusionOk="0">
                  <a:moveTo>
                    <a:pt x="9243" y="1"/>
                  </a:moveTo>
                  <a:cubicBezTo>
                    <a:pt x="9197" y="1"/>
                    <a:pt x="9152" y="9"/>
                    <a:pt x="9109" y="27"/>
                  </a:cubicBezTo>
                  <a:cubicBezTo>
                    <a:pt x="6240" y="794"/>
                    <a:pt x="3438" y="1761"/>
                    <a:pt x="503" y="2295"/>
                  </a:cubicBezTo>
                  <a:cubicBezTo>
                    <a:pt x="0" y="2389"/>
                    <a:pt x="178" y="3104"/>
                    <a:pt x="646" y="3104"/>
                  </a:cubicBezTo>
                  <a:cubicBezTo>
                    <a:pt x="675" y="3104"/>
                    <a:pt x="705" y="3101"/>
                    <a:pt x="736" y="3095"/>
                  </a:cubicBezTo>
                  <a:cubicBezTo>
                    <a:pt x="3528" y="2582"/>
                    <a:pt x="6226" y="1668"/>
                    <a:pt x="8981" y="916"/>
                  </a:cubicBezTo>
                  <a:lnTo>
                    <a:pt x="8981" y="916"/>
                  </a:lnTo>
                  <a:cubicBezTo>
                    <a:pt x="10166" y="3393"/>
                    <a:pt x="11307" y="5933"/>
                    <a:pt x="12078" y="8566"/>
                  </a:cubicBezTo>
                  <a:cubicBezTo>
                    <a:pt x="12131" y="8779"/>
                    <a:pt x="12291" y="8870"/>
                    <a:pt x="12456" y="8870"/>
                  </a:cubicBezTo>
                  <a:cubicBezTo>
                    <a:pt x="12702" y="8870"/>
                    <a:pt x="12958" y="8666"/>
                    <a:pt x="12878" y="8366"/>
                  </a:cubicBezTo>
                  <a:cubicBezTo>
                    <a:pt x="12078" y="5530"/>
                    <a:pt x="10810" y="2862"/>
                    <a:pt x="9576" y="193"/>
                  </a:cubicBezTo>
                  <a:cubicBezTo>
                    <a:pt x="9502" y="70"/>
                    <a:pt x="9373" y="1"/>
                    <a:pt x="9243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9" name="Google Shape;2959;p11"/>
            <p:cNvSpPr/>
            <p:nvPr/>
          </p:nvSpPr>
          <p:spPr>
            <a:xfrm>
              <a:off x="1532699" y="-106248"/>
              <a:ext cx="446786" cy="249426"/>
            </a:xfrm>
            <a:custGeom>
              <a:avLst/>
              <a:gdLst/>
              <a:ahLst/>
              <a:cxnLst/>
              <a:rect l="l" t="t" r="r" b="b"/>
              <a:pathLst>
                <a:path w="14914" h="8326" extrusionOk="0">
                  <a:moveTo>
                    <a:pt x="10815" y="0"/>
                  </a:moveTo>
                  <a:cubicBezTo>
                    <a:pt x="10781" y="0"/>
                    <a:pt x="10746" y="5"/>
                    <a:pt x="10710" y="15"/>
                  </a:cubicBezTo>
                  <a:cubicBezTo>
                    <a:pt x="7308" y="1349"/>
                    <a:pt x="4139" y="3351"/>
                    <a:pt x="503" y="4051"/>
                  </a:cubicBezTo>
                  <a:cubicBezTo>
                    <a:pt x="1" y="4146"/>
                    <a:pt x="178" y="4861"/>
                    <a:pt x="618" y="4861"/>
                  </a:cubicBezTo>
                  <a:cubicBezTo>
                    <a:pt x="645" y="4861"/>
                    <a:pt x="674" y="4858"/>
                    <a:pt x="703" y="4852"/>
                  </a:cubicBezTo>
                  <a:cubicBezTo>
                    <a:pt x="4210" y="4176"/>
                    <a:pt x="7282" y="2291"/>
                    <a:pt x="10577" y="961"/>
                  </a:cubicBezTo>
                  <a:lnTo>
                    <a:pt x="10577" y="961"/>
                  </a:lnTo>
                  <a:cubicBezTo>
                    <a:pt x="11592" y="3362"/>
                    <a:pt x="13160" y="5527"/>
                    <a:pt x="14013" y="8021"/>
                  </a:cubicBezTo>
                  <a:cubicBezTo>
                    <a:pt x="14079" y="8234"/>
                    <a:pt x="14248" y="8325"/>
                    <a:pt x="14415" y="8325"/>
                  </a:cubicBezTo>
                  <a:cubicBezTo>
                    <a:pt x="14665" y="8325"/>
                    <a:pt x="14913" y="8121"/>
                    <a:pt x="14813" y="7821"/>
                  </a:cubicBezTo>
                  <a:cubicBezTo>
                    <a:pt x="13913" y="5186"/>
                    <a:pt x="12211" y="2917"/>
                    <a:pt x="11211" y="315"/>
                  </a:cubicBezTo>
                  <a:cubicBezTo>
                    <a:pt x="11154" y="146"/>
                    <a:pt x="11002" y="0"/>
                    <a:pt x="108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0" name="Google Shape;2960;p11"/>
            <p:cNvSpPr/>
            <p:nvPr/>
          </p:nvSpPr>
          <p:spPr>
            <a:xfrm>
              <a:off x="1720100" y="-252581"/>
              <a:ext cx="279863" cy="178007"/>
            </a:xfrm>
            <a:custGeom>
              <a:avLst/>
              <a:gdLst/>
              <a:ahLst/>
              <a:cxnLst/>
              <a:rect l="l" t="t" r="r" b="b"/>
              <a:pathLst>
                <a:path w="9342" h="5942" extrusionOk="0">
                  <a:moveTo>
                    <a:pt x="7095" y="0"/>
                  </a:moveTo>
                  <a:cubicBezTo>
                    <a:pt x="7051" y="0"/>
                    <a:pt x="7004" y="9"/>
                    <a:pt x="6956" y="30"/>
                  </a:cubicBezTo>
                  <a:cubicBezTo>
                    <a:pt x="4688" y="797"/>
                    <a:pt x="2653" y="2065"/>
                    <a:pt x="418" y="2965"/>
                  </a:cubicBezTo>
                  <a:cubicBezTo>
                    <a:pt x="1" y="3115"/>
                    <a:pt x="116" y="3797"/>
                    <a:pt x="503" y="3797"/>
                  </a:cubicBezTo>
                  <a:cubicBezTo>
                    <a:pt x="549" y="3797"/>
                    <a:pt x="599" y="3787"/>
                    <a:pt x="652" y="3766"/>
                  </a:cubicBezTo>
                  <a:cubicBezTo>
                    <a:pt x="2725" y="2918"/>
                    <a:pt x="4680" y="1744"/>
                    <a:pt x="6795" y="970"/>
                  </a:cubicBezTo>
                  <a:lnTo>
                    <a:pt x="6795" y="970"/>
                  </a:lnTo>
                  <a:cubicBezTo>
                    <a:pt x="7288" y="2577"/>
                    <a:pt x="7663" y="4267"/>
                    <a:pt x="8457" y="5734"/>
                  </a:cubicBezTo>
                  <a:cubicBezTo>
                    <a:pt x="8530" y="5880"/>
                    <a:pt x="8652" y="5941"/>
                    <a:pt x="8777" y="5941"/>
                  </a:cubicBezTo>
                  <a:cubicBezTo>
                    <a:pt x="9052" y="5941"/>
                    <a:pt x="9341" y="5645"/>
                    <a:pt x="9158" y="5300"/>
                  </a:cubicBezTo>
                  <a:cubicBezTo>
                    <a:pt x="8357" y="3766"/>
                    <a:pt x="8024" y="1965"/>
                    <a:pt x="7456" y="297"/>
                  </a:cubicBezTo>
                  <a:cubicBezTo>
                    <a:pt x="7403" y="138"/>
                    <a:pt x="7266" y="0"/>
                    <a:pt x="709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1" name="Google Shape;2961;p11"/>
            <p:cNvSpPr/>
            <p:nvPr/>
          </p:nvSpPr>
          <p:spPr>
            <a:xfrm>
              <a:off x="1919452" y="21694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35" y="1"/>
                  </a:moveTo>
                  <a:cubicBezTo>
                    <a:pt x="1" y="1"/>
                    <a:pt x="1" y="801"/>
                    <a:pt x="535" y="801"/>
                  </a:cubicBezTo>
                  <a:cubicBezTo>
                    <a:pt x="1035" y="801"/>
                    <a:pt x="1035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2" name="Google Shape;2962;p11"/>
            <p:cNvSpPr/>
            <p:nvPr/>
          </p:nvSpPr>
          <p:spPr>
            <a:xfrm>
              <a:off x="1955429" y="183960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1" y="1"/>
                    <a:pt x="1" y="801"/>
                    <a:pt x="501" y="801"/>
                  </a:cubicBezTo>
                  <a:cubicBezTo>
                    <a:pt x="1035" y="801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3" name="Google Shape;2963;p11"/>
            <p:cNvSpPr/>
            <p:nvPr/>
          </p:nvSpPr>
          <p:spPr>
            <a:xfrm>
              <a:off x="1968429" y="242912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0" y="1"/>
                    <a:pt x="0" y="801"/>
                    <a:pt x="501" y="801"/>
                  </a:cubicBezTo>
                  <a:cubicBezTo>
                    <a:pt x="1034" y="801"/>
                    <a:pt x="1034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4" name="Google Shape;2964;p11"/>
            <p:cNvSpPr/>
            <p:nvPr/>
          </p:nvSpPr>
          <p:spPr>
            <a:xfrm>
              <a:off x="1586709" y="67044"/>
              <a:ext cx="32025" cy="24026"/>
            </a:xfrm>
            <a:custGeom>
              <a:avLst/>
              <a:gdLst/>
              <a:ahLst/>
              <a:cxnLst/>
              <a:rect l="l" t="t" r="r" b="b"/>
              <a:pathLst>
                <a:path w="1069" h="802" extrusionOk="0">
                  <a:moveTo>
                    <a:pt x="535" y="1"/>
                  </a:moveTo>
                  <a:cubicBezTo>
                    <a:pt x="1" y="1"/>
                    <a:pt x="1" y="802"/>
                    <a:pt x="535" y="802"/>
                  </a:cubicBezTo>
                  <a:cubicBezTo>
                    <a:pt x="1068" y="802"/>
                    <a:pt x="1068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5" name="Google Shape;2965;p11"/>
            <p:cNvSpPr/>
            <p:nvPr/>
          </p:nvSpPr>
          <p:spPr>
            <a:xfrm>
              <a:off x="1625681" y="37088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68" y="834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6" name="Google Shape;2966;p11"/>
            <p:cNvSpPr/>
            <p:nvPr/>
          </p:nvSpPr>
          <p:spPr>
            <a:xfrm>
              <a:off x="1736605" y="-219720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0"/>
                  </a:moveTo>
                  <a:cubicBezTo>
                    <a:pt x="1" y="0"/>
                    <a:pt x="1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7" name="Google Shape;2967;p11"/>
            <p:cNvSpPr/>
            <p:nvPr/>
          </p:nvSpPr>
          <p:spPr>
            <a:xfrm>
              <a:off x="1779561" y="-252701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1" y="1"/>
                  </a:moveTo>
                  <a:cubicBezTo>
                    <a:pt x="1" y="1"/>
                    <a:pt x="1" y="835"/>
                    <a:pt x="501" y="835"/>
                  </a:cubicBezTo>
                  <a:cubicBezTo>
                    <a:pt x="1035" y="835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8" name="Google Shape;2968;p11"/>
            <p:cNvSpPr/>
            <p:nvPr/>
          </p:nvSpPr>
          <p:spPr>
            <a:xfrm>
              <a:off x="1785582" y="265918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7" y="801"/>
                    <a:pt x="1067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9" name="Google Shape;2969;p11"/>
            <p:cNvSpPr/>
            <p:nvPr/>
          </p:nvSpPr>
          <p:spPr>
            <a:xfrm>
              <a:off x="1808558" y="323852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0" name="Google Shape;2970;p11"/>
            <p:cNvSpPr/>
            <p:nvPr/>
          </p:nvSpPr>
          <p:spPr>
            <a:xfrm>
              <a:off x="1524761" y="369833"/>
              <a:ext cx="32025" cy="23996"/>
            </a:xfrm>
            <a:custGeom>
              <a:avLst/>
              <a:gdLst/>
              <a:ahLst/>
              <a:cxnLst/>
              <a:rect l="l" t="t" r="r" b="b"/>
              <a:pathLst>
                <a:path w="1069" h="801" extrusionOk="0">
                  <a:moveTo>
                    <a:pt x="535" y="0"/>
                  </a:moveTo>
                  <a:cubicBezTo>
                    <a:pt x="1" y="0"/>
                    <a:pt x="1" y="801"/>
                    <a:pt x="535" y="801"/>
                  </a:cubicBezTo>
                  <a:cubicBezTo>
                    <a:pt x="1068" y="801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1" name="Google Shape;2971;p11"/>
            <p:cNvSpPr/>
            <p:nvPr/>
          </p:nvSpPr>
          <p:spPr>
            <a:xfrm>
              <a:off x="1573738" y="333857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2" name="Google Shape;2972;p11"/>
            <p:cNvSpPr/>
            <p:nvPr/>
          </p:nvSpPr>
          <p:spPr>
            <a:xfrm>
              <a:off x="1632690" y="545701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3" name="Google Shape;2973;p11"/>
            <p:cNvSpPr/>
            <p:nvPr/>
          </p:nvSpPr>
          <p:spPr>
            <a:xfrm>
              <a:off x="1599709" y="597644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4" y="1"/>
                  </a:moveTo>
                  <a:cubicBezTo>
                    <a:pt x="1" y="1"/>
                    <a:pt x="1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74" name="Google Shape;2974;p11"/>
          <p:cNvGrpSpPr/>
          <p:nvPr/>
        </p:nvGrpSpPr>
        <p:grpSpPr>
          <a:xfrm rot="10800000" flipH="1">
            <a:off x="2270785" y="6029216"/>
            <a:ext cx="1043985" cy="1459267"/>
            <a:chOff x="1897495" y="-461400"/>
            <a:chExt cx="815443" cy="1139815"/>
          </a:xfrm>
        </p:grpSpPr>
        <p:sp>
          <p:nvSpPr>
            <p:cNvPr id="2975" name="Google Shape;2975;p11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6" name="Google Shape;2976;p11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7" name="Google Shape;2977;p11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8" name="Google Shape;2978;p11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9" name="Google Shape;2979;p11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0" name="Google Shape;2980;p11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1" name="Google Shape;2981;p11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2" name="Google Shape;2982;p11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3" name="Google Shape;2983;p11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4" name="Google Shape;2984;p11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5" name="Google Shape;2985;p11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6" name="Google Shape;2986;p11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7" name="Google Shape;2987;p11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8" name="Google Shape;2988;p11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9" name="Google Shape;2989;p11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0" name="Google Shape;2990;p11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1" name="Google Shape;2991;p11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2" name="Google Shape;2992;p11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3" name="Google Shape;2993;p11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4" name="Google Shape;2994;p11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5" name="Google Shape;2995;p11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6" name="Google Shape;2996;p11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97" name="Google Shape;2997;p11"/>
          <p:cNvGrpSpPr/>
          <p:nvPr/>
        </p:nvGrpSpPr>
        <p:grpSpPr>
          <a:xfrm>
            <a:off x="668797" y="3922163"/>
            <a:ext cx="558848" cy="729171"/>
            <a:chOff x="1304140" y="978228"/>
            <a:chExt cx="436509" cy="569545"/>
          </a:xfrm>
        </p:grpSpPr>
        <p:sp>
          <p:nvSpPr>
            <p:cNvPr id="2998" name="Google Shape;2998;p11"/>
            <p:cNvSpPr/>
            <p:nvPr/>
          </p:nvSpPr>
          <p:spPr>
            <a:xfrm>
              <a:off x="1321934" y="978228"/>
              <a:ext cx="418716" cy="433845"/>
            </a:xfrm>
            <a:custGeom>
              <a:avLst/>
              <a:gdLst/>
              <a:ahLst/>
              <a:cxnLst/>
              <a:rect l="l" t="t" r="r" b="b"/>
              <a:pathLst>
                <a:path w="13977" h="14482" extrusionOk="0">
                  <a:moveTo>
                    <a:pt x="12193" y="1"/>
                  </a:moveTo>
                  <a:cubicBezTo>
                    <a:pt x="11019" y="1"/>
                    <a:pt x="8624" y="2538"/>
                    <a:pt x="7306" y="3407"/>
                  </a:cubicBezTo>
                  <a:cubicBezTo>
                    <a:pt x="7155" y="3515"/>
                    <a:pt x="7024" y="3559"/>
                    <a:pt x="6904" y="3559"/>
                  </a:cubicBezTo>
                  <a:cubicBezTo>
                    <a:pt x="6467" y="3559"/>
                    <a:pt x="6173" y="2969"/>
                    <a:pt x="5571" y="2707"/>
                  </a:cubicBezTo>
                  <a:cubicBezTo>
                    <a:pt x="5238" y="2567"/>
                    <a:pt x="4914" y="2426"/>
                    <a:pt x="4624" y="2426"/>
                  </a:cubicBezTo>
                  <a:cubicBezTo>
                    <a:pt x="4362" y="2426"/>
                    <a:pt x="4127" y="2541"/>
                    <a:pt x="3936" y="2873"/>
                  </a:cubicBezTo>
                  <a:cubicBezTo>
                    <a:pt x="3303" y="4041"/>
                    <a:pt x="4037" y="5876"/>
                    <a:pt x="3936" y="7143"/>
                  </a:cubicBezTo>
                  <a:cubicBezTo>
                    <a:pt x="3288" y="6861"/>
                    <a:pt x="2376" y="6317"/>
                    <a:pt x="1586" y="6317"/>
                  </a:cubicBezTo>
                  <a:cubicBezTo>
                    <a:pt x="1442" y="6317"/>
                    <a:pt x="1302" y="6335"/>
                    <a:pt x="1168" y="6376"/>
                  </a:cubicBezTo>
                  <a:cubicBezTo>
                    <a:pt x="0" y="6710"/>
                    <a:pt x="267" y="8344"/>
                    <a:pt x="401" y="9278"/>
                  </a:cubicBezTo>
                  <a:cubicBezTo>
                    <a:pt x="601" y="10946"/>
                    <a:pt x="1235" y="12714"/>
                    <a:pt x="1368" y="14382"/>
                  </a:cubicBezTo>
                  <a:lnTo>
                    <a:pt x="1401" y="14382"/>
                  </a:lnTo>
                  <a:cubicBezTo>
                    <a:pt x="2530" y="14382"/>
                    <a:pt x="3857" y="14480"/>
                    <a:pt x="5122" y="14480"/>
                  </a:cubicBezTo>
                  <a:cubicBezTo>
                    <a:pt x="5502" y="14480"/>
                    <a:pt x="5876" y="14472"/>
                    <a:pt x="6238" y="14448"/>
                  </a:cubicBezTo>
                  <a:cubicBezTo>
                    <a:pt x="7372" y="14415"/>
                    <a:pt x="9207" y="14482"/>
                    <a:pt x="10041" y="13514"/>
                  </a:cubicBezTo>
                  <a:cubicBezTo>
                    <a:pt x="11142" y="12213"/>
                    <a:pt x="8707" y="11580"/>
                    <a:pt x="7939" y="11113"/>
                  </a:cubicBezTo>
                  <a:cubicBezTo>
                    <a:pt x="9340" y="10479"/>
                    <a:pt x="10941" y="10379"/>
                    <a:pt x="12309" y="9512"/>
                  </a:cubicBezTo>
                  <a:cubicBezTo>
                    <a:pt x="13076" y="8978"/>
                    <a:pt x="13977" y="8444"/>
                    <a:pt x="13176" y="7577"/>
                  </a:cubicBezTo>
                  <a:cubicBezTo>
                    <a:pt x="12509" y="6810"/>
                    <a:pt x="11442" y="6309"/>
                    <a:pt x="10575" y="6042"/>
                  </a:cubicBezTo>
                  <a:cubicBezTo>
                    <a:pt x="11375" y="4675"/>
                    <a:pt x="13510" y="772"/>
                    <a:pt x="12543" y="105"/>
                  </a:cubicBezTo>
                  <a:cubicBezTo>
                    <a:pt x="12444" y="34"/>
                    <a:pt x="12327" y="1"/>
                    <a:pt x="12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9" name="Google Shape;2999;p11"/>
            <p:cNvSpPr/>
            <p:nvPr/>
          </p:nvSpPr>
          <p:spPr>
            <a:xfrm>
              <a:off x="1304140" y="1073037"/>
              <a:ext cx="322013" cy="474737"/>
            </a:xfrm>
            <a:custGeom>
              <a:avLst/>
              <a:gdLst/>
              <a:ahLst/>
              <a:cxnLst/>
              <a:rect l="l" t="t" r="r" b="b"/>
              <a:pathLst>
                <a:path w="10749" h="15847" extrusionOk="0">
                  <a:moveTo>
                    <a:pt x="10371" y="1"/>
                  </a:moveTo>
                  <a:cubicBezTo>
                    <a:pt x="10313" y="1"/>
                    <a:pt x="10254" y="23"/>
                    <a:pt x="10201" y="75"/>
                  </a:cubicBezTo>
                  <a:cubicBezTo>
                    <a:pt x="8066" y="2210"/>
                    <a:pt x="5931" y="4412"/>
                    <a:pt x="4264" y="6980"/>
                  </a:cubicBezTo>
                  <a:cubicBezTo>
                    <a:pt x="2529" y="9616"/>
                    <a:pt x="995" y="12484"/>
                    <a:pt x="61" y="15520"/>
                  </a:cubicBezTo>
                  <a:cubicBezTo>
                    <a:pt x="1" y="15719"/>
                    <a:pt x="155" y="15846"/>
                    <a:pt x="310" y="15846"/>
                  </a:cubicBezTo>
                  <a:cubicBezTo>
                    <a:pt x="415" y="15846"/>
                    <a:pt x="521" y="15788"/>
                    <a:pt x="561" y="15653"/>
                  </a:cubicBezTo>
                  <a:cubicBezTo>
                    <a:pt x="1495" y="12684"/>
                    <a:pt x="3029" y="9849"/>
                    <a:pt x="4731" y="7247"/>
                  </a:cubicBezTo>
                  <a:cubicBezTo>
                    <a:pt x="6365" y="4712"/>
                    <a:pt x="8467" y="2544"/>
                    <a:pt x="10568" y="442"/>
                  </a:cubicBezTo>
                  <a:cubicBezTo>
                    <a:pt x="10749" y="261"/>
                    <a:pt x="10570" y="1"/>
                    <a:pt x="10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0" name="Google Shape;3000;p11"/>
            <p:cNvSpPr/>
            <p:nvPr/>
          </p:nvSpPr>
          <p:spPr>
            <a:xfrm>
              <a:off x="1369383" y="1235665"/>
              <a:ext cx="155569" cy="125642"/>
            </a:xfrm>
            <a:custGeom>
              <a:avLst/>
              <a:gdLst/>
              <a:ahLst/>
              <a:cxnLst/>
              <a:rect l="l" t="t" r="r" b="b"/>
              <a:pathLst>
                <a:path w="5193" h="4194" extrusionOk="0">
                  <a:moveTo>
                    <a:pt x="255" y="0"/>
                  </a:moveTo>
                  <a:cubicBezTo>
                    <a:pt x="126" y="0"/>
                    <a:pt x="1" y="84"/>
                    <a:pt x="17" y="250"/>
                  </a:cubicBezTo>
                  <a:cubicBezTo>
                    <a:pt x="84" y="1518"/>
                    <a:pt x="484" y="2752"/>
                    <a:pt x="751" y="3986"/>
                  </a:cubicBezTo>
                  <a:cubicBezTo>
                    <a:pt x="751" y="4086"/>
                    <a:pt x="885" y="4187"/>
                    <a:pt x="985" y="4187"/>
                  </a:cubicBezTo>
                  <a:cubicBezTo>
                    <a:pt x="1217" y="4169"/>
                    <a:pt x="1450" y="4163"/>
                    <a:pt x="1683" y="4163"/>
                  </a:cubicBezTo>
                  <a:cubicBezTo>
                    <a:pt x="2210" y="4163"/>
                    <a:pt x="2739" y="4194"/>
                    <a:pt x="3264" y="4194"/>
                  </a:cubicBezTo>
                  <a:cubicBezTo>
                    <a:pt x="3812" y="4194"/>
                    <a:pt x="4356" y="4160"/>
                    <a:pt x="4888" y="4020"/>
                  </a:cubicBezTo>
                  <a:cubicBezTo>
                    <a:pt x="5193" y="3959"/>
                    <a:pt x="5107" y="3507"/>
                    <a:pt x="4835" y="3507"/>
                  </a:cubicBezTo>
                  <a:cubicBezTo>
                    <a:pt x="4810" y="3507"/>
                    <a:pt x="4783" y="3511"/>
                    <a:pt x="4754" y="3519"/>
                  </a:cubicBezTo>
                  <a:cubicBezTo>
                    <a:pt x="4273" y="3636"/>
                    <a:pt x="3782" y="3667"/>
                    <a:pt x="3288" y="3667"/>
                  </a:cubicBezTo>
                  <a:cubicBezTo>
                    <a:pt x="2738" y="3667"/>
                    <a:pt x="2185" y="3629"/>
                    <a:pt x="1641" y="3629"/>
                  </a:cubicBezTo>
                  <a:cubicBezTo>
                    <a:pt x="1494" y="3629"/>
                    <a:pt x="1348" y="3632"/>
                    <a:pt x="1203" y="3639"/>
                  </a:cubicBezTo>
                  <a:lnTo>
                    <a:pt x="1203" y="3639"/>
                  </a:lnTo>
                  <a:cubicBezTo>
                    <a:pt x="938" y="2513"/>
                    <a:pt x="581" y="1411"/>
                    <a:pt x="518" y="250"/>
                  </a:cubicBezTo>
                  <a:cubicBezTo>
                    <a:pt x="518" y="84"/>
                    <a:pt x="384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1" name="Google Shape;3001;p11"/>
            <p:cNvSpPr/>
            <p:nvPr/>
          </p:nvSpPr>
          <p:spPr>
            <a:xfrm>
              <a:off x="1422853" y="1210682"/>
              <a:ext cx="90951" cy="89603"/>
            </a:xfrm>
            <a:custGeom>
              <a:avLst/>
              <a:gdLst/>
              <a:ahLst/>
              <a:cxnLst/>
              <a:rect l="l" t="t" r="r" b="b"/>
              <a:pathLst>
                <a:path w="3036" h="2991" extrusionOk="0">
                  <a:moveTo>
                    <a:pt x="267" y="0"/>
                  </a:moveTo>
                  <a:cubicBezTo>
                    <a:pt x="134" y="0"/>
                    <a:pt x="0" y="84"/>
                    <a:pt x="0" y="250"/>
                  </a:cubicBezTo>
                  <a:cubicBezTo>
                    <a:pt x="0" y="1084"/>
                    <a:pt x="67" y="1885"/>
                    <a:pt x="100" y="2719"/>
                  </a:cubicBezTo>
                  <a:cubicBezTo>
                    <a:pt x="130" y="2868"/>
                    <a:pt x="240" y="2991"/>
                    <a:pt x="383" y="2991"/>
                  </a:cubicBezTo>
                  <a:cubicBezTo>
                    <a:pt x="400" y="2991"/>
                    <a:pt x="417" y="2989"/>
                    <a:pt x="434" y="2986"/>
                  </a:cubicBezTo>
                  <a:cubicBezTo>
                    <a:pt x="1201" y="2686"/>
                    <a:pt x="2002" y="2686"/>
                    <a:pt x="2802" y="2552"/>
                  </a:cubicBezTo>
                  <a:cubicBezTo>
                    <a:pt x="2936" y="2519"/>
                    <a:pt x="3036" y="2352"/>
                    <a:pt x="3003" y="2219"/>
                  </a:cubicBezTo>
                  <a:cubicBezTo>
                    <a:pt x="2936" y="2085"/>
                    <a:pt x="2802" y="2018"/>
                    <a:pt x="2669" y="2018"/>
                  </a:cubicBezTo>
                  <a:cubicBezTo>
                    <a:pt x="1974" y="2163"/>
                    <a:pt x="1280" y="2182"/>
                    <a:pt x="607" y="2359"/>
                  </a:cubicBezTo>
                  <a:lnTo>
                    <a:pt x="607" y="2359"/>
                  </a:lnTo>
                  <a:cubicBezTo>
                    <a:pt x="559" y="1653"/>
                    <a:pt x="534" y="964"/>
                    <a:pt x="534" y="250"/>
                  </a:cubicBezTo>
                  <a:cubicBezTo>
                    <a:pt x="534" y="84"/>
                    <a:pt x="401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2" name="Google Shape;3002;p11"/>
            <p:cNvSpPr/>
            <p:nvPr/>
          </p:nvSpPr>
          <p:spPr>
            <a:xfrm>
              <a:off x="1473208" y="1117461"/>
              <a:ext cx="125911" cy="118242"/>
            </a:xfrm>
            <a:custGeom>
              <a:avLst/>
              <a:gdLst/>
              <a:ahLst/>
              <a:cxnLst/>
              <a:rect l="l" t="t" r="r" b="b"/>
              <a:pathLst>
                <a:path w="4203" h="3947" extrusionOk="0">
                  <a:moveTo>
                    <a:pt x="318" y="0"/>
                  </a:moveTo>
                  <a:cubicBezTo>
                    <a:pt x="171" y="0"/>
                    <a:pt x="1" y="128"/>
                    <a:pt x="21" y="327"/>
                  </a:cubicBezTo>
                  <a:cubicBezTo>
                    <a:pt x="221" y="1361"/>
                    <a:pt x="187" y="2428"/>
                    <a:pt x="221" y="3463"/>
                  </a:cubicBezTo>
                  <a:cubicBezTo>
                    <a:pt x="221" y="3563"/>
                    <a:pt x="287" y="3696"/>
                    <a:pt x="421" y="3696"/>
                  </a:cubicBezTo>
                  <a:cubicBezTo>
                    <a:pt x="988" y="3796"/>
                    <a:pt x="1555" y="3863"/>
                    <a:pt x="2155" y="3930"/>
                  </a:cubicBezTo>
                  <a:cubicBezTo>
                    <a:pt x="2331" y="3940"/>
                    <a:pt x="2509" y="3947"/>
                    <a:pt x="2689" y="3947"/>
                  </a:cubicBezTo>
                  <a:cubicBezTo>
                    <a:pt x="3090" y="3947"/>
                    <a:pt x="3498" y="3911"/>
                    <a:pt x="3890" y="3796"/>
                  </a:cubicBezTo>
                  <a:cubicBezTo>
                    <a:pt x="4203" y="3734"/>
                    <a:pt x="4105" y="3290"/>
                    <a:pt x="3816" y="3290"/>
                  </a:cubicBezTo>
                  <a:cubicBezTo>
                    <a:pt x="3797" y="3290"/>
                    <a:pt x="3777" y="3292"/>
                    <a:pt x="3757" y="3296"/>
                  </a:cubicBezTo>
                  <a:cubicBezTo>
                    <a:pt x="3401" y="3385"/>
                    <a:pt x="3045" y="3414"/>
                    <a:pt x="2689" y="3414"/>
                  </a:cubicBezTo>
                  <a:cubicBezTo>
                    <a:pt x="2511" y="3414"/>
                    <a:pt x="2333" y="3407"/>
                    <a:pt x="2155" y="3396"/>
                  </a:cubicBezTo>
                  <a:cubicBezTo>
                    <a:pt x="1684" y="3366"/>
                    <a:pt x="1213" y="3311"/>
                    <a:pt x="742" y="3229"/>
                  </a:cubicBezTo>
                  <a:lnTo>
                    <a:pt x="742" y="3229"/>
                  </a:lnTo>
                  <a:cubicBezTo>
                    <a:pt x="691" y="2207"/>
                    <a:pt x="707" y="1186"/>
                    <a:pt x="521" y="194"/>
                  </a:cubicBezTo>
                  <a:cubicBezTo>
                    <a:pt x="507" y="59"/>
                    <a:pt x="418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3" name="Google Shape;3003;p11"/>
            <p:cNvSpPr/>
            <p:nvPr/>
          </p:nvSpPr>
          <p:spPr>
            <a:xfrm>
              <a:off x="1524761" y="1114256"/>
              <a:ext cx="61982" cy="58986"/>
            </a:xfrm>
            <a:custGeom>
              <a:avLst/>
              <a:gdLst/>
              <a:ahLst/>
              <a:cxnLst/>
              <a:rect l="l" t="t" r="r" b="b"/>
              <a:pathLst>
                <a:path w="2069" h="1969" extrusionOk="0">
                  <a:moveTo>
                    <a:pt x="301" y="0"/>
                  </a:moveTo>
                  <a:cubicBezTo>
                    <a:pt x="168" y="34"/>
                    <a:pt x="34" y="134"/>
                    <a:pt x="34" y="267"/>
                  </a:cubicBezTo>
                  <a:cubicBezTo>
                    <a:pt x="34" y="734"/>
                    <a:pt x="1" y="1235"/>
                    <a:pt x="168" y="1702"/>
                  </a:cubicBezTo>
                  <a:cubicBezTo>
                    <a:pt x="201" y="1802"/>
                    <a:pt x="301" y="1902"/>
                    <a:pt x="401" y="1902"/>
                  </a:cubicBezTo>
                  <a:cubicBezTo>
                    <a:pt x="868" y="1902"/>
                    <a:pt x="1335" y="1968"/>
                    <a:pt x="1802" y="1968"/>
                  </a:cubicBezTo>
                  <a:cubicBezTo>
                    <a:pt x="1936" y="1968"/>
                    <a:pt x="2069" y="1868"/>
                    <a:pt x="2069" y="1735"/>
                  </a:cubicBezTo>
                  <a:cubicBezTo>
                    <a:pt x="2069" y="1568"/>
                    <a:pt x="1969" y="1468"/>
                    <a:pt x="1802" y="1468"/>
                  </a:cubicBezTo>
                  <a:cubicBezTo>
                    <a:pt x="1402" y="1468"/>
                    <a:pt x="1002" y="1395"/>
                    <a:pt x="601" y="1374"/>
                  </a:cubicBezTo>
                  <a:lnTo>
                    <a:pt x="601" y="1374"/>
                  </a:lnTo>
                  <a:cubicBezTo>
                    <a:pt x="601" y="1349"/>
                    <a:pt x="601" y="1325"/>
                    <a:pt x="601" y="1301"/>
                  </a:cubicBezTo>
                  <a:cubicBezTo>
                    <a:pt x="601" y="1301"/>
                    <a:pt x="601" y="1301"/>
                    <a:pt x="568" y="1268"/>
                  </a:cubicBezTo>
                  <a:cubicBezTo>
                    <a:pt x="568" y="1268"/>
                    <a:pt x="568" y="1201"/>
                    <a:pt x="568" y="1168"/>
                  </a:cubicBezTo>
                  <a:cubicBezTo>
                    <a:pt x="568" y="1168"/>
                    <a:pt x="568" y="1134"/>
                    <a:pt x="568" y="1101"/>
                  </a:cubicBezTo>
                  <a:cubicBezTo>
                    <a:pt x="568" y="1034"/>
                    <a:pt x="568" y="1001"/>
                    <a:pt x="535" y="934"/>
                  </a:cubicBezTo>
                  <a:cubicBezTo>
                    <a:pt x="535" y="734"/>
                    <a:pt x="568" y="501"/>
                    <a:pt x="568" y="267"/>
                  </a:cubicBezTo>
                  <a:cubicBezTo>
                    <a:pt x="568" y="134"/>
                    <a:pt x="434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4" name="Google Shape;3004;p11"/>
            <p:cNvSpPr/>
            <p:nvPr/>
          </p:nvSpPr>
          <p:spPr>
            <a:xfrm>
              <a:off x="1567747" y="1071270"/>
              <a:ext cx="60964" cy="60814"/>
            </a:xfrm>
            <a:custGeom>
              <a:avLst/>
              <a:gdLst/>
              <a:ahLst/>
              <a:cxnLst/>
              <a:rect l="l" t="t" r="r" b="b"/>
              <a:pathLst>
                <a:path w="2035" h="2030" extrusionOk="0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lnTo>
                    <a:pt x="0" y="1669"/>
                  </a:lnTo>
                  <a:cubicBezTo>
                    <a:pt x="0" y="1769"/>
                    <a:pt x="100" y="1902"/>
                    <a:pt x="200" y="1902"/>
                  </a:cubicBezTo>
                  <a:cubicBezTo>
                    <a:pt x="585" y="1974"/>
                    <a:pt x="970" y="2029"/>
                    <a:pt x="1342" y="2029"/>
                  </a:cubicBezTo>
                  <a:cubicBezTo>
                    <a:pt x="1486" y="2029"/>
                    <a:pt x="1628" y="2021"/>
                    <a:pt x="1768" y="2002"/>
                  </a:cubicBezTo>
                  <a:cubicBezTo>
                    <a:pt x="1902" y="2002"/>
                    <a:pt x="2035" y="1902"/>
                    <a:pt x="2035" y="1769"/>
                  </a:cubicBezTo>
                  <a:cubicBezTo>
                    <a:pt x="2035" y="1647"/>
                    <a:pt x="1952" y="1498"/>
                    <a:pt x="1810" y="1498"/>
                  </a:cubicBezTo>
                  <a:cubicBezTo>
                    <a:pt x="1797" y="1498"/>
                    <a:pt x="1783" y="1499"/>
                    <a:pt x="1768" y="1502"/>
                  </a:cubicBezTo>
                  <a:lnTo>
                    <a:pt x="1034" y="1502"/>
                  </a:lnTo>
                  <a:cubicBezTo>
                    <a:pt x="968" y="1502"/>
                    <a:pt x="934" y="1502"/>
                    <a:pt x="867" y="1469"/>
                  </a:cubicBezTo>
                  <a:lnTo>
                    <a:pt x="734" y="1469"/>
                  </a:lnTo>
                  <a:cubicBezTo>
                    <a:pt x="667" y="1452"/>
                    <a:pt x="601" y="1444"/>
                    <a:pt x="534" y="1435"/>
                  </a:cubicBezTo>
                  <a:lnTo>
                    <a:pt x="534" y="1435"/>
                  </a:lnTo>
                  <a:lnTo>
                    <a:pt x="534" y="268"/>
                  </a:lnTo>
                  <a:cubicBezTo>
                    <a:pt x="534" y="101"/>
                    <a:pt x="43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5" name="Google Shape;3005;p11"/>
            <p:cNvSpPr/>
            <p:nvPr/>
          </p:nvSpPr>
          <p:spPr>
            <a:xfrm>
              <a:off x="1620708" y="123015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6" name="Google Shape;3006;p11"/>
            <p:cNvSpPr/>
            <p:nvPr/>
          </p:nvSpPr>
          <p:spPr>
            <a:xfrm>
              <a:off x="1628676" y="120418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7" name="Google Shape;3007;p11"/>
            <p:cNvSpPr/>
            <p:nvPr/>
          </p:nvSpPr>
          <p:spPr>
            <a:xfrm>
              <a:off x="1641677" y="12271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8" name="Google Shape;3008;p11"/>
            <p:cNvSpPr/>
            <p:nvPr/>
          </p:nvSpPr>
          <p:spPr>
            <a:xfrm>
              <a:off x="1628676" y="103631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9" name="Google Shape;3009;p11"/>
            <p:cNvSpPr/>
            <p:nvPr/>
          </p:nvSpPr>
          <p:spPr>
            <a:xfrm>
              <a:off x="1638681" y="10572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0" name="Google Shape;3010;p11"/>
            <p:cNvSpPr/>
            <p:nvPr/>
          </p:nvSpPr>
          <p:spPr>
            <a:xfrm>
              <a:off x="1651682" y="103032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1" name="Google Shape;3011;p11"/>
            <p:cNvSpPr/>
            <p:nvPr/>
          </p:nvSpPr>
          <p:spPr>
            <a:xfrm>
              <a:off x="1451820" y="110125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2" name="Google Shape;3012;p11"/>
            <p:cNvSpPr/>
            <p:nvPr/>
          </p:nvSpPr>
          <p:spPr>
            <a:xfrm>
              <a:off x="1457811" y="10732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3" name="Google Shape;3013;p11"/>
            <p:cNvSpPr/>
            <p:nvPr/>
          </p:nvSpPr>
          <p:spPr>
            <a:xfrm>
              <a:off x="1471800" y="109226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4" name="Google Shape;3014;p11"/>
            <p:cNvSpPr/>
            <p:nvPr/>
          </p:nvSpPr>
          <p:spPr>
            <a:xfrm>
              <a:off x="1544741" y="1374059"/>
              <a:ext cx="15039" cy="10006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lnTo>
                    <a:pt x="268" y="334"/>
                  </a:lnTo>
                  <a:cubicBezTo>
                    <a:pt x="501" y="334"/>
                    <a:pt x="501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5" name="Google Shape;3015;p11"/>
            <p:cNvSpPr/>
            <p:nvPr/>
          </p:nvSpPr>
          <p:spPr>
            <a:xfrm>
              <a:off x="1555735" y="1346081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6" name="Google Shape;3016;p11"/>
            <p:cNvSpPr/>
            <p:nvPr/>
          </p:nvSpPr>
          <p:spPr>
            <a:xfrm>
              <a:off x="1571731" y="137106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7" name="Google Shape;3017;p11"/>
            <p:cNvSpPr/>
            <p:nvPr/>
          </p:nvSpPr>
          <p:spPr>
            <a:xfrm>
              <a:off x="1354914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8" name="Google Shape;3018;p11"/>
            <p:cNvSpPr/>
            <p:nvPr/>
          </p:nvSpPr>
          <p:spPr>
            <a:xfrm>
              <a:off x="1367885" y="1184201"/>
              <a:ext cx="14020" cy="10006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68" y="334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9" name="Google Shape;3019;p11"/>
            <p:cNvSpPr/>
            <p:nvPr/>
          </p:nvSpPr>
          <p:spPr>
            <a:xfrm>
              <a:off x="1375883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20" name="Google Shape;3020;p11"/>
          <p:cNvGrpSpPr/>
          <p:nvPr/>
        </p:nvGrpSpPr>
        <p:grpSpPr>
          <a:xfrm rot="10800000" flipH="1">
            <a:off x="11026624" y="1058000"/>
            <a:ext cx="1586693" cy="1009432"/>
            <a:chOff x="7742212" y="3926048"/>
            <a:chExt cx="1414838" cy="900099"/>
          </a:xfrm>
        </p:grpSpPr>
        <p:sp>
          <p:nvSpPr>
            <p:cNvPr id="3021" name="Google Shape;3021;p11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2" name="Google Shape;3022;p11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3" name="Google Shape;3023;p11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4" name="Google Shape;3024;p11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5" name="Google Shape;3025;p11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6" name="Google Shape;3026;p11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7" name="Google Shape;3027;p11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8" name="Google Shape;3028;p11"/>
            <p:cNvSpPr/>
            <p:nvPr/>
          </p:nvSpPr>
          <p:spPr>
            <a:xfrm>
              <a:off x="7742212" y="3936832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29" name="Google Shape;3029;p11"/>
          <p:cNvGrpSpPr/>
          <p:nvPr/>
        </p:nvGrpSpPr>
        <p:grpSpPr>
          <a:xfrm rot="10800000" flipH="1">
            <a:off x="11394401" y="259356"/>
            <a:ext cx="1389679" cy="1396017"/>
            <a:chOff x="8276926" y="3750868"/>
            <a:chExt cx="1239162" cy="1244814"/>
          </a:xfrm>
        </p:grpSpPr>
        <p:sp>
          <p:nvSpPr>
            <p:cNvPr id="3030" name="Google Shape;3030;p11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1" name="Google Shape;3031;p11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2" name="Google Shape;3032;p11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3" name="Google Shape;3033;p11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4" name="Google Shape;3034;p11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5" name="Google Shape;3035;p11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6" name="Google Shape;3036;p11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7" name="Google Shape;3037;p11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8" name="Google Shape;3038;p11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9" name="Google Shape;3039;p11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0" name="Google Shape;3040;p11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1" name="Google Shape;3041;p11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2" name="Google Shape;3042;p11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3" name="Google Shape;3043;p11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4" name="Google Shape;3044;p11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5" name="Google Shape;3045;p11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6" name="Google Shape;3046;p11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7" name="Google Shape;3047;p11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8" name="Google Shape;3048;p11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9" name="Google Shape;3049;p11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0" name="Google Shape;3050;p11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1" name="Google Shape;3051;p11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2" name="Google Shape;3052;p11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3" name="Google Shape;3053;p11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4" name="Google Shape;3054;p11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5" name="Google Shape;3055;p11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6" name="Google Shape;3056;p11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57" name="Google Shape;3057;p11"/>
          <p:cNvGrpSpPr/>
          <p:nvPr/>
        </p:nvGrpSpPr>
        <p:grpSpPr>
          <a:xfrm rot="10800000" flipH="1">
            <a:off x="11312580" y="-360494"/>
            <a:ext cx="491221" cy="1330575"/>
            <a:chOff x="7607455" y="4238363"/>
            <a:chExt cx="438017" cy="1186459"/>
          </a:xfrm>
        </p:grpSpPr>
        <p:sp>
          <p:nvSpPr>
            <p:cNvPr id="3058" name="Google Shape;3058;p11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9" name="Google Shape;3059;p11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0" name="Google Shape;3060;p11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1" name="Google Shape;3061;p11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2" name="Google Shape;3062;p11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3" name="Google Shape;3063;p11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4" name="Google Shape;3064;p11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5" name="Google Shape;3065;p11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6" name="Google Shape;3066;p11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7" name="Google Shape;3067;p11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8" name="Google Shape;3068;p11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9" name="Google Shape;3069;p11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0" name="Google Shape;3070;p11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1" name="Google Shape;3071;p11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2" name="Google Shape;3072;p11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3" name="Google Shape;3073;p11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4" name="Google Shape;3074;p11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5" name="Google Shape;3075;p11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6" name="Google Shape;3076;p11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7" name="Google Shape;3077;p11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8" name="Google Shape;3078;p11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9" name="Google Shape;3079;p11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0" name="Google Shape;3080;p11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1" name="Google Shape;3081;p11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82" name="Google Shape;3082;p11"/>
          <p:cNvGrpSpPr/>
          <p:nvPr/>
        </p:nvGrpSpPr>
        <p:grpSpPr>
          <a:xfrm rot="-4992369">
            <a:off x="9641891" y="-344473"/>
            <a:ext cx="485747" cy="1259327"/>
            <a:chOff x="7916001" y="4222802"/>
            <a:chExt cx="364302" cy="944474"/>
          </a:xfrm>
        </p:grpSpPr>
        <p:sp>
          <p:nvSpPr>
            <p:cNvPr id="3083" name="Google Shape;3083;p11"/>
            <p:cNvSpPr/>
            <p:nvPr/>
          </p:nvSpPr>
          <p:spPr>
            <a:xfrm>
              <a:off x="7954650" y="4270825"/>
              <a:ext cx="325652" cy="896451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4" name="Google Shape;3084;p11"/>
            <p:cNvSpPr/>
            <p:nvPr/>
          </p:nvSpPr>
          <p:spPr>
            <a:xfrm>
              <a:off x="8159489" y="4463672"/>
              <a:ext cx="54905" cy="89149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5" name="Google Shape;3085;p11"/>
            <p:cNvSpPr/>
            <p:nvPr/>
          </p:nvSpPr>
          <p:spPr>
            <a:xfrm>
              <a:off x="8053845" y="4468005"/>
              <a:ext cx="86579" cy="46918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6" name="Google Shape;3086;p11"/>
            <p:cNvSpPr/>
            <p:nvPr/>
          </p:nvSpPr>
          <p:spPr>
            <a:xfrm>
              <a:off x="8092495" y="4353366"/>
              <a:ext cx="52134" cy="86805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7" name="Google Shape;3087;p11"/>
            <p:cNvSpPr/>
            <p:nvPr/>
          </p:nvSpPr>
          <p:spPr>
            <a:xfrm>
              <a:off x="7991637" y="4373446"/>
              <a:ext cx="80733" cy="48404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8" name="Google Shape;3088;p11"/>
            <p:cNvSpPr/>
            <p:nvPr/>
          </p:nvSpPr>
          <p:spPr>
            <a:xfrm>
              <a:off x="8010231" y="4260999"/>
              <a:ext cx="36914" cy="74131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9" name="Google Shape;3089;p11"/>
            <p:cNvSpPr/>
            <p:nvPr/>
          </p:nvSpPr>
          <p:spPr>
            <a:xfrm>
              <a:off x="7937845" y="4303554"/>
              <a:ext cx="68966" cy="47119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0" name="Google Shape;3090;p11"/>
            <p:cNvSpPr/>
            <p:nvPr/>
          </p:nvSpPr>
          <p:spPr>
            <a:xfrm>
              <a:off x="7916001" y="4222802"/>
              <a:ext cx="62238" cy="61910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91" name="Google Shape;3091;p11"/>
          <p:cNvSpPr/>
          <p:nvPr/>
        </p:nvSpPr>
        <p:spPr>
          <a:xfrm rot="10800000" flipH="1">
            <a:off x="10654771" y="-166611"/>
            <a:ext cx="730728" cy="1173464"/>
          </a:xfrm>
          <a:custGeom>
            <a:avLst/>
            <a:gdLst/>
            <a:ahLst/>
            <a:cxnLst/>
            <a:rect l="l" t="t" r="r" b="b"/>
            <a:pathLst>
              <a:path w="21750" h="34928" extrusionOk="0">
                <a:moveTo>
                  <a:pt x="20882" y="1"/>
                </a:moveTo>
                <a:cubicBezTo>
                  <a:pt x="15445" y="2503"/>
                  <a:pt x="8940" y="5204"/>
                  <a:pt x="5338" y="10308"/>
                </a:cubicBezTo>
                <a:cubicBezTo>
                  <a:pt x="1535" y="15745"/>
                  <a:pt x="0" y="20749"/>
                  <a:pt x="1201" y="27387"/>
                </a:cubicBezTo>
                <a:cubicBezTo>
                  <a:pt x="1635" y="29789"/>
                  <a:pt x="3370" y="32824"/>
                  <a:pt x="3269" y="34892"/>
                </a:cubicBezTo>
                <a:lnTo>
                  <a:pt x="3603" y="34792"/>
                </a:lnTo>
                <a:cubicBezTo>
                  <a:pt x="3958" y="34886"/>
                  <a:pt x="4367" y="34928"/>
                  <a:pt x="4813" y="34928"/>
                </a:cubicBezTo>
                <a:cubicBezTo>
                  <a:pt x="7383" y="34928"/>
                  <a:pt x="11181" y="33534"/>
                  <a:pt x="12943" y="32624"/>
                </a:cubicBezTo>
                <a:cubicBezTo>
                  <a:pt x="15878" y="31090"/>
                  <a:pt x="18180" y="29022"/>
                  <a:pt x="19581" y="26086"/>
                </a:cubicBezTo>
                <a:cubicBezTo>
                  <a:pt x="21749" y="21750"/>
                  <a:pt x="21416" y="16513"/>
                  <a:pt x="21116" y="11743"/>
                </a:cubicBezTo>
                <a:cubicBezTo>
                  <a:pt x="20882" y="7806"/>
                  <a:pt x="20248" y="3803"/>
                  <a:pt x="20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2" name="Google Shape;3092;p11"/>
          <p:cNvSpPr/>
          <p:nvPr/>
        </p:nvSpPr>
        <p:spPr>
          <a:xfrm rot="10800000" flipH="1">
            <a:off x="10645298" y="-266318"/>
            <a:ext cx="648047" cy="1188751"/>
          </a:xfrm>
          <a:custGeom>
            <a:avLst/>
            <a:gdLst/>
            <a:ahLst/>
            <a:cxnLst/>
            <a:rect l="l" t="t" r="r" b="b"/>
            <a:pathLst>
              <a:path w="19289" h="35383" extrusionOk="0">
                <a:moveTo>
                  <a:pt x="18746" y="0"/>
                </a:moveTo>
                <a:cubicBezTo>
                  <a:pt x="18623" y="0"/>
                  <a:pt x="18503" y="65"/>
                  <a:pt x="18429" y="223"/>
                </a:cubicBezTo>
                <a:cubicBezTo>
                  <a:pt x="15960" y="5260"/>
                  <a:pt x="13625" y="10397"/>
                  <a:pt x="11524" y="15601"/>
                </a:cubicBezTo>
                <a:cubicBezTo>
                  <a:pt x="10456" y="18236"/>
                  <a:pt x="9489" y="20871"/>
                  <a:pt x="8522" y="23506"/>
                </a:cubicBezTo>
                <a:cubicBezTo>
                  <a:pt x="7788" y="25608"/>
                  <a:pt x="6787" y="27609"/>
                  <a:pt x="5486" y="29377"/>
                </a:cubicBezTo>
                <a:cubicBezTo>
                  <a:pt x="4018" y="31379"/>
                  <a:pt x="2217" y="33113"/>
                  <a:pt x="316" y="34681"/>
                </a:cubicBezTo>
                <a:cubicBezTo>
                  <a:pt x="1" y="34970"/>
                  <a:pt x="306" y="35383"/>
                  <a:pt x="645" y="35383"/>
                </a:cubicBezTo>
                <a:cubicBezTo>
                  <a:pt x="737" y="35383"/>
                  <a:pt x="831" y="35353"/>
                  <a:pt x="916" y="35281"/>
                </a:cubicBezTo>
                <a:cubicBezTo>
                  <a:pt x="4285" y="32446"/>
                  <a:pt x="7087" y="29210"/>
                  <a:pt x="8789" y="25141"/>
                </a:cubicBezTo>
                <a:cubicBezTo>
                  <a:pt x="9856" y="22572"/>
                  <a:pt x="10690" y="19904"/>
                  <a:pt x="11724" y="17335"/>
                </a:cubicBezTo>
                <a:cubicBezTo>
                  <a:pt x="12758" y="14667"/>
                  <a:pt x="13892" y="11998"/>
                  <a:pt x="15060" y="9396"/>
                </a:cubicBezTo>
                <a:cubicBezTo>
                  <a:pt x="16361" y="6428"/>
                  <a:pt x="17728" y="3525"/>
                  <a:pt x="19129" y="623"/>
                </a:cubicBezTo>
                <a:cubicBezTo>
                  <a:pt x="19289" y="304"/>
                  <a:pt x="19012" y="0"/>
                  <a:pt x="18746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3" name="Google Shape;3093;p11"/>
          <p:cNvSpPr/>
          <p:nvPr/>
        </p:nvSpPr>
        <p:spPr>
          <a:xfrm rot="10800000" flipH="1">
            <a:off x="11083227" y="635525"/>
            <a:ext cx="226711" cy="187436"/>
          </a:xfrm>
          <a:custGeom>
            <a:avLst/>
            <a:gdLst/>
            <a:ahLst/>
            <a:cxnLst/>
            <a:rect l="l" t="t" r="r" b="b"/>
            <a:pathLst>
              <a:path w="6748" h="5579" extrusionOk="0">
                <a:moveTo>
                  <a:pt x="521" y="0"/>
                </a:moveTo>
                <a:cubicBezTo>
                  <a:pt x="261" y="0"/>
                  <a:pt x="1" y="194"/>
                  <a:pt x="122" y="498"/>
                </a:cubicBezTo>
                <a:cubicBezTo>
                  <a:pt x="689" y="2066"/>
                  <a:pt x="1423" y="3600"/>
                  <a:pt x="1657" y="5268"/>
                </a:cubicBezTo>
                <a:cubicBezTo>
                  <a:pt x="1681" y="5483"/>
                  <a:pt x="1876" y="5578"/>
                  <a:pt x="2058" y="5578"/>
                </a:cubicBezTo>
                <a:cubicBezTo>
                  <a:pt x="2130" y="5578"/>
                  <a:pt x="2200" y="5563"/>
                  <a:pt x="2257" y="5535"/>
                </a:cubicBezTo>
                <a:cubicBezTo>
                  <a:pt x="3591" y="4901"/>
                  <a:pt x="4892" y="4200"/>
                  <a:pt x="6293" y="3733"/>
                </a:cubicBezTo>
                <a:cubicBezTo>
                  <a:pt x="6747" y="3582"/>
                  <a:pt x="6625" y="2910"/>
                  <a:pt x="6200" y="2910"/>
                </a:cubicBezTo>
                <a:cubicBezTo>
                  <a:pt x="6157" y="2910"/>
                  <a:pt x="6110" y="2917"/>
                  <a:pt x="6060" y="2933"/>
                </a:cubicBezTo>
                <a:cubicBezTo>
                  <a:pt x="4783" y="3368"/>
                  <a:pt x="3582" y="3980"/>
                  <a:pt x="2369" y="4549"/>
                </a:cubicBezTo>
                <a:lnTo>
                  <a:pt x="2369" y="4549"/>
                </a:lnTo>
                <a:cubicBezTo>
                  <a:pt x="2072" y="3079"/>
                  <a:pt x="1431" y="1698"/>
                  <a:pt x="923" y="264"/>
                </a:cubicBezTo>
                <a:cubicBezTo>
                  <a:pt x="857" y="81"/>
                  <a:pt x="689" y="0"/>
                  <a:pt x="52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4" name="Google Shape;3094;p11"/>
          <p:cNvSpPr/>
          <p:nvPr/>
        </p:nvSpPr>
        <p:spPr>
          <a:xfrm rot="10800000" flipH="1">
            <a:off x="10996555" y="473731"/>
            <a:ext cx="314835" cy="243576"/>
          </a:xfrm>
          <a:custGeom>
            <a:avLst/>
            <a:gdLst/>
            <a:ahLst/>
            <a:cxnLst/>
            <a:rect l="l" t="t" r="r" b="b"/>
            <a:pathLst>
              <a:path w="9371" h="7250" extrusionOk="0">
                <a:moveTo>
                  <a:pt x="515" y="0"/>
                </a:moveTo>
                <a:cubicBezTo>
                  <a:pt x="262" y="0"/>
                  <a:pt x="0" y="201"/>
                  <a:pt x="100" y="522"/>
                </a:cubicBezTo>
                <a:cubicBezTo>
                  <a:pt x="668" y="2657"/>
                  <a:pt x="2002" y="4591"/>
                  <a:pt x="2235" y="6826"/>
                </a:cubicBezTo>
                <a:cubicBezTo>
                  <a:pt x="2269" y="7060"/>
                  <a:pt x="2435" y="7226"/>
                  <a:pt x="2669" y="7226"/>
                </a:cubicBezTo>
                <a:cubicBezTo>
                  <a:pt x="2844" y="7242"/>
                  <a:pt x="3018" y="7250"/>
                  <a:pt x="3192" y="7250"/>
                </a:cubicBezTo>
                <a:cubicBezTo>
                  <a:pt x="5241" y="7250"/>
                  <a:pt x="7221" y="6209"/>
                  <a:pt x="8973" y="5225"/>
                </a:cubicBezTo>
                <a:cubicBezTo>
                  <a:pt x="9371" y="4998"/>
                  <a:pt x="9117" y="4434"/>
                  <a:pt x="8745" y="4434"/>
                </a:cubicBezTo>
                <a:cubicBezTo>
                  <a:pt x="8679" y="4434"/>
                  <a:pt x="8610" y="4451"/>
                  <a:pt x="8540" y="4491"/>
                </a:cubicBezTo>
                <a:cubicBezTo>
                  <a:pt x="6914" y="5411"/>
                  <a:pt x="5091" y="6416"/>
                  <a:pt x="3174" y="6416"/>
                </a:cubicBezTo>
                <a:cubicBezTo>
                  <a:pt x="3121" y="6416"/>
                  <a:pt x="3069" y="6416"/>
                  <a:pt x="3016" y="6414"/>
                </a:cubicBezTo>
                <a:lnTo>
                  <a:pt x="3016" y="6414"/>
                </a:lnTo>
                <a:cubicBezTo>
                  <a:pt x="2680" y="4257"/>
                  <a:pt x="1466" y="2390"/>
                  <a:pt x="901" y="288"/>
                </a:cubicBezTo>
                <a:cubicBezTo>
                  <a:pt x="848" y="89"/>
                  <a:pt x="683" y="0"/>
                  <a:pt x="51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5" name="Google Shape;3095;p11"/>
          <p:cNvSpPr/>
          <p:nvPr/>
        </p:nvSpPr>
        <p:spPr>
          <a:xfrm rot="10800000" flipH="1">
            <a:off x="10886737" y="302767"/>
            <a:ext cx="434943" cy="298003"/>
          </a:xfrm>
          <a:custGeom>
            <a:avLst/>
            <a:gdLst/>
            <a:ahLst/>
            <a:cxnLst/>
            <a:rect l="l" t="t" r="r" b="b"/>
            <a:pathLst>
              <a:path w="12946" h="8870" extrusionOk="0">
                <a:moveTo>
                  <a:pt x="515" y="1"/>
                </a:moveTo>
                <a:cubicBezTo>
                  <a:pt x="262" y="1"/>
                  <a:pt x="0" y="201"/>
                  <a:pt x="100" y="522"/>
                </a:cubicBezTo>
                <a:cubicBezTo>
                  <a:pt x="901" y="3324"/>
                  <a:pt x="2135" y="6026"/>
                  <a:pt x="3403" y="8661"/>
                </a:cubicBezTo>
                <a:cubicBezTo>
                  <a:pt x="3458" y="8800"/>
                  <a:pt x="3630" y="8869"/>
                  <a:pt x="3782" y="8869"/>
                </a:cubicBezTo>
                <a:cubicBezTo>
                  <a:pt x="3812" y="8869"/>
                  <a:pt x="3842" y="8867"/>
                  <a:pt x="3870" y="8861"/>
                </a:cubicBezTo>
                <a:cubicBezTo>
                  <a:pt x="6739" y="8094"/>
                  <a:pt x="9541" y="7127"/>
                  <a:pt x="12443" y="6559"/>
                </a:cubicBezTo>
                <a:cubicBezTo>
                  <a:pt x="12945" y="6465"/>
                  <a:pt x="12797" y="5750"/>
                  <a:pt x="12333" y="5750"/>
                </a:cubicBezTo>
                <a:cubicBezTo>
                  <a:pt x="12304" y="5750"/>
                  <a:pt x="12274" y="5753"/>
                  <a:pt x="12242" y="5759"/>
                </a:cubicBezTo>
                <a:cubicBezTo>
                  <a:pt x="9420" y="6304"/>
                  <a:pt x="6720" y="7220"/>
                  <a:pt x="3966" y="7971"/>
                </a:cubicBezTo>
                <a:lnTo>
                  <a:pt x="3966" y="7971"/>
                </a:lnTo>
                <a:cubicBezTo>
                  <a:pt x="2781" y="5466"/>
                  <a:pt x="1640" y="2954"/>
                  <a:pt x="901" y="288"/>
                </a:cubicBezTo>
                <a:cubicBezTo>
                  <a:pt x="848" y="89"/>
                  <a:pt x="683" y="1"/>
                  <a:pt x="515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6" name="Google Shape;3096;p11"/>
          <p:cNvSpPr/>
          <p:nvPr/>
        </p:nvSpPr>
        <p:spPr>
          <a:xfrm rot="10800000" flipH="1">
            <a:off x="10798654" y="98214"/>
            <a:ext cx="501732" cy="279557"/>
          </a:xfrm>
          <a:custGeom>
            <a:avLst/>
            <a:gdLst/>
            <a:ahLst/>
            <a:cxnLst/>
            <a:rect l="l" t="t" r="r" b="b"/>
            <a:pathLst>
              <a:path w="14934" h="8321" extrusionOk="0">
                <a:moveTo>
                  <a:pt x="511" y="1"/>
                </a:moveTo>
                <a:cubicBezTo>
                  <a:pt x="254" y="1"/>
                  <a:pt x="0" y="201"/>
                  <a:pt x="121" y="522"/>
                </a:cubicBezTo>
                <a:cubicBezTo>
                  <a:pt x="1021" y="3157"/>
                  <a:pt x="2689" y="5425"/>
                  <a:pt x="3690" y="8027"/>
                </a:cubicBezTo>
                <a:cubicBezTo>
                  <a:pt x="3771" y="8163"/>
                  <a:pt x="3919" y="8321"/>
                  <a:pt x="4097" y="8321"/>
                </a:cubicBezTo>
                <a:cubicBezTo>
                  <a:pt x="4138" y="8321"/>
                  <a:pt x="4180" y="8313"/>
                  <a:pt x="4224" y="8294"/>
                </a:cubicBezTo>
                <a:cubicBezTo>
                  <a:pt x="7626" y="6960"/>
                  <a:pt x="10795" y="4958"/>
                  <a:pt x="14431" y="4291"/>
                </a:cubicBezTo>
                <a:cubicBezTo>
                  <a:pt x="14933" y="4197"/>
                  <a:pt x="14756" y="3482"/>
                  <a:pt x="14288" y="3482"/>
                </a:cubicBezTo>
                <a:cubicBezTo>
                  <a:pt x="14259" y="3482"/>
                  <a:pt x="14229" y="3485"/>
                  <a:pt x="14197" y="3491"/>
                </a:cubicBezTo>
                <a:cubicBezTo>
                  <a:pt x="10680" y="4136"/>
                  <a:pt x="7599" y="6030"/>
                  <a:pt x="4322" y="7361"/>
                </a:cubicBezTo>
                <a:lnTo>
                  <a:pt x="4322" y="7361"/>
                </a:lnTo>
                <a:cubicBezTo>
                  <a:pt x="3336" y="4938"/>
                  <a:pt x="1772" y="2777"/>
                  <a:pt x="921" y="288"/>
                </a:cubicBezTo>
                <a:cubicBezTo>
                  <a:pt x="855" y="89"/>
                  <a:pt x="682" y="1"/>
                  <a:pt x="511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7" name="Google Shape;3097;p11"/>
          <p:cNvSpPr/>
          <p:nvPr/>
        </p:nvSpPr>
        <p:spPr>
          <a:xfrm rot="10800000" flipH="1">
            <a:off x="10776381" y="-66189"/>
            <a:ext cx="313625" cy="199228"/>
          </a:xfrm>
          <a:custGeom>
            <a:avLst/>
            <a:gdLst/>
            <a:ahLst/>
            <a:cxnLst/>
            <a:rect l="l" t="t" r="r" b="b"/>
            <a:pathLst>
              <a:path w="9335" h="5930" extrusionOk="0">
                <a:moveTo>
                  <a:pt x="561" y="0"/>
                </a:moveTo>
                <a:cubicBezTo>
                  <a:pt x="287" y="0"/>
                  <a:pt x="0" y="289"/>
                  <a:pt x="183" y="609"/>
                </a:cubicBezTo>
                <a:cubicBezTo>
                  <a:pt x="984" y="2177"/>
                  <a:pt x="1317" y="3978"/>
                  <a:pt x="1851" y="5612"/>
                </a:cubicBezTo>
                <a:cubicBezTo>
                  <a:pt x="1906" y="5805"/>
                  <a:pt x="2075" y="5930"/>
                  <a:pt x="2264" y="5930"/>
                </a:cubicBezTo>
                <a:cubicBezTo>
                  <a:pt x="2303" y="5930"/>
                  <a:pt x="2344" y="5924"/>
                  <a:pt x="2385" y="5913"/>
                </a:cubicBezTo>
                <a:cubicBezTo>
                  <a:pt x="4653" y="5145"/>
                  <a:pt x="6688" y="3878"/>
                  <a:pt x="8889" y="2977"/>
                </a:cubicBezTo>
                <a:cubicBezTo>
                  <a:pt x="9335" y="2799"/>
                  <a:pt x="9225" y="2145"/>
                  <a:pt x="8842" y="2145"/>
                </a:cubicBezTo>
                <a:cubicBezTo>
                  <a:pt x="8795" y="2145"/>
                  <a:pt x="8744" y="2155"/>
                  <a:pt x="8689" y="2177"/>
                </a:cubicBezTo>
                <a:cubicBezTo>
                  <a:pt x="6583" y="3026"/>
                  <a:pt x="4654" y="4201"/>
                  <a:pt x="2540" y="4975"/>
                </a:cubicBezTo>
                <a:lnTo>
                  <a:pt x="2540" y="4975"/>
                </a:lnTo>
                <a:cubicBezTo>
                  <a:pt x="2025" y="3368"/>
                  <a:pt x="1679" y="1676"/>
                  <a:pt x="884" y="209"/>
                </a:cubicBezTo>
                <a:cubicBezTo>
                  <a:pt x="810" y="61"/>
                  <a:pt x="687" y="0"/>
                  <a:pt x="56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8" name="Google Shape;3098;p11"/>
          <p:cNvSpPr/>
          <p:nvPr/>
        </p:nvSpPr>
        <p:spPr>
          <a:xfrm rot="10800000" flipH="1">
            <a:off x="10830702" y="459940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0"/>
                </a:moveTo>
                <a:cubicBezTo>
                  <a:pt x="1" y="0"/>
                  <a:pt x="1" y="834"/>
                  <a:pt x="534" y="834"/>
                </a:cubicBezTo>
                <a:cubicBezTo>
                  <a:pt x="1068" y="834"/>
                  <a:pt x="1068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9" name="Google Shape;3099;p11"/>
          <p:cNvSpPr/>
          <p:nvPr/>
        </p:nvSpPr>
        <p:spPr>
          <a:xfrm rot="10800000" flipH="1">
            <a:off x="10791498" y="422987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00" y="1"/>
                </a:moveTo>
                <a:cubicBezTo>
                  <a:pt x="0" y="1"/>
                  <a:pt x="0" y="835"/>
                  <a:pt x="500" y="835"/>
                </a:cubicBezTo>
                <a:cubicBezTo>
                  <a:pt x="1034" y="835"/>
                  <a:pt x="1034" y="1"/>
                  <a:pt x="500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0" name="Google Shape;3100;p11"/>
          <p:cNvSpPr/>
          <p:nvPr/>
        </p:nvSpPr>
        <p:spPr>
          <a:xfrm rot="10800000" flipH="1">
            <a:off x="10775810" y="489100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1" name="Google Shape;3101;p11"/>
          <p:cNvSpPr/>
          <p:nvPr/>
        </p:nvSpPr>
        <p:spPr>
          <a:xfrm rot="10800000" flipH="1">
            <a:off x="11203863" y="291870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35" y="835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2" name="Google Shape;3102;p11"/>
          <p:cNvSpPr/>
          <p:nvPr/>
        </p:nvSpPr>
        <p:spPr>
          <a:xfrm rot="10800000" flipH="1">
            <a:off x="11160158" y="259351"/>
            <a:ext cx="34772" cy="26944"/>
          </a:xfrm>
          <a:custGeom>
            <a:avLst/>
            <a:gdLst/>
            <a:ahLst/>
            <a:cxnLst/>
            <a:rect l="l" t="t" r="r" b="b"/>
            <a:pathLst>
              <a:path w="1035" h="802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3" name="Google Shape;3103;p11"/>
          <p:cNvSpPr/>
          <p:nvPr/>
        </p:nvSpPr>
        <p:spPr>
          <a:xfrm rot="10800000" flipH="1">
            <a:off x="10980867" y="514867"/>
            <a:ext cx="34772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34" y="0"/>
                </a:moveTo>
                <a:cubicBezTo>
                  <a:pt x="0" y="0"/>
                  <a:pt x="0" y="801"/>
                  <a:pt x="534" y="801"/>
                </a:cubicBezTo>
                <a:cubicBezTo>
                  <a:pt x="1034" y="801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4" name="Google Shape;3104;p11"/>
          <p:cNvSpPr/>
          <p:nvPr/>
        </p:nvSpPr>
        <p:spPr>
          <a:xfrm rot="10800000" flipH="1">
            <a:off x="10955101" y="580980"/>
            <a:ext cx="35881" cy="26944"/>
          </a:xfrm>
          <a:custGeom>
            <a:avLst/>
            <a:gdLst/>
            <a:ahLst/>
            <a:cxnLst/>
            <a:rect l="l" t="t" r="r" b="b"/>
            <a:pathLst>
              <a:path w="1068" h="802" extrusionOk="0">
                <a:moveTo>
                  <a:pt x="534" y="1"/>
                </a:moveTo>
                <a:cubicBezTo>
                  <a:pt x="0" y="1"/>
                  <a:pt x="0" y="802"/>
                  <a:pt x="534" y="802"/>
                </a:cubicBezTo>
                <a:cubicBezTo>
                  <a:pt x="1068" y="802"/>
                  <a:pt x="1068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5" name="Google Shape;3105;p11"/>
          <p:cNvSpPr/>
          <p:nvPr/>
        </p:nvSpPr>
        <p:spPr>
          <a:xfrm rot="10800000" flipH="1">
            <a:off x="11273335" y="631404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1" y="1"/>
                  <a:pt x="1" y="834"/>
                  <a:pt x="534" y="834"/>
                </a:cubicBezTo>
                <a:cubicBezTo>
                  <a:pt x="1035" y="834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6" name="Google Shape;3106;p11"/>
          <p:cNvSpPr/>
          <p:nvPr/>
        </p:nvSpPr>
        <p:spPr>
          <a:xfrm rot="10800000" flipH="1">
            <a:off x="11218443" y="591059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0"/>
                </a:moveTo>
                <a:cubicBezTo>
                  <a:pt x="0" y="0"/>
                  <a:pt x="0" y="834"/>
                  <a:pt x="534" y="834"/>
                </a:cubicBezTo>
                <a:cubicBezTo>
                  <a:pt x="1034" y="834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7" name="Google Shape;3107;p11"/>
          <p:cNvSpPr/>
          <p:nvPr/>
        </p:nvSpPr>
        <p:spPr>
          <a:xfrm rot="10800000" flipH="1">
            <a:off x="11152330" y="828635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8" name="Google Shape;3108;p11"/>
          <p:cNvSpPr/>
          <p:nvPr/>
        </p:nvSpPr>
        <p:spPr>
          <a:xfrm rot="10800000" flipH="1">
            <a:off x="11189283" y="886921"/>
            <a:ext cx="34772" cy="28020"/>
          </a:xfrm>
          <a:custGeom>
            <a:avLst/>
            <a:gdLst/>
            <a:ahLst/>
            <a:cxnLst/>
            <a:rect l="l" t="t" r="r" b="b"/>
            <a:pathLst>
              <a:path w="1035" h="834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9" name="Google Shape;3109;p11"/>
          <p:cNvSpPr/>
          <p:nvPr/>
        </p:nvSpPr>
        <p:spPr>
          <a:xfrm rot="-10392468" flipH="1">
            <a:off x="9807020" y="-141511"/>
            <a:ext cx="914813" cy="1148001"/>
          </a:xfrm>
          <a:custGeom>
            <a:avLst/>
            <a:gdLst/>
            <a:ahLst/>
            <a:cxnLst/>
            <a:rect l="l" t="t" r="r" b="b"/>
            <a:pathLst>
              <a:path w="27230" h="34171" extrusionOk="0">
                <a:moveTo>
                  <a:pt x="3505" y="0"/>
                </a:moveTo>
                <a:cubicBezTo>
                  <a:pt x="783" y="0"/>
                  <a:pt x="671" y="2298"/>
                  <a:pt x="334" y="4961"/>
                </a:cubicBezTo>
                <a:cubicBezTo>
                  <a:pt x="100" y="7196"/>
                  <a:pt x="0" y="9498"/>
                  <a:pt x="100" y="11833"/>
                </a:cubicBezTo>
                <a:cubicBezTo>
                  <a:pt x="234" y="15102"/>
                  <a:pt x="2569" y="14168"/>
                  <a:pt x="5137" y="14868"/>
                </a:cubicBezTo>
                <a:cubicBezTo>
                  <a:pt x="9674" y="16169"/>
                  <a:pt x="3603" y="16402"/>
                  <a:pt x="1968" y="16636"/>
                </a:cubicBezTo>
                <a:cubicBezTo>
                  <a:pt x="100" y="16869"/>
                  <a:pt x="234" y="17103"/>
                  <a:pt x="334" y="18938"/>
                </a:cubicBezTo>
                <a:cubicBezTo>
                  <a:pt x="467" y="20472"/>
                  <a:pt x="467" y="21740"/>
                  <a:pt x="801" y="23141"/>
                </a:cubicBezTo>
                <a:cubicBezTo>
                  <a:pt x="1270" y="25416"/>
                  <a:pt x="2260" y="26170"/>
                  <a:pt x="3774" y="26170"/>
                </a:cubicBezTo>
                <a:cubicBezTo>
                  <a:pt x="4523" y="26170"/>
                  <a:pt x="5400" y="25985"/>
                  <a:pt x="6405" y="25709"/>
                </a:cubicBezTo>
                <a:cubicBezTo>
                  <a:pt x="6897" y="25545"/>
                  <a:pt x="8080" y="25036"/>
                  <a:pt x="8983" y="25036"/>
                </a:cubicBezTo>
                <a:cubicBezTo>
                  <a:pt x="9366" y="25036"/>
                  <a:pt x="9699" y="25127"/>
                  <a:pt x="9907" y="25376"/>
                </a:cubicBezTo>
                <a:cubicBezTo>
                  <a:pt x="11308" y="26743"/>
                  <a:pt x="8140" y="27444"/>
                  <a:pt x="7339" y="27811"/>
                </a:cubicBezTo>
                <a:cubicBezTo>
                  <a:pt x="5704" y="28378"/>
                  <a:pt x="3269" y="28978"/>
                  <a:pt x="5471" y="30713"/>
                </a:cubicBezTo>
                <a:cubicBezTo>
                  <a:pt x="6772" y="31547"/>
                  <a:pt x="8740" y="31647"/>
                  <a:pt x="10141" y="32014"/>
                </a:cubicBezTo>
                <a:cubicBezTo>
                  <a:pt x="12637" y="32669"/>
                  <a:pt x="17206" y="34171"/>
                  <a:pt x="19970" y="34171"/>
                </a:cubicBezTo>
                <a:cubicBezTo>
                  <a:pt x="20161" y="34171"/>
                  <a:pt x="20343" y="34164"/>
                  <a:pt x="20515" y="34148"/>
                </a:cubicBezTo>
                <a:cubicBezTo>
                  <a:pt x="22750" y="30212"/>
                  <a:pt x="23651" y="25709"/>
                  <a:pt x="25185" y="21506"/>
                </a:cubicBezTo>
                <a:cubicBezTo>
                  <a:pt x="25615" y="20340"/>
                  <a:pt x="27229" y="16408"/>
                  <a:pt x="25746" y="16408"/>
                </a:cubicBezTo>
                <a:cubicBezTo>
                  <a:pt x="25617" y="16408"/>
                  <a:pt x="25464" y="16438"/>
                  <a:pt x="25285" y="16503"/>
                </a:cubicBezTo>
                <a:cubicBezTo>
                  <a:pt x="23551" y="17203"/>
                  <a:pt x="22950" y="19772"/>
                  <a:pt x="20849" y="20339"/>
                </a:cubicBezTo>
                <a:cubicBezTo>
                  <a:pt x="19815" y="17803"/>
                  <a:pt x="24251" y="15702"/>
                  <a:pt x="23784" y="13133"/>
                </a:cubicBezTo>
                <a:cubicBezTo>
                  <a:pt x="23551" y="11366"/>
                  <a:pt x="19815" y="5895"/>
                  <a:pt x="17947" y="5661"/>
                </a:cubicBezTo>
                <a:cubicBezTo>
                  <a:pt x="17934" y="5661"/>
                  <a:pt x="17921" y="5660"/>
                  <a:pt x="17908" y="5660"/>
                </a:cubicBezTo>
                <a:cubicBezTo>
                  <a:pt x="16432" y="5660"/>
                  <a:pt x="14690" y="10734"/>
                  <a:pt x="13243" y="10734"/>
                </a:cubicBezTo>
                <a:cubicBezTo>
                  <a:pt x="13095" y="10734"/>
                  <a:pt x="12950" y="10681"/>
                  <a:pt x="12810" y="10565"/>
                </a:cubicBezTo>
                <a:cubicBezTo>
                  <a:pt x="11175" y="9264"/>
                  <a:pt x="14678" y="5094"/>
                  <a:pt x="14110" y="3560"/>
                </a:cubicBezTo>
                <a:cubicBezTo>
                  <a:pt x="13277" y="1358"/>
                  <a:pt x="6405" y="424"/>
                  <a:pt x="4303" y="57"/>
                </a:cubicBezTo>
                <a:cubicBezTo>
                  <a:pt x="4015" y="19"/>
                  <a:pt x="3749" y="0"/>
                  <a:pt x="35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0" name="Google Shape;3110;p11"/>
          <p:cNvSpPr/>
          <p:nvPr/>
        </p:nvSpPr>
        <p:spPr>
          <a:xfrm rot="-10392468" flipH="1">
            <a:off x="9904954" y="-277317"/>
            <a:ext cx="644468" cy="1175953"/>
          </a:xfrm>
          <a:custGeom>
            <a:avLst/>
            <a:gdLst/>
            <a:ahLst/>
            <a:cxnLst/>
            <a:rect l="l" t="t" r="r" b="b"/>
            <a:pathLst>
              <a:path w="19183" h="35003" extrusionOk="0">
                <a:moveTo>
                  <a:pt x="440" y="1"/>
                </a:moveTo>
                <a:cubicBezTo>
                  <a:pt x="225" y="1"/>
                  <a:pt x="0" y="237"/>
                  <a:pt x="142" y="473"/>
                </a:cubicBezTo>
                <a:cubicBezTo>
                  <a:pt x="5479" y="9179"/>
                  <a:pt x="10249" y="18185"/>
                  <a:pt x="15152" y="27125"/>
                </a:cubicBezTo>
                <a:cubicBezTo>
                  <a:pt x="16453" y="29560"/>
                  <a:pt x="17888" y="32062"/>
                  <a:pt x="18521" y="34797"/>
                </a:cubicBezTo>
                <a:cubicBezTo>
                  <a:pt x="18561" y="34941"/>
                  <a:pt x="18677" y="35003"/>
                  <a:pt x="18797" y="35003"/>
                </a:cubicBezTo>
                <a:cubicBezTo>
                  <a:pt x="18984" y="35003"/>
                  <a:pt x="19183" y="34854"/>
                  <a:pt x="19122" y="34630"/>
                </a:cubicBezTo>
                <a:cubicBezTo>
                  <a:pt x="18588" y="32262"/>
                  <a:pt x="17454" y="30060"/>
                  <a:pt x="16320" y="27959"/>
                </a:cubicBezTo>
                <a:cubicBezTo>
                  <a:pt x="15086" y="25724"/>
                  <a:pt x="13851" y="23456"/>
                  <a:pt x="12617" y="21221"/>
                </a:cubicBezTo>
                <a:cubicBezTo>
                  <a:pt x="10149" y="16684"/>
                  <a:pt x="7680" y="12148"/>
                  <a:pt x="5112" y="7678"/>
                </a:cubicBezTo>
                <a:cubicBezTo>
                  <a:pt x="3677" y="5143"/>
                  <a:pt x="2210" y="2641"/>
                  <a:pt x="675" y="139"/>
                </a:cubicBezTo>
                <a:cubicBezTo>
                  <a:pt x="617" y="41"/>
                  <a:pt x="529" y="1"/>
                  <a:pt x="44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1" name="Google Shape;3111;p11"/>
          <p:cNvSpPr/>
          <p:nvPr/>
        </p:nvSpPr>
        <p:spPr>
          <a:xfrm rot="-10392468" flipH="1">
            <a:off x="10344283" y="-79104"/>
            <a:ext cx="186356" cy="177823"/>
          </a:xfrm>
          <a:custGeom>
            <a:avLst/>
            <a:gdLst/>
            <a:ahLst/>
            <a:cxnLst/>
            <a:rect l="l" t="t" r="r" b="b"/>
            <a:pathLst>
              <a:path w="5547" h="5293" extrusionOk="0">
                <a:moveTo>
                  <a:pt x="5251" y="1"/>
                </a:moveTo>
                <a:cubicBezTo>
                  <a:pt x="5096" y="1"/>
                  <a:pt x="4930" y="101"/>
                  <a:pt x="4913" y="301"/>
                </a:cubicBezTo>
                <a:cubicBezTo>
                  <a:pt x="4779" y="1569"/>
                  <a:pt x="4980" y="2936"/>
                  <a:pt x="4446" y="4137"/>
                </a:cubicBezTo>
                <a:cubicBezTo>
                  <a:pt x="4379" y="4304"/>
                  <a:pt x="4279" y="4504"/>
                  <a:pt x="4179" y="4604"/>
                </a:cubicBezTo>
                <a:cubicBezTo>
                  <a:pt x="4179" y="4637"/>
                  <a:pt x="4146" y="4637"/>
                  <a:pt x="4179" y="4637"/>
                </a:cubicBezTo>
                <a:cubicBezTo>
                  <a:pt x="4157" y="4649"/>
                  <a:pt x="4146" y="4652"/>
                  <a:pt x="4141" y="4652"/>
                </a:cubicBezTo>
                <a:cubicBezTo>
                  <a:pt x="4131" y="4652"/>
                  <a:pt x="4146" y="4637"/>
                  <a:pt x="4146" y="4637"/>
                </a:cubicBezTo>
                <a:lnTo>
                  <a:pt x="4146" y="4637"/>
                </a:lnTo>
                <a:cubicBezTo>
                  <a:pt x="4123" y="4649"/>
                  <a:pt x="4116" y="4652"/>
                  <a:pt x="4115" y="4652"/>
                </a:cubicBezTo>
                <a:cubicBezTo>
                  <a:pt x="4112" y="4652"/>
                  <a:pt x="4135" y="4637"/>
                  <a:pt x="4112" y="4637"/>
                </a:cubicBezTo>
                <a:cubicBezTo>
                  <a:pt x="4095" y="4637"/>
                  <a:pt x="4089" y="4640"/>
                  <a:pt x="4088" y="4642"/>
                </a:cubicBezTo>
                <a:lnTo>
                  <a:pt x="4088" y="4642"/>
                </a:lnTo>
                <a:cubicBezTo>
                  <a:pt x="4086" y="4641"/>
                  <a:pt x="4083" y="4639"/>
                  <a:pt x="4079" y="4637"/>
                </a:cubicBezTo>
                <a:cubicBezTo>
                  <a:pt x="3712" y="4537"/>
                  <a:pt x="3312" y="4204"/>
                  <a:pt x="2945" y="4004"/>
                </a:cubicBezTo>
                <a:cubicBezTo>
                  <a:pt x="2545" y="3803"/>
                  <a:pt x="2144" y="3637"/>
                  <a:pt x="1744" y="3437"/>
                </a:cubicBezTo>
                <a:cubicBezTo>
                  <a:pt x="1377" y="3203"/>
                  <a:pt x="977" y="2970"/>
                  <a:pt x="610" y="2736"/>
                </a:cubicBezTo>
                <a:cubicBezTo>
                  <a:pt x="546" y="2696"/>
                  <a:pt x="485" y="2678"/>
                  <a:pt x="428" y="2678"/>
                </a:cubicBezTo>
                <a:cubicBezTo>
                  <a:pt x="158" y="2678"/>
                  <a:pt x="0" y="3077"/>
                  <a:pt x="276" y="3270"/>
                </a:cubicBezTo>
                <a:cubicBezTo>
                  <a:pt x="1010" y="3737"/>
                  <a:pt x="1777" y="4137"/>
                  <a:pt x="2578" y="4537"/>
                </a:cubicBezTo>
                <a:cubicBezTo>
                  <a:pt x="3012" y="4737"/>
                  <a:pt x="3412" y="5138"/>
                  <a:pt x="3912" y="5271"/>
                </a:cubicBezTo>
                <a:cubicBezTo>
                  <a:pt x="3975" y="5286"/>
                  <a:pt x="4034" y="5292"/>
                  <a:pt x="4091" y="5292"/>
                </a:cubicBezTo>
                <a:cubicBezTo>
                  <a:pt x="4430" y="5292"/>
                  <a:pt x="4675" y="5052"/>
                  <a:pt x="4846" y="4737"/>
                </a:cubicBezTo>
                <a:cubicBezTo>
                  <a:pt x="5180" y="4137"/>
                  <a:pt x="5313" y="3503"/>
                  <a:pt x="5380" y="2803"/>
                </a:cubicBezTo>
                <a:cubicBezTo>
                  <a:pt x="5480" y="1969"/>
                  <a:pt x="5447" y="1135"/>
                  <a:pt x="5513" y="301"/>
                </a:cubicBezTo>
                <a:cubicBezTo>
                  <a:pt x="5547" y="101"/>
                  <a:pt x="5405" y="1"/>
                  <a:pt x="5251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2" name="Google Shape;3112;p11"/>
          <p:cNvSpPr/>
          <p:nvPr/>
        </p:nvSpPr>
        <p:spPr>
          <a:xfrm rot="-10392468" flipH="1">
            <a:off x="10173159" y="98471"/>
            <a:ext cx="256975" cy="255765"/>
          </a:xfrm>
          <a:custGeom>
            <a:avLst/>
            <a:gdLst/>
            <a:ahLst/>
            <a:cxnLst/>
            <a:rect l="l" t="t" r="r" b="b"/>
            <a:pathLst>
              <a:path w="7649" h="7613" extrusionOk="0">
                <a:moveTo>
                  <a:pt x="7352" y="1"/>
                </a:moveTo>
                <a:cubicBezTo>
                  <a:pt x="7198" y="1"/>
                  <a:pt x="7031" y="101"/>
                  <a:pt x="7014" y="301"/>
                </a:cubicBezTo>
                <a:cubicBezTo>
                  <a:pt x="6759" y="2532"/>
                  <a:pt x="6352" y="4703"/>
                  <a:pt x="5909" y="6900"/>
                </a:cubicBezTo>
                <a:lnTo>
                  <a:pt x="5909" y="6900"/>
                </a:lnTo>
                <a:cubicBezTo>
                  <a:pt x="4040" y="6238"/>
                  <a:pt x="2158" y="5306"/>
                  <a:pt x="576" y="4104"/>
                </a:cubicBezTo>
                <a:cubicBezTo>
                  <a:pt x="524" y="4063"/>
                  <a:pt x="472" y="4046"/>
                  <a:pt x="421" y="4046"/>
                </a:cubicBezTo>
                <a:cubicBezTo>
                  <a:pt x="181" y="4046"/>
                  <a:pt x="0" y="4444"/>
                  <a:pt x="276" y="4637"/>
                </a:cubicBezTo>
                <a:cubicBezTo>
                  <a:pt x="1977" y="5938"/>
                  <a:pt x="4046" y="6906"/>
                  <a:pt x="6047" y="7606"/>
                </a:cubicBezTo>
                <a:cubicBezTo>
                  <a:pt x="6069" y="7610"/>
                  <a:pt x="6091" y="7613"/>
                  <a:pt x="6113" y="7613"/>
                </a:cubicBezTo>
                <a:cubicBezTo>
                  <a:pt x="6263" y="7613"/>
                  <a:pt x="6418" y="7518"/>
                  <a:pt x="6447" y="7373"/>
                </a:cubicBezTo>
                <a:cubicBezTo>
                  <a:pt x="6948" y="5038"/>
                  <a:pt x="7381" y="2669"/>
                  <a:pt x="7615" y="301"/>
                </a:cubicBezTo>
                <a:cubicBezTo>
                  <a:pt x="7648" y="101"/>
                  <a:pt x="7506" y="1"/>
                  <a:pt x="7352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3" name="Google Shape;3113;p11"/>
          <p:cNvSpPr/>
          <p:nvPr/>
        </p:nvSpPr>
        <p:spPr>
          <a:xfrm rot="-10392468" flipH="1">
            <a:off x="10045020" y="219972"/>
            <a:ext cx="288387" cy="365355"/>
          </a:xfrm>
          <a:custGeom>
            <a:avLst/>
            <a:gdLst/>
            <a:ahLst/>
            <a:cxnLst/>
            <a:rect l="l" t="t" r="r" b="b"/>
            <a:pathLst>
              <a:path w="8584" h="10875" extrusionOk="0">
                <a:moveTo>
                  <a:pt x="8279" y="0"/>
                </a:moveTo>
                <a:cubicBezTo>
                  <a:pt x="8125" y="0"/>
                  <a:pt x="7966" y="100"/>
                  <a:pt x="7949" y="300"/>
                </a:cubicBezTo>
                <a:cubicBezTo>
                  <a:pt x="7822" y="3576"/>
                  <a:pt x="6907" y="6790"/>
                  <a:pt x="6908" y="10089"/>
                </a:cubicBezTo>
                <a:lnTo>
                  <a:pt x="6908" y="10089"/>
                </a:lnTo>
                <a:cubicBezTo>
                  <a:pt x="4786" y="9126"/>
                  <a:pt x="2597" y="8349"/>
                  <a:pt x="611" y="7139"/>
                </a:cubicBezTo>
                <a:cubicBezTo>
                  <a:pt x="560" y="7108"/>
                  <a:pt x="508" y="7094"/>
                  <a:pt x="460" y="7094"/>
                </a:cubicBezTo>
                <a:cubicBezTo>
                  <a:pt x="191" y="7094"/>
                  <a:pt x="0" y="7503"/>
                  <a:pt x="311" y="7672"/>
                </a:cubicBezTo>
                <a:cubicBezTo>
                  <a:pt x="2445" y="8973"/>
                  <a:pt x="4814" y="9774"/>
                  <a:pt x="7049" y="10841"/>
                </a:cubicBezTo>
                <a:cubicBezTo>
                  <a:pt x="7095" y="10864"/>
                  <a:pt x="7146" y="10875"/>
                  <a:pt x="7197" y="10875"/>
                </a:cubicBezTo>
                <a:cubicBezTo>
                  <a:pt x="7369" y="10875"/>
                  <a:pt x="7541" y="10754"/>
                  <a:pt x="7516" y="10574"/>
                </a:cubicBezTo>
                <a:cubicBezTo>
                  <a:pt x="7449" y="7105"/>
                  <a:pt x="8450" y="3736"/>
                  <a:pt x="8583" y="300"/>
                </a:cubicBezTo>
                <a:cubicBezTo>
                  <a:pt x="8583" y="100"/>
                  <a:pt x="8433" y="0"/>
                  <a:pt x="8279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4" name="Google Shape;3114;p11"/>
          <p:cNvSpPr/>
          <p:nvPr/>
        </p:nvSpPr>
        <p:spPr>
          <a:xfrm rot="-10392468" flipH="1">
            <a:off x="10053019" y="393774"/>
            <a:ext cx="148560" cy="192705"/>
          </a:xfrm>
          <a:custGeom>
            <a:avLst/>
            <a:gdLst/>
            <a:ahLst/>
            <a:cxnLst/>
            <a:rect l="l" t="t" r="r" b="b"/>
            <a:pathLst>
              <a:path w="4422" h="5736" extrusionOk="0">
                <a:moveTo>
                  <a:pt x="4105" y="1"/>
                </a:moveTo>
                <a:cubicBezTo>
                  <a:pt x="3946" y="1"/>
                  <a:pt x="3788" y="101"/>
                  <a:pt x="3788" y="301"/>
                </a:cubicBezTo>
                <a:cubicBezTo>
                  <a:pt x="3788" y="1876"/>
                  <a:pt x="3588" y="3423"/>
                  <a:pt x="3373" y="4967"/>
                </a:cubicBezTo>
                <a:lnTo>
                  <a:pt x="3373" y="4967"/>
                </a:lnTo>
                <a:cubicBezTo>
                  <a:pt x="2458" y="4500"/>
                  <a:pt x="1580" y="3943"/>
                  <a:pt x="652" y="3537"/>
                </a:cubicBezTo>
                <a:cubicBezTo>
                  <a:pt x="604" y="3514"/>
                  <a:pt x="556" y="3505"/>
                  <a:pt x="510" y="3505"/>
                </a:cubicBezTo>
                <a:cubicBezTo>
                  <a:pt x="209" y="3505"/>
                  <a:pt x="0" y="3926"/>
                  <a:pt x="319" y="4070"/>
                </a:cubicBezTo>
                <a:cubicBezTo>
                  <a:pt x="1386" y="4571"/>
                  <a:pt x="2387" y="5238"/>
                  <a:pt x="3454" y="5705"/>
                </a:cubicBezTo>
                <a:cubicBezTo>
                  <a:pt x="3503" y="5724"/>
                  <a:pt x="3560" y="5735"/>
                  <a:pt x="3617" y="5735"/>
                </a:cubicBezTo>
                <a:cubicBezTo>
                  <a:pt x="3757" y="5735"/>
                  <a:pt x="3898" y="5670"/>
                  <a:pt x="3921" y="5505"/>
                </a:cubicBezTo>
                <a:cubicBezTo>
                  <a:pt x="4188" y="3803"/>
                  <a:pt x="4388" y="2069"/>
                  <a:pt x="4422" y="301"/>
                </a:cubicBezTo>
                <a:cubicBezTo>
                  <a:pt x="4422" y="101"/>
                  <a:pt x="4263" y="1"/>
                  <a:pt x="410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5" name="Google Shape;3115;p11"/>
          <p:cNvSpPr/>
          <p:nvPr/>
        </p:nvSpPr>
        <p:spPr>
          <a:xfrm rot="-10392468" flipH="1">
            <a:off x="9885369" y="549537"/>
            <a:ext cx="190455" cy="228116"/>
          </a:xfrm>
          <a:custGeom>
            <a:avLst/>
            <a:gdLst/>
            <a:ahLst/>
            <a:cxnLst/>
            <a:rect l="l" t="t" r="r" b="b"/>
            <a:pathLst>
              <a:path w="5669" h="6790" extrusionOk="0">
                <a:moveTo>
                  <a:pt x="5160" y="1"/>
                </a:moveTo>
                <a:cubicBezTo>
                  <a:pt x="5001" y="1"/>
                  <a:pt x="4851" y="101"/>
                  <a:pt x="4868" y="301"/>
                </a:cubicBezTo>
                <a:cubicBezTo>
                  <a:pt x="4993" y="2184"/>
                  <a:pt x="5030" y="4186"/>
                  <a:pt x="4617" y="6055"/>
                </a:cubicBezTo>
                <a:lnTo>
                  <a:pt x="4617" y="6055"/>
                </a:lnTo>
                <a:cubicBezTo>
                  <a:pt x="3266" y="5514"/>
                  <a:pt x="1838" y="5098"/>
                  <a:pt x="498" y="4537"/>
                </a:cubicBezTo>
                <a:cubicBezTo>
                  <a:pt x="462" y="4524"/>
                  <a:pt x="427" y="4518"/>
                  <a:pt x="395" y="4518"/>
                </a:cubicBezTo>
                <a:cubicBezTo>
                  <a:pt x="103" y="4518"/>
                  <a:pt x="1" y="5017"/>
                  <a:pt x="331" y="5138"/>
                </a:cubicBezTo>
                <a:cubicBezTo>
                  <a:pt x="1766" y="5738"/>
                  <a:pt x="3300" y="6172"/>
                  <a:pt x="4734" y="6772"/>
                </a:cubicBezTo>
                <a:cubicBezTo>
                  <a:pt x="4765" y="6784"/>
                  <a:pt x="4797" y="6790"/>
                  <a:pt x="4828" y="6790"/>
                </a:cubicBezTo>
                <a:cubicBezTo>
                  <a:pt x="4969" y="6790"/>
                  <a:pt x="5107" y="6681"/>
                  <a:pt x="5135" y="6572"/>
                </a:cubicBezTo>
                <a:cubicBezTo>
                  <a:pt x="5668" y="4537"/>
                  <a:pt x="5635" y="2369"/>
                  <a:pt x="5502" y="301"/>
                </a:cubicBezTo>
                <a:cubicBezTo>
                  <a:pt x="5485" y="101"/>
                  <a:pt x="5318" y="1"/>
                  <a:pt x="516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6" name="Google Shape;3116;p11"/>
          <p:cNvSpPr/>
          <p:nvPr/>
        </p:nvSpPr>
        <p:spPr>
          <a:xfrm rot="-10392468" flipH="1">
            <a:off x="9843678" y="682735"/>
            <a:ext cx="135996" cy="158035"/>
          </a:xfrm>
          <a:custGeom>
            <a:avLst/>
            <a:gdLst/>
            <a:ahLst/>
            <a:cxnLst/>
            <a:rect l="l" t="t" r="r" b="b"/>
            <a:pathLst>
              <a:path w="4048" h="4704" extrusionOk="0">
                <a:moveTo>
                  <a:pt x="3731" y="0"/>
                </a:moveTo>
                <a:cubicBezTo>
                  <a:pt x="3572" y="0"/>
                  <a:pt x="3414" y="100"/>
                  <a:pt x="3414" y="300"/>
                </a:cubicBezTo>
                <a:cubicBezTo>
                  <a:pt x="3414" y="1554"/>
                  <a:pt x="3443" y="2807"/>
                  <a:pt x="3253" y="4061"/>
                </a:cubicBezTo>
                <a:lnTo>
                  <a:pt x="3253" y="4061"/>
                </a:lnTo>
                <a:cubicBezTo>
                  <a:pt x="2335" y="4000"/>
                  <a:pt x="1404" y="3626"/>
                  <a:pt x="612" y="3169"/>
                </a:cubicBezTo>
                <a:cubicBezTo>
                  <a:pt x="561" y="3138"/>
                  <a:pt x="510" y="3125"/>
                  <a:pt x="461" y="3125"/>
                </a:cubicBezTo>
                <a:cubicBezTo>
                  <a:pt x="193" y="3125"/>
                  <a:pt x="1" y="3538"/>
                  <a:pt x="312" y="3736"/>
                </a:cubicBezTo>
                <a:cubicBezTo>
                  <a:pt x="1246" y="4270"/>
                  <a:pt x="2380" y="4670"/>
                  <a:pt x="3514" y="4703"/>
                </a:cubicBezTo>
                <a:cubicBezTo>
                  <a:pt x="3614" y="4703"/>
                  <a:pt x="3781" y="4603"/>
                  <a:pt x="3814" y="4470"/>
                </a:cubicBezTo>
                <a:cubicBezTo>
                  <a:pt x="4048" y="3102"/>
                  <a:pt x="4048" y="1701"/>
                  <a:pt x="4048" y="300"/>
                </a:cubicBezTo>
                <a:cubicBezTo>
                  <a:pt x="4048" y="100"/>
                  <a:pt x="3889" y="0"/>
                  <a:pt x="3731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7" name="Google Shape;3117;p11"/>
          <p:cNvSpPr/>
          <p:nvPr/>
        </p:nvSpPr>
        <p:spPr>
          <a:xfrm rot="10800000" flipH="1">
            <a:off x="10646910" y="529448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1"/>
                </a:moveTo>
                <a:cubicBezTo>
                  <a:pt x="1" y="1"/>
                  <a:pt x="1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8" name="Google Shape;3118;p11"/>
          <p:cNvSpPr/>
          <p:nvPr/>
        </p:nvSpPr>
        <p:spPr>
          <a:xfrm rot="-10392468" flipH="1">
            <a:off x="10414501" y="625982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9" name="Google Shape;3119;p11"/>
          <p:cNvSpPr/>
          <p:nvPr/>
        </p:nvSpPr>
        <p:spPr>
          <a:xfrm rot="-10392468" flipH="1">
            <a:off x="10406745" y="558443"/>
            <a:ext cx="38131" cy="29195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0" name="Google Shape;3120;p11"/>
          <p:cNvSpPr/>
          <p:nvPr/>
        </p:nvSpPr>
        <p:spPr>
          <a:xfrm rot="-10392468" flipH="1">
            <a:off x="9911061" y="219540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1" name="Google Shape;3121;p11"/>
          <p:cNvSpPr/>
          <p:nvPr/>
        </p:nvSpPr>
        <p:spPr>
          <a:xfrm rot="-10392468" flipH="1">
            <a:off x="9914780" y="283180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2" name="Google Shape;3122;p11"/>
          <p:cNvSpPr/>
          <p:nvPr/>
        </p:nvSpPr>
        <p:spPr>
          <a:xfrm rot="-10392468" flipH="1">
            <a:off x="9982660" y="243868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3" name="Google Shape;3123;p11"/>
          <p:cNvSpPr/>
          <p:nvPr/>
        </p:nvSpPr>
        <p:spPr>
          <a:xfrm rot="-10392468" flipH="1">
            <a:off x="10002028" y="877032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5" y="868"/>
                  <a:pt x="1135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4" name="Google Shape;3124;p11"/>
          <p:cNvSpPr/>
          <p:nvPr/>
        </p:nvSpPr>
        <p:spPr>
          <a:xfrm rot="-10392468" flipH="1">
            <a:off x="9957481" y="890842"/>
            <a:ext cx="37023" cy="29161"/>
          </a:xfrm>
          <a:custGeom>
            <a:avLst/>
            <a:gdLst/>
            <a:ahLst/>
            <a:cxnLst/>
            <a:rect l="l" t="t" r="r" b="b"/>
            <a:pathLst>
              <a:path w="1102" h="868" extrusionOk="0">
                <a:moveTo>
                  <a:pt x="535" y="1"/>
                </a:moveTo>
                <a:cubicBezTo>
                  <a:pt x="1" y="1"/>
                  <a:pt x="1" y="868"/>
                  <a:pt x="535" y="868"/>
                </a:cubicBezTo>
                <a:cubicBezTo>
                  <a:pt x="1102" y="868"/>
                  <a:pt x="1102" y="1"/>
                  <a:pt x="53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5" name="Google Shape;3125;p11"/>
          <p:cNvSpPr/>
          <p:nvPr/>
        </p:nvSpPr>
        <p:spPr>
          <a:xfrm rot="-10392468" flipH="1">
            <a:off x="9822157" y="634414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4" y="868"/>
                  <a:pt x="1134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6" name="Google Shape;3126;p11"/>
          <p:cNvSpPr/>
          <p:nvPr/>
        </p:nvSpPr>
        <p:spPr>
          <a:xfrm rot="-10392468" flipH="1">
            <a:off x="9826799" y="595452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7"/>
                  <a:pt x="567" y="867"/>
                </a:cubicBezTo>
                <a:cubicBezTo>
                  <a:pt x="1134" y="867"/>
                  <a:pt x="1134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7" name="Google Shape;3127;p11"/>
          <p:cNvSpPr/>
          <p:nvPr/>
        </p:nvSpPr>
        <p:spPr>
          <a:xfrm rot="-10392468" flipH="1">
            <a:off x="10463549" y="214241"/>
            <a:ext cx="38131" cy="29195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8" name="Google Shape;3128;p11"/>
          <p:cNvSpPr/>
          <p:nvPr/>
        </p:nvSpPr>
        <p:spPr>
          <a:xfrm rot="-10392468" flipH="1">
            <a:off x="10089803" y="339013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9" name="Google Shape;3129;p11"/>
          <p:cNvSpPr/>
          <p:nvPr/>
        </p:nvSpPr>
        <p:spPr>
          <a:xfrm rot="-10392468" flipH="1">
            <a:off x="10378104" y="400459"/>
            <a:ext cx="38131" cy="30269"/>
          </a:xfrm>
          <a:custGeom>
            <a:avLst/>
            <a:gdLst/>
            <a:ahLst/>
            <a:cxnLst/>
            <a:rect l="l" t="t" r="r" b="b"/>
            <a:pathLst>
              <a:path w="1135" h="901" extrusionOk="0">
                <a:moveTo>
                  <a:pt x="568" y="0"/>
                </a:moveTo>
                <a:cubicBezTo>
                  <a:pt x="0" y="0"/>
                  <a:pt x="0" y="901"/>
                  <a:pt x="568" y="901"/>
                </a:cubicBezTo>
                <a:cubicBezTo>
                  <a:pt x="1135" y="901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30" name="Google Shape;3130;p11"/>
          <p:cNvGrpSpPr/>
          <p:nvPr/>
        </p:nvGrpSpPr>
        <p:grpSpPr>
          <a:xfrm rot="10800000" flipH="1">
            <a:off x="9562732" y="5783899"/>
            <a:ext cx="582003" cy="758991"/>
            <a:chOff x="3289399" y="3455662"/>
            <a:chExt cx="436502" cy="569243"/>
          </a:xfrm>
        </p:grpSpPr>
        <p:sp>
          <p:nvSpPr>
            <p:cNvPr id="3131" name="Google Shape;3131;p11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2" name="Google Shape;3132;p11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3" name="Google Shape;3133;p11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4" name="Google Shape;3134;p11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5" name="Google Shape;3135;p11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6" name="Google Shape;3136;p11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7" name="Google Shape;3137;p11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8" name="Google Shape;3138;p11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9" name="Google Shape;3139;p11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0" name="Google Shape;3140;p11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1" name="Google Shape;3141;p11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2" name="Google Shape;3142;p11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3" name="Google Shape;3143;p11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4" name="Google Shape;3144;p11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5" name="Google Shape;3145;p11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6" name="Google Shape;3146;p11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7" name="Google Shape;3147;p11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8" name="Google Shape;3148;p11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9" name="Google Shape;3149;p11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0" name="Google Shape;3150;p11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1" name="Google Shape;3151;p11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2" name="Google Shape;3152;p11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53" name="Google Shape;3153;p11"/>
          <p:cNvGrpSpPr/>
          <p:nvPr/>
        </p:nvGrpSpPr>
        <p:grpSpPr>
          <a:xfrm rot="10800000" flipH="1">
            <a:off x="-295042" y="-248785"/>
            <a:ext cx="2000313" cy="1947369"/>
            <a:chOff x="-181020" y="4253777"/>
            <a:chExt cx="1117161" cy="1087511"/>
          </a:xfrm>
        </p:grpSpPr>
        <p:sp>
          <p:nvSpPr>
            <p:cNvPr id="3154" name="Google Shape;3154;p11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5" name="Google Shape;3155;p11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6" name="Google Shape;3156;p11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7" name="Google Shape;3157;p11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8" name="Google Shape;3158;p11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9" name="Google Shape;3159;p11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0" name="Google Shape;3160;p11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1" name="Google Shape;3161;p11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2" name="Google Shape;3162;p11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3" name="Google Shape;3163;p11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4" name="Google Shape;3164;p11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5" name="Google Shape;3165;p11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6" name="Google Shape;3166;p11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7" name="Google Shape;3167;p11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68" name="Google Shape;3168;p11"/>
          <p:cNvGrpSpPr/>
          <p:nvPr/>
        </p:nvGrpSpPr>
        <p:grpSpPr>
          <a:xfrm rot="10800000" flipH="1">
            <a:off x="-342270" y="245521"/>
            <a:ext cx="1583039" cy="2123636"/>
            <a:chOff x="-168050" y="4195214"/>
            <a:chExt cx="719519" cy="965231"/>
          </a:xfrm>
        </p:grpSpPr>
        <p:sp>
          <p:nvSpPr>
            <p:cNvPr id="3169" name="Google Shape;3169;p11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0" name="Google Shape;3170;p11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1" name="Google Shape;3171;p11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2" name="Google Shape;3172;p11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3" name="Google Shape;3173;p11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4" name="Google Shape;3174;p11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5" name="Google Shape;3175;p11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6" name="Google Shape;3176;p11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7" name="Google Shape;3177;p11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8" name="Google Shape;3178;p11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9" name="Google Shape;3179;p11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0" name="Google Shape;3180;p11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1" name="Google Shape;3181;p11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2" name="Google Shape;3182;p11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3" name="Google Shape;3183;p11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4" name="Google Shape;3184;p11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5" name="Google Shape;3185;p11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6" name="Google Shape;3186;p11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7" name="Google Shape;3187;p11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8" name="Google Shape;3188;p11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9" name="Google Shape;3189;p11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0" name="Google Shape;3190;p11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1" name="Google Shape;3191;p11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2" name="Google Shape;3192;p11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3" name="Google Shape;3193;p11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4" name="Google Shape;3194;p11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5" name="Google Shape;3195;p11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6" name="Google Shape;3196;p11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7" name="Google Shape;3197;p11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8" name="Google Shape;3198;p11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9" name="Google Shape;3199;p11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0" name="Google Shape;3200;p11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1" name="Google Shape;3201;p11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2" name="Google Shape;3202;p11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3" name="Google Shape;3203;p11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4" name="Google Shape;3204;p11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5" name="Google Shape;3205;p11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6" name="Google Shape;3206;p11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7" name="Google Shape;3207;p11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8" name="Google Shape;3208;p11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9" name="Google Shape;3209;p11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0" name="Google Shape;3210;p11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1" name="Google Shape;3211;p11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2" name="Google Shape;3212;p11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3" name="Google Shape;3213;p11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4" name="Google Shape;3214;p11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5" name="Google Shape;3215;p11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16" name="Google Shape;3216;p11"/>
          <p:cNvGrpSpPr/>
          <p:nvPr/>
        </p:nvGrpSpPr>
        <p:grpSpPr>
          <a:xfrm rot="10800000" flipH="1">
            <a:off x="10565116" y="5614394"/>
            <a:ext cx="1489000" cy="1527017"/>
            <a:chOff x="7973149" y="-201092"/>
            <a:chExt cx="1116750" cy="1145263"/>
          </a:xfrm>
        </p:grpSpPr>
        <p:sp>
          <p:nvSpPr>
            <p:cNvPr id="3217" name="Google Shape;3217;p11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8" name="Google Shape;3218;p11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9" name="Google Shape;3219;p11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0" name="Google Shape;3220;p11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1" name="Google Shape;3221;p11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2" name="Google Shape;3222;p11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3" name="Google Shape;3223;p11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4" name="Google Shape;3224;p11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5" name="Google Shape;3225;p11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6" name="Google Shape;3226;p11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7" name="Google Shape;3227;p11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8" name="Google Shape;3228;p11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9" name="Google Shape;3229;p11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0" name="Google Shape;3230;p11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1" name="Google Shape;3231;p11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2" name="Google Shape;3232;p11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3" name="Google Shape;3233;p11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4" name="Google Shape;3234;p11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5" name="Google Shape;3235;p11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6" name="Google Shape;3236;p11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7" name="Google Shape;3237;p11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8" name="Google Shape;3238;p11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9" name="Google Shape;3239;p11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0" name="Google Shape;3240;p11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1" name="Google Shape;3241;p11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2" name="Google Shape;3242;p11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3" name="Google Shape;3243;p11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4" name="Google Shape;3244;p11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5" name="Google Shape;3245;p11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6" name="Google Shape;3246;p11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7" name="Google Shape;3247;p11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8" name="Google Shape;3248;p11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9" name="Google Shape;3249;p11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0" name="Google Shape;3250;p11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1" name="Google Shape;3251;p11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2" name="Google Shape;3252;p11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3" name="Google Shape;3253;p11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4" name="Google Shape;3254;p11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5" name="Google Shape;3255;p11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6" name="Google Shape;3256;p11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7" name="Google Shape;3257;p11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8" name="Google Shape;3258;p11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9" name="Google Shape;3259;p11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0" name="Google Shape;3260;p11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1" name="Google Shape;3261;p11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2" name="Google Shape;3262;p11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3" name="Google Shape;3263;p11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4" name="Google Shape;3264;p11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5" name="Google Shape;3265;p11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6" name="Google Shape;3266;p11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7" name="Google Shape;3267;p11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8" name="Google Shape;3268;p11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9" name="Google Shape;3269;p11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0" name="Google Shape;3270;p11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1" name="Google Shape;3271;p11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2" name="Google Shape;3272;p11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3" name="Google Shape;3273;p11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4" name="Google Shape;3274;p11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5" name="Google Shape;3275;p11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6" name="Google Shape;3276;p11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7" name="Google Shape;3277;p11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78" name="Google Shape;3278;p11"/>
          <p:cNvGrpSpPr/>
          <p:nvPr/>
        </p:nvGrpSpPr>
        <p:grpSpPr>
          <a:xfrm rot="-5400000">
            <a:off x="7416709" y="6041311"/>
            <a:ext cx="1342667" cy="1122328"/>
            <a:chOff x="3579657" y="4246288"/>
            <a:chExt cx="1007000" cy="841746"/>
          </a:xfrm>
        </p:grpSpPr>
        <p:sp>
          <p:nvSpPr>
            <p:cNvPr id="3279" name="Google Shape;3279;p11"/>
            <p:cNvSpPr/>
            <p:nvPr/>
          </p:nvSpPr>
          <p:spPr>
            <a:xfrm>
              <a:off x="4009156" y="4502305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6"/>
                    <a:pt x="1101" y="1736"/>
                  </a:cubicBezTo>
                  <a:cubicBezTo>
                    <a:pt x="2235" y="1736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0" name="Google Shape;3280;p11"/>
            <p:cNvSpPr/>
            <p:nvPr/>
          </p:nvSpPr>
          <p:spPr>
            <a:xfrm>
              <a:off x="4169028" y="4467347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1" name="Google Shape;3281;p11"/>
            <p:cNvSpPr/>
            <p:nvPr/>
          </p:nvSpPr>
          <p:spPr>
            <a:xfrm>
              <a:off x="4273931" y="4614248"/>
              <a:ext cx="68004" cy="51976"/>
            </a:xfrm>
            <a:custGeom>
              <a:avLst/>
              <a:gdLst/>
              <a:ahLst/>
              <a:cxnLst/>
              <a:rect l="l" t="t" r="r" b="b"/>
              <a:pathLst>
                <a:path w="2270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2" name="Google Shape;3282;p11"/>
            <p:cNvSpPr/>
            <p:nvPr/>
          </p:nvSpPr>
          <p:spPr>
            <a:xfrm>
              <a:off x="4434821" y="4579260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3" name="Google Shape;3283;p11"/>
            <p:cNvSpPr/>
            <p:nvPr/>
          </p:nvSpPr>
          <p:spPr>
            <a:xfrm>
              <a:off x="4483768" y="4719152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4" name="Google Shape;3284;p11"/>
            <p:cNvSpPr/>
            <p:nvPr/>
          </p:nvSpPr>
          <p:spPr>
            <a:xfrm>
              <a:off x="3682270" y="4246288"/>
              <a:ext cx="904387" cy="841746"/>
            </a:xfrm>
            <a:custGeom>
              <a:avLst/>
              <a:gdLst/>
              <a:ahLst/>
              <a:cxnLst/>
              <a:rect l="l" t="t" r="r" b="b"/>
              <a:pathLst>
                <a:path w="30189" h="28098" extrusionOk="0">
                  <a:moveTo>
                    <a:pt x="27654" y="1"/>
                  </a:moveTo>
                  <a:lnTo>
                    <a:pt x="27654" y="1"/>
                  </a:lnTo>
                  <a:cubicBezTo>
                    <a:pt x="22517" y="368"/>
                    <a:pt x="16379" y="1468"/>
                    <a:pt x="12977" y="5138"/>
                  </a:cubicBezTo>
                  <a:cubicBezTo>
                    <a:pt x="11642" y="3870"/>
                    <a:pt x="10875" y="2069"/>
                    <a:pt x="9741" y="768"/>
                  </a:cubicBezTo>
                  <a:cubicBezTo>
                    <a:pt x="6505" y="4404"/>
                    <a:pt x="4904" y="7506"/>
                    <a:pt x="4304" y="12309"/>
                  </a:cubicBezTo>
                  <a:cubicBezTo>
                    <a:pt x="3070" y="11976"/>
                    <a:pt x="2636" y="11209"/>
                    <a:pt x="668" y="9841"/>
                  </a:cubicBezTo>
                  <a:lnTo>
                    <a:pt x="668" y="9841"/>
                  </a:lnTo>
                  <a:cubicBezTo>
                    <a:pt x="1" y="13377"/>
                    <a:pt x="1735" y="19248"/>
                    <a:pt x="7306" y="23851"/>
                  </a:cubicBezTo>
                  <a:cubicBezTo>
                    <a:pt x="9275" y="26312"/>
                    <a:pt x="13384" y="28098"/>
                    <a:pt x="16996" y="28098"/>
                  </a:cubicBezTo>
                  <a:cubicBezTo>
                    <a:pt x="18525" y="28098"/>
                    <a:pt x="19965" y="27778"/>
                    <a:pt x="21116" y="27053"/>
                  </a:cubicBezTo>
                  <a:cubicBezTo>
                    <a:pt x="20182" y="25953"/>
                    <a:pt x="18814" y="25152"/>
                    <a:pt x="17680" y="24218"/>
                  </a:cubicBezTo>
                  <a:cubicBezTo>
                    <a:pt x="22850" y="23184"/>
                    <a:pt x="28488" y="21516"/>
                    <a:pt x="30189" y="16079"/>
                  </a:cubicBezTo>
                  <a:cubicBezTo>
                    <a:pt x="28955" y="15745"/>
                    <a:pt x="27387" y="15645"/>
                    <a:pt x="26286" y="14911"/>
                  </a:cubicBezTo>
                  <a:cubicBezTo>
                    <a:pt x="28354" y="10842"/>
                    <a:pt x="28988" y="4671"/>
                    <a:pt x="27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5" name="Google Shape;3285;p11"/>
            <p:cNvSpPr/>
            <p:nvPr/>
          </p:nvSpPr>
          <p:spPr>
            <a:xfrm>
              <a:off x="3579657" y="4381465"/>
              <a:ext cx="817960" cy="704930"/>
            </a:xfrm>
            <a:custGeom>
              <a:avLst/>
              <a:gdLst/>
              <a:ahLst/>
              <a:cxnLst/>
              <a:rect l="l" t="t" r="r" b="b"/>
              <a:pathLst>
                <a:path w="27304" h="23531" extrusionOk="0">
                  <a:moveTo>
                    <a:pt x="26708" y="0"/>
                  </a:moveTo>
                  <a:cubicBezTo>
                    <a:pt x="26616" y="0"/>
                    <a:pt x="26524" y="39"/>
                    <a:pt x="26447" y="132"/>
                  </a:cubicBezTo>
                  <a:cubicBezTo>
                    <a:pt x="20676" y="7137"/>
                    <a:pt x="15372" y="15076"/>
                    <a:pt x="7500" y="19846"/>
                  </a:cubicBezTo>
                  <a:cubicBezTo>
                    <a:pt x="5298" y="21181"/>
                    <a:pt x="2963" y="22181"/>
                    <a:pt x="495" y="22715"/>
                  </a:cubicBezTo>
                  <a:cubicBezTo>
                    <a:pt x="1" y="22808"/>
                    <a:pt x="164" y="23530"/>
                    <a:pt x="589" y="23530"/>
                  </a:cubicBezTo>
                  <a:cubicBezTo>
                    <a:pt x="623" y="23530"/>
                    <a:pt x="658" y="23525"/>
                    <a:pt x="695" y="23516"/>
                  </a:cubicBezTo>
                  <a:cubicBezTo>
                    <a:pt x="9935" y="21514"/>
                    <a:pt x="16606" y="13709"/>
                    <a:pt x="22244" y="6704"/>
                  </a:cubicBezTo>
                  <a:cubicBezTo>
                    <a:pt x="23845" y="4702"/>
                    <a:pt x="25413" y="2701"/>
                    <a:pt x="27047" y="733"/>
                  </a:cubicBezTo>
                  <a:cubicBezTo>
                    <a:pt x="27303" y="425"/>
                    <a:pt x="27009" y="0"/>
                    <a:pt x="267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6" name="Google Shape;3286;p11"/>
            <p:cNvSpPr/>
            <p:nvPr/>
          </p:nvSpPr>
          <p:spPr>
            <a:xfrm>
              <a:off x="4189966" y="4386347"/>
              <a:ext cx="263776" cy="238072"/>
            </a:xfrm>
            <a:custGeom>
              <a:avLst/>
              <a:gdLst/>
              <a:ahLst/>
              <a:cxnLst/>
              <a:rect l="l" t="t" r="r" b="b"/>
              <a:pathLst>
                <a:path w="8805" h="7947" extrusionOk="0">
                  <a:moveTo>
                    <a:pt x="1751" y="1"/>
                  </a:moveTo>
                  <a:cubicBezTo>
                    <a:pt x="1591" y="1"/>
                    <a:pt x="1442" y="92"/>
                    <a:pt x="1403" y="303"/>
                  </a:cubicBezTo>
                  <a:cubicBezTo>
                    <a:pt x="936" y="2671"/>
                    <a:pt x="1103" y="5173"/>
                    <a:pt x="135" y="7441"/>
                  </a:cubicBezTo>
                  <a:cubicBezTo>
                    <a:pt x="1" y="7737"/>
                    <a:pt x="300" y="7946"/>
                    <a:pt x="578" y="7946"/>
                  </a:cubicBezTo>
                  <a:cubicBezTo>
                    <a:pt x="645" y="7946"/>
                    <a:pt x="711" y="7934"/>
                    <a:pt x="769" y="7908"/>
                  </a:cubicBezTo>
                  <a:cubicBezTo>
                    <a:pt x="3237" y="6774"/>
                    <a:pt x="6039" y="6407"/>
                    <a:pt x="8408" y="4939"/>
                  </a:cubicBezTo>
                  <a:cubicBezTo>
                    <a:pt x="8805" y="4713"/>
                    <a:pt x="8551" y="4148"/>
                    <a:pt x="8199" y="4148"/>
                  </a:cubicBezTo>
                  <a:cubicBezTo>
                    <a:pt x="8137" y="4148"/>
                    <a:pt x="8072" y="4166"/>
                    <a:pt x="8008" y="4206"/>
                  </a:cubicBezTo>
                  <a:cubicBezTo>
                    <a:pt x="5925" y="5496"/>
                    <a:pt x="3483" y="5935"/>
                    <a:pt x="1245" y="6816"/>
                  </a:cubicBezTo>
                  <a:lnTo>
                    <a:pt x="1245" y="6816"/>
                  </a:lnTo>
                  <a:cubicBezTo>
                    <a:pt x="1872" y="4766"/>
                    <a:pt x="1794" y="2613"/>
                    <a:pt x="2203" y="536"/>
                  </a:cubicBezTo>
                  <a:cubicBezTo>
                    <a:pt x="2264" y="214"/>
                    <a:pt x="1995" y="1"/>
                    <a:pt x="1751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7" name="Google Shape;3287;p11"/>
            <p:cNvSpPr/>
            <p:nvPr/>
          </p:nvSpPr>
          <p:spPr>
            <a:xfrm>
              <a:off x="4058343" y="4475345"/>
              <a:ext cx="296190" cy="306345"/>
            </a:xfrm>
            <a:custGeom>
              <a:avLst/>
              <a:gdLst/>
              <a:ahLst/>
              <a:cxnLst/>
              <a:rect l="l" t="t" r="r" b="b"/>
              <a:pathLst>
                <a:path w="9887" h="10226" extrusionOk="0">
                  <a:moveTo>
                    <a:pt x="752" y="0"/>
                  </a:moveTo>
                  <a:cubicBezTo>
                    <a:pt x="543" y="0"/>
                    <a:pt x="343" y="134"/>
                    <a:pt x="360" y="401"/>
                  </a:cubicBezTo>
                  <a:cubicBezTo>
                    <a:pt x="460" y="3503"/>
                    <a:pt x="593" y="6638"/>
                    <a:pt x="59" y="9707"/>
                  </a:cubicBezTo>
                  <a:cubicBezTo>
                    <a:pt x="1" y="9941"/>
                    <a:pt x="173" y="10226"/>
                    <a:pt x="440" y="10226"/>
                  </a:cubicBezTo>
                  <a:cubicBezTo>
                    <a:pt x="478" y="10226"/>
                    <a:pt x="518" y="10220"/>
                    <a:pt x="560" y="10208"/>
                  </a:cubicBezTo>
                  <a:cubicBezTo>
                    <a:pt x="3462" y="9240"/>
                    <a:pt x="6497" y="8940"/>
                    <a:pt x="9433" y="8039"/>
                  </a:cubicBezTo>
                  <a:cubicBezTo>
                    <a:pt x="9886" y="7888"/>
                    <a:pt x="9737" y="7216"/>
                    <a:pt x="9332" y="7216"/>
                  </a:cubicBezTo>
                  <a:cubicBezTo>
                    <a:pt x="9290" y="7216"/>
                    <a:pt x="9246" y="7223"/>
                    <a:pt x="9199" y="7239"/>
                  </a:cubicBezTo>
                  <a:cubicBezTo>
                    <a:pt x="6513" y="8073"/>
                    <a:pt x="3684" y="8392"/>
                    <a:pt x="976" y="9202"/>
                  </a:cubicBezTo>
                  <a:lnTo>
                    <a:pt x="976" y="9202"/>
                  </a:lnTo>
                  <a:cubicBezTo>
                    <a:pt x="1407" y="6292"/>
                    <a:pt x="1286" y="3332"/>
                    <a:pt x="1194" y="401"/>
                  </a:cubicBezTo>
                  <a:cubicBezTo>
                    <a:pt x="1177" y="134"/>
                    <a:pt x="960" y="0"/>
                    <a:pt x="75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8" name="Google Shape;3288;p11"/>
            <p:cNvSpPr/>
            <p:nvPr/>
          </p:nvSpPr>
          <p:spPr>
            <a:xfrm>
              <a:off x="3910423" y="4490263"/>
              <a:ext cx="447505" cy="405894"/>
            </a:xfrm>
            <a:custGeom>
              <a:avLst/>
              <a:gdLst/>
              <a:ahLst/>
              <a:cxnLst/>
              <a:rect l="l" t="t" r="r" b="b"/>
              <a:pathLst>
                <a:path w="14938" h="13549" extrusionOk="0">
                  <a:moveTo>
                    <a:pt x="513" y="1"/>
                  </a:moveTo>
                  <a:cubicBezTo>
                    <a:pt x="269" y="1"/>
                    <a:pt x="0" y="214"/>
                    <a:pt x="61" y="536"/>
                  </a:cubicBezTo>
                  <a:cubicBezTo>
                    <a:pt x="928" y="4673"/>
                    <a:pt x="861" y="8942"/>
                    <a:pt x="1061" y="13145"/>
                  </a:cubicBezTo>
                  <a:cubicBezTo>
                    <a:pt x="1061" y="13333"/>
                    <a:pt x="1207" y="13549"/>
                    <a:pt x="1444" y="13549"/>
                  </a:cubicBezTo>
                  <a:cubicBezTo>
                    <a:pt x="1461" y="13549"/>
                    <a:pt x="1478" y="13548"/>
                    <a:pt x="1495" y="13546"/>
                  </a:cubicBezTo>
                  <a:cubicBezTo>
                    <a:pt x="3429" y="13364"/>
                    <a:pt x="5378" y="13306"/>
                    <a:pt x="7330" y="13306"/>
                  </a:cubicBezTo>
                  <a:cubicBezTo>
                    <a:pt x="9687" y="13306"/>
                    <a:pt x="12051" y="13391"/>
                    <a:pt x="14404" y="13446"/>
                  </a:cubicBezTo>
                  <a:cubicBezTo>
                    <a:pt x="14938" y="13446"/>
                    <a:pt x="14938" y="12612"/>
                    <a:pt x="14404" y="12612"/>
                  </a:cubicBezTo>
                  <a:cubicBezTo>
                    <a:pt x="12123" y="12541"/>
                    <a:pt x="9832" y="12461"/>
                    <a:pt x="7546" y="12461"/>
                  </a:cubicBezTo>
                  <a:cubicBezTo>
                    <a:pt x="5649" y="12461"/>
                    <a:pt x="3755" y="12516"/>
                    <a:pt x="1874" y="12678"/>
                  </a:cubicBezTo>
                  <a:lnTo>
                    <a:pt x="1874" y="12678"/>
                  </a:lnTo>
                  <a:cubicBezTo>
                    <a:pt x="1699" y="8531"/>
                    <a:pt x="1729" y="4386"/>
                    <a:pt x="861" y="303"/>
                  </a:cubicBezTo>
                  <a:cubicBezTo>
                    <a:pt x="822" y="92"/>
                    <a:pt x="672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9" name="Google Shape;3289;p11"/>
            <p:cNvSpPr/>
            <p:nvPr/>
          </p:nvSpPr>
          <p:spPr>
            <a:xfrm>
              <a:off x="3830293" y="4714539"/>
              <a:ext cx="315872" cy="302691"/>
            </a:xfrm>
            <a:custGeom>
              <a:avLst/>
              <a:gdLst/>
              <a:ahLst/>
              <a:cxnLst/>
              <a:rect l="l" t="t" r="r" b="b"/>
              <a:pathLst>
                <a:path w="10544" h="10104" extrusionOk="0">
                  <a:moveTo>
                    <a:pt x="515" y="0"/>
                  </a:moveTo>
                  <a:cubicBezTo>
                    <a:pt x="261" y="0"/>
                    <a:pt x="0" y="201"/>
                    <a:pt x="100" y="521"/>
                  </a:cubicBezTo>
                  <a:cubicBezTo>
                    <a:pt x="734" y="2957"/>
                    <a:pt x="968" y="5458"/>
                    <a:pt x="1101" y="7960"/>
                  </a:cubicBezTo>
                  <a:cubicBezTo>
                    <a:pt x="1101" y="8127"/>
                    <a:pt x="1234" y="8294"/>
                    <a:pt x="1401" y="8360"/>
                  </a:cubicBezTo>
                  <a:cubicBezTo>
                    <a:pt x="4137" y="9228"/>
                    <a:pt x="7039" y="9461"/>
                    <a:pt x="9841" y="10095"/>
                  </a:cubicBezTo>
                  <a:cubicBezTo>
                    <a:pt x="9870" y="10101"/>
                    <a:pt x="9898" y="10104"/>
                    <a:pt x="9926" y="10104"/>
                  </a:cubicBezTo>
                  <a:cubicBezTo>
                    <a:pt x="10366" y="10104"/>
                    <a:pt x="10543" y="9389"/>
                    <a:pt x="10041" y="9294"/>
                  </a:cubicBezTo>
                  <a:cubicBezTo>
                    <a:pt x="7335" y="8682"/>
                    <a:pt x="4568" y="8444"/>
                    <a:pt x="1918" y="7647"/>
                  </a:cubicBezTo>
                  <a:lnTo>
                    <a:pt x="1918" y="7647"/>
                  </a:lnTo>
                  <a:cubicBezTo>
                    <a:pt x="1780" y="5152"/>
                    <a:pt x="1509" y="2689"/>
                    <a:pt x="901" y="288"/>
                  </a:cubicBezTo>
                  <a:cubicBezTo>
                    <a:pt x="848" y="88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0" name="Google Shape;3290;p11"/>
            <p:cNvSpPr/>
            <p:nvPr/>
          </p:nvSpPr>
          <p:spPr>
            <a:xfrm>
              <a:off x="4387132" y="4769447"/>
              <a:ext cx="30437" cy="21330"/>
            </a:xfrm>
            <a:custGeom>
              <a:avLst/>
              <a:gdLst/>
              <a:ahLst/>
              <a:cxnLst/>
              <a:rect l="l" t="t" r="r" b="b"/>
              <a:pathLst>
                <a:path w="1016" h="712" extrusionOk="0">
                  <a:moveTo>
                    <a:pt x="509" y="1"/>
                  </a:moveTo>
                  <a:cubicBezTo>
                    <a:pt x="234" y="1"/>
                    <a:pt x="1" y="385"/>
                    <a:pt x="291" y="623"/>
                  </a:cubicBezTo>
                  <a:cubicBezTo>
                    <a:pt x="361" y="685"/>
                    <a:pt x="436" y="712"/>
                    <a:pt x="508" y="712"/>
                  </a:cubicBezTo>
                  <a:cubicBezTo>
                    <a:pt x="783" y="712"/>
                    <a:pt x="1016" y="327"/>
                    <a:pt x="725" y="89"/>
                  </a:cubicBezTo>
                  <a:cubicBezTo>
                    <a:pt x="656" y="27"/>
                    <a:pt x="581" y="1"/>
                    <a:pt x="50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1" name="Google Shape;3291;p11"/>
            <p:cNvSpPr/>
            <p:nvPr/>
          </p:nvSpPr>
          <p:spPr>
            <a:xfrm>
              <a:off x="4371046" y="4822528"/>
              <a:ext cx="30647" cy="22109"/>
            </a:xfrm>
            <a:custGeom>
              <a:avLst/>
              <a:gdLst/>
              <a:ahLst/>
              <a:cxnLst/>
              <a:rect l="l" t="t" r="r" b="b"/>
              <a:pathLst>
                <a:path w="1023" h="738" extrusionOk="0">
                  <a:moveTo>
                    <a:pt x="508" y="0"/>
                  </a:moveTo>
                  <a:cubicBezTo>
                    <a:pt x="221" y="0"/>
                    <a:pt x="1" y="412"/>
                    <a:pt x="295" y="652"/>
                  </a:cubicBezTo>
                  <a:cubicBezTo>
                    <a:pt x="361" y="712"/>
                    <a:pt x="433" y="738"/>
                    <a:pt x="502" y="738"/>
                  </a:cubicBezTo>
                  <a:cubicBezTo>
                    <a:pt x="781" y="738"/>
                    <a:pt x="1022" y="326"/>
                    <a:pt x="728" y="85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2" name="Google Shape;3292;p11"/>
            <p:cNvSpPr/>
            <p:nvPr/>
          </p:nvSpPr>
          <p:spPr>
            <a:xfrm>
              <a:off x="4424037" y="4805514"/>
              <a:ext cx="30497" cy="21240"/>
            </a:xfrm>
            <a:custGeom>
              <a:avLst/>
              <a:gdLst/>
              <a:ahLst/>
              <a:cxnLst/>
              <a:rect l="l" t="t" r="r" b="b"/>
              <a:pathLst>
                <a:path w="1018" h="709" extrusionOk="0">
                  <a:moveTo>
                    <a:pt x="519" y="1"/>
                  </a:moveTo>
                  <a:cubicBezTo>
                    <a:pt x="240" y="1"/>
                    <a:pt x="0" y="407"/>
                    <a:pt x="294" y="620"/>
                  </a:cubicBezTo>
                  <a:cubicBezTo>
                    <a:pt x="363" y="682"/>
                    <a:pt x="438" y="709"/>
                    <a:pt x="510" y="709"/>
                  </a:cubicBezTo>
                  <a:cubicBezTo>
                    <a:pt x="785" y="709"/>
                    <a:pt x="1018" y="324"/>
                    <a:pt x="727" y="86"/>
                  </a:cubicBezTo>
                  <a:cubicBezTo>
                    <a:pt x="661" y="26"/>
                    <a:pt x="588" y="1"/>
                    <a:pt x="51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3" name="Google Shape;3293;p11"/>
            <p:cNvSpPr/>
            <p:nvPr/>
          </p:nvSpPr>
          <p:spPr>
            <a:xfrm>
              <a:off x="3935406" y="4418819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7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4" name="Google Shape;3294;p11"/>
            <p:cNvSpPr/>
            <p:nvPr/>
          </p:nvSpPr>
          <p:spPr>
            <a:xfrm>
              <a:off x="3967368" y="4406837"/>
              <a:ext cx="31725" cy="21749"/>
            </a:xfrm>
            <a:custGeom>
              <a:avLst/>
              <a:gdLst/>
              <a:ahLst/>
              <a:cxnLst/>
              <a:rect l="l" t="t" r="r" b="b"/>
              <a:pathLst>
                <a:path w="1059" h="726" extrusionOk="0">
                  <a:moveTo>
                    <a:pt x="538" y="1"/>
                  </a:moveTo>
                  <a:cubicBezTo>
                    <a:pt x="242" y="1"/>
                    <a:pt x="0" y="412"/>
                    <a:pt x="294" y="653"/>
                  </a:cubicBezTo>
                  <a:cubicBezTo>
                    <a:pt x="364" y="704"/>
                    <a:pt x="437" y="725"/>
                    <a:pt x="508" y="725"/>
                  </a:cubicBezTo>
                  <a:cubicBezTo>
                    <a:pt x="809" y="725"/>
                    <a:pt x="1059" y="329"/>
                    <a:pt x="761" y="86"/>
                  </a:cubicBezTo>
                  <a:cubicBezTo>
                    <a:pt x="688" y="26"/>
                    <a:pt x="611" y="1"/>
                    <a:pt x="538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5" name="Google Shape;3295;p11"/>
            <p:cNvSpPr/>
            <p:nvPr/>
          </p:nvSpPr>
          <p:spPr>
            <a:xfrm>
              <a:off x="3955386" y="4468785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6" name="Google Shape;3296;p11"/>
            <p:cNvSpPr/>
            <p:nvPr/>
          </p:nvSpPr>
          <p:spPr>
            <a:xfrm>
              <a:off x="4413822" y="4345878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13" y="1"/>
                  </a:moveTo>
                  <a:cubicBezTo>
                    <a:pt x="225" y="1"/>
                    <a:pt x="1" y="406"/>
                    <a:pt x="268" y="620"/>
                  </a:cubicBezTo>
                  <a:cubicBezTo>
                    <a:pt x="344" y="682"/>
                    <a:pt x="424" y="708"/>
                    <a:pt x="501" y="708"/>
                  </a:cubicBezTo>
                  <a:cubicBezTo>
                    <a:pt x="793" y="708"/>
                    <a:pt x="1025" y="324"/>
                    <a:pt x="735" y="86"/>
                  </a:cubicBezTo>
                  <a:cubicBezTo>
                    <a:pt x="661" y="26"/>
                    <a:pt x="585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7" name="Google Shape;3297;p11"/>
            <p:cNvSpPr/>
            <p:nvPr/>
          </p:nvSpPr>
          <p:spPr>
            <a:xfrm>
              <a:off x="4416908" y="4409743"/>
              <a:ext cx="30736" cy="21210"/>
            </a:xfrm>
            <a:custGeom>
              <a:avLst/>
              <a:gdLst/>
              <a:ahLst/>
              <a:cxnLst/>
              <a:rect l="l" t="t" r="r" b="b"/>
              <a:pathLst>
                <a:path w="1026" h="708" extrusionOk="0">
                  <a:moveTo>
                    <a:pt x="502" y="0"/>
                  </a:moveTo>
                  <a:cubicBezTo>
                    <a:pt x="218" y="0"/>
                    <a:pt x="0" y="385"/>
                    <a:pt x="265" y="623"/>
                  </a:cubicBezTo>
                  <a:cubicBezTo>
                    <a:pt x="338" y="683"/>
                    <a:pt x="416" y="708"/>
                    <a:pt x="489" y="708"/>
                  </a:cubicBezTo>
                  <a:cubicBezTo>
                    <a:pt x="785" y="708"/>
                    <a:pt x="1025" y="302"/>
                    <a:pt x="732" y="89"/>
                  </a:cubicBezTo>
                  <a:cubicBezTo>
                    <a:pt x="656" y="27"/>
                    <a:pt x="577" y="0"/>
                    <a:pt x="50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8" name="Google Shape;3298;p11"/>
            <p:cNvSpPr/>
            <p:nvPr/>
          </p:nvSpPr>
          <p:spPr>
            <a:xfrm>
              <a:off x="4456000" y="4374874"/>
              <a:ext cx="30617" cy="22109"/>
            </a:xfrm>
            <a:custGeom>
              <a:avLst/>
              <a:gdLst/>
              <a:ahLst/>
              <a:cxnLst/>
              <a:rect l="l" t="t" r="r" b="b"/>
              <a:pathLst>
                <a:path w="1022" h="738" extrusionOk="0">
                  <a:moveTo>
                    <a:pt x="520" y="0"/>
                  </a:moveTo>
                  <a:cubicBezTo>
                    <a:pt x="241" y="0"/>
                    <a:pt x="0" y="412"/>
                    <a:pt x="294" y="652"/>
                  </a:cubicBezTo>
                  <a:cubicBezTo>
                    <a:pt x="360" y="712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5"/>
                  </a:cubicBezTo>
                  <a:cubicBezTo>
                    <a:pt x="661" y="26"/>
                    <a:pt x="590" y="0"/>
                    <a:pt x="520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9" name="Google Shape;3299;p11"/>
            <p:cNvSpPr/>
            <p:nvPr/>
          </p:nvSpPr>
          <p:spPr>
            <a:xfrm>
              <a:off x="3999450" y="4672542"/>
              <a:ext cx="30497" cy="21210"/>
            </a:xfrm>
            <a:custGeom>
              <a:avLst/>
              <a:gdLst/>
              <a:ahLst/>
              <a:cxnLst/>
              <a:rect l="l" t="t" r="r" b="b"/>
              <a:pathLst>
                <a:path w="1018" h="708" extrusionOk="0">
                  <a:moveTo>
                    <a:pt x="508" y="0"/>
                  </a:moveTo>
                  <a:cubicBezTo>
                    <a:pt x="233" y="0"/>
                    <a:pt x="0" y="385"/>
                    <a:pt x="291" y="623"/>
                  </a:cubicBezTo>
                  <a:cubicBezTo>
                    <a:pt x="358" y="683"/>
                    <a:pt x="430" y="708"/>
                    <a:pt x="499" y="708"/>
                  </a:cubicBezTo>
                  <a:cubicBezTo>
                    <a:pt x="778" y="708"/>
                    <a:pt x="1018" y="302"/>
                    <a:pt x="724" y="89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0" name="Google Shape;3300;p11"/>
            <p:cNvSpPr/>
            <p:nvPr/>
          </p:nvSpPr>
          <p:spPr>
            <a:xfrm>
              <a:off x="3998222" y="4721489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02" y="1"/>
                  </a:moveTo>
                  <a:cubicBezTo>
                    <a:pt x="218" y="1"/>
                    <a:pt x="1" y="385"/>
                    <a:pt x="265" y="623"/>
                  </a:cubicBezTo>
                  <a:cubicBezTo>
                    <a:pt x="338" y="683"/>
                    <a:pt x="416" y="708"/>
                    <a:pt x="490" y="708"/>
                  </a:cubicBezTo>
                  <a:cubicBezTo>
                    <a:pt x="785" y="708"/>
                    <a:pt x="1026" y="303"/>
                    <a:pt x="732" y="89"/>
                  </a:cubicBezTo>
                  <a:cubicBezTo>
                    <a:pt x="656" y="27"/>
                    <a:pt x="577" y="1"/>
                    <a:pt x="502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1" name="Google Shape;3301;p11"/>
            <p:cNvSpPr/>
            <p:nvPr/>
          </p:nvSpPr>
          <p:spPr>
            <a:xfrm>
              <a:off x="4158034" y="4797546"/>
              <a:ext cx="30706" cy="21210"/>
            </a:xfrm>
            <a:custGeom>
              <a:avLst/>
              <a:gdLst/>
              <a:ahLst/>
              <a:cxnLst/>
              <a:rect l="l" t="t" r="r" b="b"/>
              <a:pathLst>
                <a:path w="1025" h="708" extrusionOk="0">
                  <a:moveTo>
                    <a:pt x="513" y="0"/>
                  </a:moveTo>
                  <a:cubicBezTo>
                    <a:pt x="225" y="0"/>
                    <a:pt x="0" y="406"/>
                    <a:pt x="267" y="619"/>
                  </a:cubicBezTo>
                  <a:cubicBezTo>
                    <a:pt x="343" y="681"/>
                    <a:pt x="424" y="708"/>
                    <a:pt x="500" y="708"/>
                  </a:cubicBezTo>
                  <a:cubicBezTo>
                    <a:pt x="792" y="708"/>
                    <a:pt x="1025" y="323"/>
                    <a:pt x="734" y="85"/>
                  </a:cubicBezTo>
                  <a:cubicBezTo>
                    <a:pt x="661" y="25"/>
                    <a:pt x="585" y="0"/>
                    <a:pt x="513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2" name="Google Shape;3302;p11"/>
            <p:cNvSpPr/>
            <p:nvPr/>
          </p:nvSpPr>
          <p:spPr>
            <a:xfrm>
              <a:off x="4200211" y="4799523"/>
              <a:ext cx="31515" cy="21240"/>
            </a:xfrm>
            <a:custGeom>
              <a:avLst/>
              <a:gdLst/>
              <a:ahLst/>
              <a:cxnLst/>
              <a:rect l="l" t="t" r="r" b="b"/>
              <a:pathLst>
                <a:path w="1052" h="709" extrusionOk="0">
                  <a:moveTo>
                    <a:pt x="536" y="1"/>
                  </a:moveTo>
                  <a:cubicBezTo>
                    <a:pt x="240" y="1"/>
                    <a:pt x="0" y="406"/>
                    <a:pt x="294" y="620"/>
                  </a:cubicBezTo>
                  <a:cubicBezTo>
                    <a:pt x="370" y="682"/>
                    <a:pt x="450" y="709"/>
                    <a:pt x="527" y="709"/>
                  </a:cubicBezTo>
                  <a:cubicBezTo>
                    <a:pt x="818" y="709"/>
                    <a:pt x="1051" y="324"/>
                    <a:pt x="761" y="86"/>
                  </a:cubicBezTo>
                  <a:cubicBezTo>
                    <a:pt x="687" y="26"/>
                    <a:pt x="610" y="1"/>
                    <a:pt x="53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3" name="Google Shape;3303;p11"/>
            <p:cNvSpPr/>
            <p:nvPr/>
          </p:nvSpPr>
          <p:spPr>
            <a:xfrm>
              <a:off x="4230975" y="4634678"/>
              <a:ext cx="30826" cy="22109"/>
            </a:xfrm>
            <a:custGeom>
              <a:avLst/>
              <a:gdLst/>
              <a:ahLst/>
              <a:cxnLst/>
              <a:rect l="l" t="t" r="r" b="b"/>
              <a:pathLst>
                <a:path w="1029" h="738" extrusionOk="0">
                  <a:moveTo>
                    <a:pt x="514" y="0"/>
                  </a:moveTo>
                  <a:cubicBezTo>
                    <a:pt x="225" y="0"/>
                    <a:pt x="0" y="412"/>
                    <a:pt x="267" y="652"/>
                  </a:cubicBezTo>
                  <a:cubicBezTo>
                    <a:pt x="340" y="712"/>
                    <a:pt x="417" y="737"/>
                    <a:pt x="491" y="737"/>
                  </a:cubicBezTo>
                  <a:cubicBezTo>
                    <a:pt x="787" y="737"/>
                    <a:pt x="1028" y="326"/>
                    <a:pt x="734" y="85"/>
                  </a:cubicBezTo>
                  <a:cubicBezTo>
                    <a:pt x="661" y="25"/>
                    <a:pt x="586" y="0"/>
                    <a:pt x="514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4" name="Google Shape;3304;p11"/>
            <p:cNvSpPr/>
            <p:nvPr/>
          </p:nvSpPr>
          <p:spPr>
            <a:xfrm>
              <a:off x="4138144" y="4564103"/>
              <a:ext cx="30916" cy="21749"/>
            </a:xfrm>
            <a:custGeom>
              <a:avLst/>
              <a:gdLst/>
              <a:ahLst/>
              <a:cxnLst/>
              <a:rect l="l" t="t" r="r" b="b"/>
              <a:pathLst>
                <a:path w="1032" h="726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7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5" name="Google Shape;3305;p11"/>
            <p:cNvSpPr/>
            <p:nvPr/>
          </p:nvSpPr>
          <p:spPr>
            <a:xfrm>
              <a:off x="3722573" y="4683625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36" y="0"/>
                  </a:moveTo>
                  <a:cubicBezTo>
                    <a:pt x="240" y="0"/>
                    <a:pt x="0" y="406"/>
                    <a:pt x="294" y="619"/>
                  </a:cubicBezTo>
                  <a:cubicBezTo>
                    <a:pt x="370" y="682"/>
                    <a:pt x="449" y="708"/>
                    <a:pt x="524" y="708"/>
                  </a:cubicBezTo>
                  <a:cubicBezTo>
                    <a:pt x="808" y="708"/>
                    <a:pt x="1025" y="324"/>
                    <a:pt x="761" y="86"/>
                  </a:cubicBezTo>
                  <a:cubicBezTo>
                    <a:pt x="687" y="26"/>
                    <a:pt x="610" y="0"/>
                    <a:pt x="536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6" name="Google Shape;3306;p11"/>
            <p:cNvSpPr/>
            <p:nvPr/>
          </p:nvSpPr>
          <p:spPr>
            <a:xfrm>
              <a:off x="3767237" y="4670025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27" y="0"/>
                  </a:moveTo>
                  <a:cubicBezTo>
                    <a:pt x="234" y="0"/>
                    <a:pt x="0" y="397"/>
                    <a:pt x="271" y="640"/>
                  </a:cubicBezTo>
                  <a:cubicBezTo>
                    <a:pt x="344" y="700"/>
                    <a:pt x="421" y="725"/>
                    <a:pt x="494" y="725"/>
                  </a:cubicBezTo>
                  <a:cubicBezTo>
                    <a:pt x="790" y="725"/>
                    <a:pt x="1032" y="313"/>
                    <a:pt x="738" y="73"/>
                  </a:cubicBezTo>
                  <a:cubicBezTo>
                    <a:pt x="668" y="22"/>
                    <a:pt x="596" y="0"/>
                    <a:pt x="527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7" name="Google Shape;3307;p11"/>
            <p:cNvSpPr/>
            <p:nvPr/>
          </p:nvSpPr>
          <p:spPr>
            <a:xfrm>
              <a:off x="3757441" y="4728978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6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8" name="Google Shape;3308;p11"/>
            <p:cNvSpPr/>
            <p:nvPr/>
          </p:nvSpPr>
          <p:spPr>
            <a:xfrm>
              <a:off x="4099351" y="5044229"/>
              <a:ext cx="30437" cy="21360"/>
            </a:xfrm>
            <a:custGeom>
              <a:avLst/>
              <a:gdLst/>
              <a:ahLst/>
              <a:cxnLst/>
              <a:rect l="l" t="t" r="r" b="b"/>
              <a:pathLst>
                <a:path w="1016" h="713" extrusionOk="0">
                  <a:moveTo>
                    <a:pt x="496" y="1"/>
                  </a:moveTo>
                  <a:cubicBezTo>
                    <a:pt x="213" y="1"/>
                    <a:pt x="1" y="385"/>
                    <a:pt x="292" y="623"/>
                  </a:cubicBezTo>
                  <a:cubicBezTo>
                    <a:pt x="361" y="686"/>
                    <a:pt x="436" y="712"/>
                    <a:pt x="508" y="712"/>
                  </a:cubicBezTo>
                  <a:cubicBezTo>
                    <a:pt x="783" y="712"/>
                    <a:pt x="1016" y="328"/>
                    <a:pt x="725" y="90"/>
                  </a:cubicBezTo>
                  <a:cubicBezTo>
                    <a:pt x="649" y="27"/>
                    <a:pt x="570" y="1"/>
                    <a:pt x="49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9" name="Google Shape;3309;p11"/>
            <p:cNvSpPr/>
            <p:nvPr/>
          </p:nvSpPr>
          <p:spPr>
            <a:xfrm>
              <a:off x="4148029" y="5045337"/>
              <a:ext cx="30826" cy="22139"/>
            </a:xfrm>
            <a:custGeom>
              <a:avLst/>
              <a:gdLst/>
              <a:ahLst/>
              <a:cxnLst/>
              <a:rect l="l" t="t" r="r" b="b"/>
              <a:pathLst>
                <a:path w="1029" h="739" extrusionOk="0">
                  <a:moveTo>
                    <a:pt x="514" y="1"/>
                  </a:moveTo>
                  <a:cubicBezTo>
                    <a:pt x="226" y="1"/>
                    <a:pt x="0" y="413"/>
                    <a:pt x="268" y="653"/>
                  </a:cubicBezTo>
                  <a:cubicBezTo>
                    <a:pt x="341" y="713"/>
                    <a:pt x="418" y="738"/>
                    <a:pt x="491" y="738"/>
                  </a:cubicBezTo>
                  <a:cubicBezTo>
                    <a:pt x="787" y="738"/>
                    <a:pt x="1029" y="327"/>
                    <a:pt x="735" y="86"/>
                  </a:cubicBezTo>
                  <a:cubicBezTo>
                    <a:pt x="662" y="26"/>
                    <a:pt x="586" y="1"/>
                    <a:pt x="514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11940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p13"/>
          <p:cNvSpPr txBox="1">
            <a:spLocks noGrp="1"/>
          </p:cNvSpPr>
          <p:nvPr>
            <p:ph type="title" hasCustomPrompt="1"/>
          </p:nvPr>
        </p:nvSpPr>
        <p:spPr>
          <a:xfrm>
            <a:off x="4487331" y="2652449"/>
            <a:ext cx="963200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313" name="Google Shape;3313;p13"/>
          <p:cNvSpPr txBox="1">
            <a:spLocks noGrp="1"/>
          </p:cNvSpPr>
          <p:nvPr>
            <p:ph type="subTitle" idx="1"/>
          </p:nvPr>
        </p:nvSpPr>
        <p:spPr>
          <a:xfrm>
            <a:off x="1899059" y="2090067"/>
            <a:ext cx="26640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314" name="Google Shape;3314;p13"/>
          <p:cNvSpPr txBox="1">
            <a:spLocks noGrp="1"/>
          </p:cNvSpPr>
          <p:nvPr>
            <p:ph type="subTitle" idx="2"/>
          </p:nvPr>
        </p:nvSpPr>
        <p:spPr>
          <a:xfrm>
            <a:off x="1885888" y="2604189"/>
            <a:ext cx="2216000" cy="9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15" name="Google Shape;3315;p13"/>
          <p:cNvSpPr txBox="1">
            <a:spLocks noGrp="1"/>
          </p:cNvSpPr>
          <p:nvPr>
            <p:ph type="title" idx="3" hasCustomPrompt="1"/>
          </p:nvPr>
        </p:nvSpPr>
        <p:spPr>
          <a:xfrm>
            <a:off x="869141" y="2652449"/>
            <a:ext cx="963200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316" name="Google Shape;3316;p13"/>
          <p:cNvSpPr txBox="1">
            <a:spLocks noGrp="1"/>
          </p:cNvSpPr>
          <p:nvPr>
            <p:ph type="subTitle" idx="4"/>
          </p:nvPr>
        </p:nvSpPr>
        <p:spPr>
          <a:xfrm>
            <a:off x="5540045" y="2090067"/>
            <a:ext cx="26472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317" name="Google Shape;3317;p13"/>
          <p:cNvSpPr txBox="1">
            <a:spLocks noGrp="1"/>
          </p:cNvSpPr>
          <p:nvPr>
            <p:ph type="subTitle" idx="5"/>
          </p:nvPr>
        </p:nvSpPr>
        <p:spPr>
          <a:xfrm>
            <a:off x="5526880" y="2601151"/>
            <a:ext cx="2216000" cy="9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18" name="Google Shape;3318;p13"/>
          <p:cNvSpPr txBox="1">
            <a:spLocks noGrp="1"/>
          </p:cNvSpPr>
          <p:nvPr>
            <p:ph type="subTitle" idx="6"/>
          </p:nvPr>
        </p:nvSpPr>
        <p:spPr>
          <a:xfrm>
            <a:off x="9174477" y="2090067"/>
            <a:ext cx="26304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319" name="Google Shape;3319;p13"/>
          <p:cNvSpPr txBox="1">
            <a:spLocks noGrp="1"/>
          </p:cNvSpPr>
          <p:nvPr>
            <p:ph type="subTitle" idx="7"/>
          </p:nvPr>
        </p:nvSpPr>
        <p:spPr>
          <a:xfrm>
            <a:off x="9161307" y="2607269"/>
            <a:ext cx="2216000" cy="9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20" name="Google Shape;3320;p13"/>
          <p:cNvSpPr txBox="1">
            <a:spLocks noGrp="1"/>
          </p:cNvSpPr>
          <p:nvPr>
            <p:ph type="title" idx="8" hasCustomPrompt="1"/>
          </p:nvPr>
        </p:nvSpPr>
        <p:spPr>
          <a:xfrm>
            <a:off x="8105452" y="2652449"/>
            <a:ext cx="963200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321" name="Google Shape;3321;p13"/>
          <p:cNvSpPr txBox="1">
            <a:spLocks noGrp="1"/>
          </p:cNvSpPr>
          <p:nvPr>
            <p:ph type="subTitle" idx="9"/>
          </p:nvPr>
        </p:nvSpPr>
        <p:spPr>
          <a:xfrm>
            <a:off x="1899059" y="3985419"/>
            <a:ext cx="26640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322" name="Google Shape;3322;p13"/>
          <p:cNvSpPr txBox="1">
            <a:spLocks noGrp="1"/>
          </p:cNvSpPr>
          <p:nvPr>
            <p:ph type="subTitle" idx="13"/>
          </p:nvPr>
        </p:nvSpPr>
        <p:spPr>
          <a:xfrm>
            <a:off x="1885888" y="4510593"/>
            <a:ext cx="2216000" cy="9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23" name="Google Shape;3323;p13"/>
          <p:cNvSpPr txBox="1">
            <a:spLocks noGrp="1"/>
          </p:cNvSpPr>
          <p:nvPr>
            <p:ph type="title" idx="14" hasCustomPrompt="1"/>
          </p:nvPr>
        </p:nvSpPr>
        <p:spPr>
          <a:xfrm>
            <a:off x="856719" y="4525900"/>
            <a:ext cx="963200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324" name="Google Shape;3324;p13"/>
          <p:cNvSpPr txBox="1">
            <a:spLocks noGrp="1"/>
          </p:cNvSpPr>
          <p:nvPr>
            <p:ph type="subTitle" idx="15"/>
          </p:nvPr>
        </p:nvSpPr>
        <p:spPr>
          <a:xfrm>
            <a:off x="5540045" y="3985419"/>
            <a:ext cx="26472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325" name="Google Shape;3325;p13"/>
          <p:cNvSpPr txBox="1">
            <a:spLocks noGrp="1"/>
          </p:cNvSpPr>
          <p:nvPr>
            <p:ph type="subTitle" idx="16"/>
          </p:nvPr>
        </p:nvSpPr>
        <p:spPr>
          <a:xfrm>
            <a:off x="5526880" y="4507576"/>
            <a:ext cx="2216000" cy="9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26" name="Google Shape;3326;p13"/>
          <p:cNvSpPr txBox="1">
            <a:spLocks noGrp="1"/>
          </p:cNvSpPr>
          <p:nvPr>
            <p:ph type="title" idx="17" hasCustomPrompt="1"/>
          </p:nvPr>
        </p:nvSpPr>
        <p:spPr>
          <a:xfrm>
            <a:off x="4487313" y="4525900"/>
            <a:ext cx="963200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327" name="Google Shape;3327;p13"/>
          <p:cNvSpPr txBox="1">
            <a:spLocks noGrp="1"/>
          </p:cNvSpPr>
          <p:nvPr>
            <p:ph type="subTitle" idx="18"/>
          </p:nvPr>
        </p:nvSpPr>
        <p:spPr>
          <a:xfrm>
            <a:off x="9174477" y="3985419"/>
            <a:ext cx="26304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328" name="Google Shape;3328;p13"/>
          <p:cNvSpPr txBox="1">
            <a:spLocks noGrp="1"/>
          </p:cNvSpPr>
          <p:nvPr>
            <p:ph type="subTitle" idx="19"/>
          </p:nvPr>
        </p:nvSpPr>
        <p:spPr>
          <a:xfrm>
            <a:off x="9161307" y="4513655"/>
            <a:ext cx="2216000" cy="9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29" name="Google Shape;3329;p13"/>
          <p:cNvSpPr txBox="1">
            <a:spLocks noGrp="1"/>
          </p:cNvSpPr>
          <p:nvPr>
            <p:ph type="title" idx="20" hasCustomPrompt="1"/>
          </p:nvPr>
        </p:nvSpPr>
        <p:spPr>
          <a:xfrm>
            <a:off x="8105485" y="4525900"/>
            <a:ext cx="963200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330" name="Google Shape;3330;p13"/>
          <p:cNvSpPr txBox="1">
            <a:spLocks noGrp="1"/>
          </p:cNvSpPr>
          <p:nvPr>
            <p:ph type="title" idx="21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331" name="Google Shape;3331;p13"/>
          <p:cNvGrpSpPr/>
          <p:nvPr/>
        </p:nvGrpSpPr>
        <p:grpSpPr>
          <a:xfrm>
            <a:off x="1268619" y="6633413"/>
            <a:ext cx="164224" cy="147999"/>
            <a:chOff x="1167035" y="3887110"/>
            <a:chExt cx="161913" cy="145916"/>
          </a:xfrm>
        </p:grpSpPr>
        <p:sp>
          <p:nvSpPr>
            <p:cNvPr id="3332" name="Google Shape;3332;p13"/>
            <p:cNvSpPr/>
            <p:nvPr/>
          </p:nvSpPr>
          <p:spPr>
            <a:xfrm>
              <a:off x="1167035" y="398105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3" name="Google Shape;3333;p13"/>
            <p:cNvSpPr/>
            <p:nvPr/>
          </p:nvSpPr>
          <p:spPr>
            <a:xfrm>
              <a:off x="1219007" y="3887110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4" name="Google Shape;3334;p13"/>
            <p:cNvSpPr/>
            <p:nvPr/>
          </p:nvSpPr>
          <p:spPr>
            <a:xfrm>
              <a:off x="1260974" y="3981050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35" name="Google Shape;3335;p13"/>
          <p:cNvGrpSpPr/>
          <p:nvPr/>
        </p:nvGrpSpPr>
        <p:grpSpPr>
          <a:xfrm>
            <a:off x="9958407" y="6557401"/>
            <a:ext cx="215884" cy="195873"/>
            <a:chOff x="7894217" y="3432112"/>
            <a:chExt cx="161913" cy="146905"/>
          </a:xfrm>
        </p:grpSpPr>
        <p:sp>
          <p:nvSpPr>
            <p:cNvPr id="3336" name="Google Shape;3336;p13"/>
            <p:cNvSpPr/>
            <p:nvPr/>
          </p:nvSpPr>
          <p:spPr>
            <a:xfrm>
              <a:off x="7894217" y="35260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5" y="1"/>
                  </a:moveTo>
                  <a:cubicBezTo>
                    <a:pt x="1" y="1"/>
                    <a:pt x="1" y="1769"/>
                    <a:pt x="1135" y="1769"/>
                  </a:cubicBezTo>
                  <a:cubicBezTo>
                    <a:pt x="2269" y="1769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7" name="Google Shape;3337;p13"/>
            <p:cNvSpPr/>
            <p:nvPr/>
          </p:nvSpPr>
          <p:spPr>
            <a:xfrm>
              <a:off x="7947178" y="3432112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01" y="0"/>
                  </a:moveTo>
                  <a:cubicBezTo>
                    <a:pt x="0" y="0"/>
                    <a:pt x="0" y="1735"/>
                    <a:pt x="1101" y="1735"/>
                  </a:cubicBezTo>
                  <a:cubicBezTo>
                    <a:pt x="2235" y="1735"/>
                    <a:pt x="2235" y="0"/>
                    <a:pt x="11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8" name="Google Shape;3338;p13"/>
            <p:cNvSpPr/>
            <p:nvPr/>
          </p:nvSpPr>
          <p:spPr>
            <a:xfrm>
              <a:off x="7989146" y="3526023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39" name="Google Shape;3339;p13"/>
          <p:cNvSpPr/>
          <p:nvPr/>
        </p:nvSpPr>
        <p:spPr>
          <a:xfrm>
            <a:off x="6777467" y="6246034"/>
            <a:ext cx="5634107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0" name="Google Shape;3340;p13"/>
          <p:cNvSpPr/>
          <p:nvPr/>
        </p:nvSpPr>
        <p:spPr>
          <a:xfrm flipH="1">
            <a:off x="-466233" y="-41334"/>
            <a:ext cx="3378535" cy="52756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341" name="Google Shape;3341;p13"/>
          <p:cNvGrpSpPr/>
          <p:nvPr/>
        </p:nvGrpSpPr>
        <p:grpSpPr>
          <a:xfrm rot="-5400000">
            <a:off x="-176751" y="-362388"/>
            <a:ext cx="577545" cy="1497259"/>
            <a:chOff x="1823086" y="-208516"/>
            <a:chExt cx="433159" cy="1122944"/>
          </a:xfrm>
        </p:grpSpPr>
        <p:sp>
          <p:nvSpPr>
            <p:cNvPr id="3342" name="Google Shape;3342;p13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3" name="Google Shape;3343;p13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4" name="Google Shape;3344;p13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5" name="Google Shape;3345;p13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6" name="Google Shape;3346;p13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7" name="Google Shape;3347;p13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8" name="Google Shape;3348;p13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9" name="Google Shape;3349;p13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50" name="Google Shape;3350;p13"/>
          <p:cNvGrpSpPr/>
          <p:nvPr/>
        </p:nvGrpSpPr>
        <p:grpSpPr>
          <a:xfrm rot="-5400000">
            <a:off x="32602" y="-141076"/>
            <a:ext cx="584629" cy="1582309"/>
            <a:chOff x="904476" y="-243594"/>
            <a:chExt cx="438472" cy="1186732"/>
          </a:xfrm>
        </p:grpSpPr>
        <p:sp>
          <p:nvSpPr>
            <p:cNvPr id="3351" name="Google Shape;3351;p13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2" name="Google Shape;3352;p13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3" name="Google Shape;3353;p13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4" name="Google Shape;3354;p13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5" name="Google Shape;3355;p13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6" name="Google Shape;3356;p13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7" name="Google Shape;3357;p13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8" name="Google Shape;3358;p13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9" name="Google Shape;3359;p13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0" name="Google Shape;3360;p13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1" name="Google Shape;3361;p13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2" name="Google Shape;3362;p13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3" name="Google Shape;3363;p13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4" name="Google Shape;3364;p13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5" name="Google Shape;3365;p13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6" name="Google Shape;3366;p13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7" name="Google Shape;3367;p13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8" name="Google Shape;3368;p13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9" name="Google Shape;3369;p13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0" name="Google Shape;3370;p13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1" name="Google Shape;3371;p13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2" name="Google Shape;3372;p13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3" name="Google Shape;3373;p13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4" name="Google Shape;3374;p13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5" name="Google Shape;3375;p13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6" name="Google Shape;3376;p13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7" name="Google Shape;3377;p13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78" name="Google Shape;3378;p13"/>
          <p:cNvGrpSpPr/>
          <p:nvPr/>
        </p:nvGrpSpPr>
        <p:grpSpPr>
          <a:xfrm>
            <a:off x="10783968" y="5880807"/>
            <a:ext cx="1543253" cy="987469"/>
            <a:chOff x="7750342" y="3926048"/>
            <a:chExt cx="1406709" cy="900099"/>
          </a:xfrm>
        </p:grpSpPr>
        <p:sp>
          <p:nvSpPr>
            <p:cNvPr id="3379" name="Google Shape;3379;p13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0" name="Google Shape;3380;p13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1" name="Google Shape;3381;p13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2" name="Google Shape;3382;p13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3" name="Google Shape;3383;p13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4" name="Google Shape;3384;p13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5" name="Google Shape;3385;p13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6" name="Google Shape;3386;p13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87" name="Google Shape;3387;p13"/>
          <p:cNvGrpSpPr/>
          <p:nvPr/>
        </p:nvGrpSpPr>
        <p:grpSpPr>
          <a:xfrm rot="-5400000">
            <a:off x="11135112" y="5944389"/>
            <a:ext cx="480533" cy="1301625"/>
            <a:chOff x="7607455" y="4238363"/>
            <a:chExt cx="438017" cy="1186459"/>
          </a:xfrm>
        </p:grpSpPr>
        <p:sp>
          <p:nvSpPr>
            <p:cNvPr id="3388" name="Google Shape;3388;p13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9" name="Google Shape;3389;p13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0" name="Google Shape;3390;p13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1" name="Google Shape;3391;p13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2" name="Google Shape;3392;p13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3" name="Google Shape;3393;p13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4" name="Google Shape;3394;p13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5" name="Google Shape;3395;p13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6" name="Google Shape;3396;p13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7" name="Google Shape;3397;p13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8" name="Google Shape;3398;p13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9" name="Google Shape;3399;p13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0" name="Google Shape;3400;p13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1" name="Google Shape;3401;p13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2" name="Google Shape;3402;p13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3" name="Google Shape;3403;p13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4" name="Google Shape;3404;p13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5" name="Google Shape;3405;p13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6" name="Google Shape;3406;p13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7" name="Google Shape;3407;p13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8" name="Google Shape;3408;p13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9" name="Google Shape;3409;p13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0" name="Google Shape;3410;p13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1" name="Google Shape;3411;p13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12" name="Google Shape;3412;p13"/>
          <p:cNvGrpSpPr/>
          <p:nvPr/>
        </p:nvGrpSpPr>
        <p:grpSpPr>
          <a:xfrm rot="5400000">
            <a:off x="11103252" y="6058847"/>
            <a:ext cx="1244629" cy="729685"/>
            <a:chOff x="8365864" y="2993835"/>
            <a:chExt cx="933472" cy="547264"/>
          </a:xfrm>
        </p:grpSpPr>
        <p:sp>
          <p:nvSpPr>
            <p:cNvPr id="3413" name="Google Shape;3413;p13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4" name="Google Shape;3414;p13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5" name="Google Shape;3415;p13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6" name="Google Shape;3416;p13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7" name="Google Shape;3417;p13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8" name="Google Shape;3418;p13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9" name="Google Shape;3419;p13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20" name="Google Shape;3420;p13"/>
          <p:cNvGrpSpPr/>
          <p:nvPr/>
        </p:nvGrpSpPr>
        <p:grpSpPr>
          <a:xfrm>
            <a:off x="11278716" y="300799"/>
            <a:ext cx="1167001" cy="884565"/>
            <a:chOff x="8118223" y="2202382"/>
            <a:chExt cx="1151949" cy="873156"/>
          </a:xfrm>
        </p:grpSpPr>
        <p:sp>
          <p:nvSpPr>
            <p:cNvPr id="3421" name="Google Shape;3421;p13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2" name="Google Shape;3422;p13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3" name="Google Shape;3423;p13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4" name="Google Shape;3424;p13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5" name="Google Shape;3425;p13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6" name="Google Shape;3426;p13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7" name="Google Shape;3427;p13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8" name="Google Shape;3428;p13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9" name="Google Shape;3429;p13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0" name="Google Shape;3430;p13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1" name="Google Shape;3431;p13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2" name="Google Shape;3432;p13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3" name="Google Shape;3433;p13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4" name="Google Shape;3434;p13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5" name="Google Shape;3435;p13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6" name="Google Shape;3436;p13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7" name="Google Shape;3437;p13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8" name="Google Shape;3438;p13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9" name="Google Shape;3439;p13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0" name="Google Shape;3440;p13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41" name="Google Shape;3441;p13"/>
          <p:cNvGrpSpPr/>
          <p:nvPr/>
        </p:nvGrpSpPr>
        <p:grpSpPr>
          <a:xfrm>
            <a:off x="-139774" y="5714164"/>
            <a:ext cx="1133099" cy="1103025"/>
            <a:chOff x="-181020" y="4253777"/>
            <a:chExt cx="1117161" cy="1087511"/>
          </a:xfrm>
        </p:grpSpPr>
        <p:sp>
          <p:nvSpPr>
            <p:cNvPr id="3442" name="Google Shape;3442;p13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3" name="Google Shape;3443;p13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4" name="Google Shape;3444;p13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5" name="Google Shape;3445;p13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6" name="Google Shape;3446;p13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7" name="Google Shape;3447;p13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8" name="Google Shape;3448;p13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9" name="Google Shape;3449;p13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0" name="Google Shape;3450;p13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1" name="Google Shape;3451;p13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2" name="Google Shape;3452;p13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3" name="Google Shape;3453;p13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4" name="Google Shape;3454;p13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5" name="Google Shape;3455;p13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56" name="Google Shape;3456;p13"/>
          <p:cNvGrpSpPr/>
          <p:nvPr/>
        </p:nvGrpSpPr>
        <p:grpSpPr>
          <a:xfrm>
            <a:off x="-126602" y="5430606"/>
            <a:ext cx="896617" cy="1202807"/>
            <a:chOff x="-168050" y="4195214"/>
            <a:chExt cx="719519" cy="965231"/>
          </a:xfrm>
        </p:grpSpPr>
        <p:sp>
          <p:nvSpPr>
            <p:cNvPr id="3457" name="Google Shape;3457;p13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8" name="Google Shape;3458;p13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9" name="Google Shape;3459;p13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0" name="Google Shape;3460;p13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1" name="Google Shape;3461;p13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2" name="Google Shape;3462;p13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3" name="Google Shape;3463;p13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4" name="Google Shape;3464;p13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5" name="Google Shape;3465;p13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6" name="Google Shape;3466;p13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7" name="Google Shape;3467;p13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8" name="Google Shape;3468;p13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9" name="Google Shape;3469;p13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0" name="Google Shape;3470;p13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1" name="Google Shape;3471;p13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2" name="Google Shape;3472;p13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3" name="Google Shape;3473;p13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4" name="Google Shape;3474;p13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5" name="Google Shape;3475;p13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6" name="Google Shape;3476;p13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7" name="Google Shape;3477;p13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8" name="Google Shape;3478;p13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9" name="Google Shape;3479;p13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0" name="Google Shape;3480;p13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1" name="Google Shape;3481;p13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2" name="Google Shape;3482;p13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3" name="Google Shape;3483;p13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4" name="Google Shape;3484;p13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5" name="Google Shape;3485;p13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6" name="Google Shape;3486;p13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7" name="Google Shape;3487;p13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8" name="Google Shape;3488;p13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9" name="Google Shape;3489;p13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0" name="Google Shape;3490;p13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1" name="Google Shape;3491;p13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2" name="Google Shape;3492;p13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3" name="Google Shape;3493;p13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4" name="Google Shape;3494;p13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5" name="Google Shape;3495;p13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6" name="Google Shape;3496;p13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7" name="Google Shape;3497;p13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8" name="Google Shape;3498;p13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9" name="Google Shape;3499;p13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0" name="Google Shape;3500;p13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1" name="Google Shape;3501;p13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2" name="Google Shape;3502;p13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3" name="Google Shape;3503;p13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04" name="Google Shape;3504;p13"/>
          <p:cNvGrpSpPr/>
          <p:nvPr/>
        </p:nvGrpSpPr>
        <p:grpSpPr>
          <a:xfrm>
            <a:off x="11023569" y="-341610"/>
            <a:ext cx="1131343" cy="1160228"/>
            <a:chOff x="7973149" y="-201092"/>
            <a:chExt cx="1116750" cy="1145263"/>
          </a:xfrm>
        </p:grpSpPr>
        <p:sp>
          <p:nvSpPr>
            <p:cNvPr id="3505" name="Google Shape;3505;p13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6" name="Google Shape;3506;p13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7" name="Google Shape;3507;p13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8" name="Google Shape;3508;p13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9" name="Google Shape;3509;p13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0" name="Google Shape;3510;p13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1" name="Google Shape;3511;p13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2" name="Google Shape;3512;p13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3" name="Google Shape;3513;p13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4" name="Google Shape;3514;p13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5" name="Google Shape;3515;p13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6" name="Google Shape;3516;p13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7" name="Google Shape;3517;p13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8" name="Google Shape;3518;p13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9" name="Google Shape;3519;p13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0" name="Google Shape;3520;p13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1" name="Google Shape;3521;p13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2" name="Google Shape;3522;p13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3" name="Google Shape;3523;p13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4" name="Google Shape;3524;p13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5" name="Google Shape;3525;p13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6" name="Google Shape;3526;p13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7" name="Google Shape;3527;p13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8" name="Google Shape;3528;p13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9" name="Google Shape;3529;p13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0" name="Google Shape;3530;p13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1" name="Google Shape;3531;p13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2" name="Google Shape;3532;p13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3" name="Google Shape;3533;p13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4" name="Google Shape;3534;p13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5" name="Google Shape;3535;p13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6" name="Google Shape;3536;p13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7" name="Google Shape;3537;p13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8" name="Google Shape;3538;p13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9" name="Google Shape;3539;p13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0" name="Google Shape;3540;p13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1" name="Google Shape;3541;p13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2" name="Google Shape;3542;p13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3" name="Google Shape;3543;p13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4" name="Google Shape;3544;p13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5" name="Google Shape;3545;p13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6" name="Google Shape;3546;p13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7" name="Google Shape;3547;p13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8" name="Google Shape;3548;p13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9" name="Google Shape;3549;p13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0" name="Google Shape;3550;p13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1" name="Google Shape;3551;p13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2" name="Google Shape;3552;p13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3" name="Google Shape;3553;p13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4" name="Google Shape;3554;p13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5" name="Google Shape;3555;p13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6" name="Google Shape;3556;p13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7" name="Google Shape;3557;p13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8" name="Google Shape;3558;p13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9" name="Google Shape;3559;p13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0" name="Google Shape;3560;p13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1" name="Google Shape;3561;p13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2" name="Google Shape;3562;p13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3" name="Google Shape;3563;p13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4" name="Google Shape;3564;p13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5" name="Google Shape;3565;p13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66" name="Google Shape;3566;p13"/>
          <p:cNvGrpSpPr/>
          <p:nvPr/>
        </p:nvGrpSpPr>
        <p:grpSpPr>
          <a:xfrm rot="5400000">
            <a:off x="352641" y="5993512"/>
            <a:ext cx="444265" cy="1203385"/>
            <a:chOff x="7607455" y="4238363"/>
            <a:chExt cx="438017" cy="1186459"/>
          </a:xfrm>
        </p:grpSpPr>
        <p:sp>
          <p:nvSpPr>
            <p:cNvPr id="3567" name="Google Shape;3567;p13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8" name="Google Shape;3568;p13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9" name="Google Shape;3569;p13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0" name="Google Shape;3570;p13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1" name="Google Shape;3571;p13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2" name="Google Shape;3572;p13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3" name="Google Shape;3573;p13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4" name="Google Shape;3574;p13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5" name="Google Shape;3575;p13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6" name="Google Shape;3576;p13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7" name="Google Shape;3577;p13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8" name="Google Shape;3578;p13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9" name="Google Shape;3579;p13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0" name="Google Shape;3580;p13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1" name="Google Shape;3581;p13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2" name="Google Shape;3582;p13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3" name="Google Shape;3583;p13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4" name="Google Shape;3584;p13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5" name="Google Shape;3585;p13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6" name="Google Shape;3586;p13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7" name="Google Shape;3587;p13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8" name="Google Shape;3588;p13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9" name="Google Shape;3589;p13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0" name="Google Shape;3590;p13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91" name="Google Shape;3591;p13"/>
          <p:cNvGrpSpPr/>
          <p:nvPr/>
        </p:nvGrpSpPr>
        <p:grpSpPr>
          <a:xfrm rot="-5400000">
            <a:off x="10818355" y="125172"/>
            <a:ext cx="215884" cy="194555"/>
            <a:chOff x="7737341" y="1046941"/>
            <a:chExt cx="161913" cy="145916"/>
          </a:xfrm>
        </p:grpSpPr>
        <p:sp>
          <p:nvSpPr>
            <p:cNvPr id="3592" name="Google Shape;3592;p13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3" name="Google Shape;3593;p13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4" name="Google Shape;3594;p13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95" name="Google Shape;3595;p13"/>
          <p:cNvGrpSpPr/>
          <p:nvPr/>
        </p:nvGrpSpPr>
        <p:grpSpPr>
          <a:xfrm>
            <a:off x="111555" y="141239"/>
            <a:ext cx="215884" cy="194555"/>
            <a:chOff x="7737341" y="1046941"/>
            <a:chExt cx="161913" cy="145916"/>
          </a:xfrm>
        </p:grpSpPr>
        <p:sp>
          <p:nvSpPr>
            <p:cNvPr id="3596" name="Google Shape;3596;p13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7" name="Google Shape;3597;p13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8" name="Google Shape;3598;p13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0914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40333" y="704000"/>
            <a:ext cx="9311200" cy="12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55100" y="3487367"/>
            <a:ext cx="9196400" cy="27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●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○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■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●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○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■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●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○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■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21137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  <p:sldLayoutId id="2147483691" r:id="rId2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audio" Target="../media/audio2.wav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6" Type="http://schemas.microsoft.com/office/2007/relationships/hdphoto" Target="../media/hdphoto3.wdp"/><Relationship Id="rId5" Type="http://schemas.openxmlformats.org/officeDocument/2006/relationships/image" Target="../media/image22.png"/><Relationship Id="rId4" Type="http://schemas.openxmlformats.org/officeDocument/2006/relationships/image" Target="../media/image21.gif"/><Relationship Id="rId9" Type="http://schemas.openxmlformats.org/officeDocument/2006/relationships/audio" Target="../media/audio1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png"/><Relationship Id="rId11" Type="http://schemas.openxmlformats.org/officeDocument/2006/relationships/audio" Target="NULL"/><Relationship Id="rId5" Type="http://schemas.openxmlformats.org/officeDocument/2006/relationships/image" Target="../media/image11.png"/><Relationship Id="rId10" Type="http://schemas.microsoft.com/office/2007/relationships/hdphoto" Target="../media/hdphoto2.wdp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787789" y="2281645"/>
            <a:ext cx="10559344" cy="181954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589" y="4726546"/>
            <a:ext cx="5856559" cy="2292632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1" y="4546241"/>
            <a:ext cx="1952947" cy="230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1207424" y="2593108"/>
            <a:ext cx="9752224" cy="1508077"/>
          </a:xfrm>
          <a:prstGeom prst="rect">
            <a:avLst/>
          </a:prstGeom>
          <a:noFill/>
        </p:spPr>
        <p:txBody>
          <a:bodyPr wrap="square" lIns="121893" tIns="60946" rIns="121893" bIns="60946" rtlCol="0">
            <a:spAutoFit/>
          </a:bodyPr>
          <a:lstStyle/>
          <a:p>
            <a:pPr algn="ctr"/>
            <a:r>
              <a:rPr lang="en-US" sz="45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5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5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đánh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giá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cuối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kì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 (</a:t>
            </a:r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3) </a:t>
            </a:r>
            <a:endParaRPr lang="en-US" sz="45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59936" y="-18953"/>
            <a:ext cx="12032064" cy="1620932"/>
          </a:xfrm>
          <a:prstGeom prst="rect">
            <a:avLst/>
          </a:prstGeom>
          <a:noFill/>
        </p:spPr>
        <p:txBody>
          <a:bodyPr wrap="square" lIns="121893" tIns="60946" rIns="121893" bIns="60946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928">
              <a:spcBef>
                <a:spcPts val="800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</a:t>
            </a: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A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algn="ctr" defTabSz="1218928">
              <a:spcBef>
                <a:spcPts val="800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</a:t>
            </a: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90399"/>
            <a:ext cx="1276656" cy="16949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45032" y="1142042"/>
            <a:ext cx="1278091" cy="118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3331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2343" y="5466669"/>
            <a:ext cx="664370" cy="130855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180" y="84522"/>
            <a:ext cx="9027919" cy="1911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526" y="2107670"/>
            <a:ext cx="8447225" cy="3726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57734" y="5756394"/>
            <a:ext cx="1199761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65526" y="5817949"/>
            <a:ext cx="8997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36CFD33-42DA-4406-B1B3-29E2C67314F4}"/>
              </a:ext>
            </a:extLst>
          </p:cNvPr>
          <p:cNvSpPr txBox="1"/>
          <p:nvPr/>
        </p:nvSpPr>
        <p:spPr>
          <a:xfrm>
            <a:off x="308385" y="4115697"/>
            <a:ext cx="2021198" cy="954107"/>
          </a:xfrm>
          <a:custGeom>
            <a:avLst/>
            <a:gdLst>
              <a:gd name="connsiteX0" fmla="*/ 0 w 2476143"/>
              <a:gd name="connsiteY0" fmla="*/ 0 h 954107"/>
              <a:gd name="connsiteX1" fmla="*/ 2476143 w 2476143"/>
              <a:gd name="connsiteY1" fmla="*/ 0 h 954107"/>
              <a:gd name="connsiteX2" fmla="*/ 2476143 w 2476143"/>
              <a:gd name="connsiteY2" fmla="*/ 954107 h 954107"/>
              <a:gd name="connsiteX3" fmla="*/ 0 w 2476143"/>
              <a:gd name="connsiteY3" fmla="*/ 954107 h 954107"/>
              <a:gd name="connsiteX4" fmla="*/ 0 w 2476143"/>
              <a:gd name="connsiteY4" fmla="*/ 0 h 95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143" h="954107" fill="none" extrusionOk="0">
                <a:moveTo>
                  <a:pt x="0" y="0"/>
                </a:moveTo>
                <a:cubicBezTo>
                  <a:pt x="313699" y="5222"/>
                  <a:pt x="2080220" y="24918"/>
                  <a:pt x="2476143" y="0"/>
                </a:cubicBezTo>
                <a:cubicBezTo>
                  <a:pt x="2501451" y="365569"/>
                  <a:pt x="2510688" y="532638"/>
                  <a:pt x="2476143" y="954107"/>
                </a:cubicBezTo>
                <a:cubicBezTo>
                  <a:pt x="1750939" y="789346"/>
                  <a:pt x="697821" y="1072257"/>
                  <a:pt x="0" y="954107"/>
                </a:cubicBezTo>
                <a:cubicBezTo>
                  <a:pt x="25104" y="519547"/>
                  <a:pt x="34190" y="155245"/>
                  <a:pt x="0" y="0"/>
                </a:cubicBezTo>
                <a:close/>
              </a:path>
              <a:path w="2476143" h="954107" stroke="0" extrusionOk="0">
                <a:moveTo>
                  <a:pt x="0" y="0"/>
                </a:moveTo>
                <a:cubicBezTo>
                  <a:pt x="1128329" y="11849"/>
                  <a:pt x="1446789" y="-161459"/>
                  <a:pt x="2476143" y="0"/>
                </a:cubicBezTo>
                <a:cubicBezTo>
                  <a:pt x="2400327" y="168997"/>
                  <a:pt x="2429108" y="796602"/>
                  <a:pt x="2476143" y="954107"/>
                </a:cubicBezTo>
                <a:cubicBezTo>
                  <a:pt x="1880332" y="808247"/>
                  <a:pt x="1012856" y="875783"/>
                  <a:pt x="0" y="954107"/>
                </a:cubicBezTo>
                <a:cubicBezTo>
                  <a:pt x="-25366" y="710691"/>
                  <a:pt x="-56101" y="157707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Chia </a:t>
            </a:r>
            <a:r>
              <a:rPr lang="en-US" sz="2800" noProof="0" dirty="0" err="1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sẻ</a:t>
            </a:r>
            <a:r>
              <a:rPr lang="en-US" sz="2800" noProof="0" dirty="0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2800" noProof="0" dirty="0" err="1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nhóm</a:t>
            </a:r>
            <a:r>
              <a:rPr lang="en-US" sz="2800" noProof="0" dirty="0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2800" noProof="0" dirty="0" err="1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đôi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Pattaya" panose="00000500000000000000" pitchFamily="2" charset="-34"/>
              <a:ea typeface="+mn-ea"/>
              <a:cs typeface="Pattaya" panose="00000500000000000000" pitchFamily="2" charset="-3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42" y="1548255"/>
            <a:ext cx="2356825" cy="186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04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24C9A8F7-30C6-4846-BACB-C3B8B2288155}"/>
              </a:ext>
            </a:extLst>
          </p:cNvPr>
          <p:cNvSpPr txBox="1"/>
          <p:nvPr/>
        </p:nvSpPr>
        <p:spPr>
          <a:xfrm>
            <a:off x="1600200" y="854822"/>
            <a:ext cx="98107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BE0FAA"/>
                </a:solidFill>
                <a:effectLst>
                  <a:glow rad="228600">
                    <a:srgbClr val="EEA1EB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微软雅黑"/>
              </a:rPr>
              <a:t>CHIA SẺ TRƯỚC LỚP</a:t>
            </a:r>
          </a:p>
        </p:txBody>
      </p:sp>
      <p:pic>
        <p:nvPicPr>
          <p:cNvPr id="64" name="Picture 63" descr="Icon&#10;&#10;Description automatically generated">
            <a:extLst>
              <a:ext uri="{FF2B5EF4-FFF2-40B4-BE49-F238E27FC236}">
                <a16:creationId xmlns="" xmlns:a16="http://schemas.microsoft.com/office/drawing/2014/main" id="{ACD048C9-5DF3-44A7-A84E-FF744BCD30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800" y="35957"/>
            <a:ext cx="1854200" cy="18288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3" name="Picture 72">
            <a:extLst>
              <a:ext uri="{FF2B5EF4-FFF2-40B4-BE49-F238E27FC236}">
                <a16:creationId xmlns="" xmlns:a16="http://schemas.microsoft.com/office/drawing/2014/main" id="{2BFD3308-E31F-4111-BEB3-ACCA151AF6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110" y="3093062"/>
            <a:ext cx="4639773" cy="34747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78" name="Group 77">
            <a:extLst>
              <a:ext uri="{FF2B5EF4-FFF2-40B4-BE49-F238E27FC236}">
                <a16:creationId xmlns="" xmlns:a16="http://schemas.microsoft.com/office/drawing/2014/main" id="{3D74CEB9-B3D8-4425-BAF4-4522CF235DFE}"/>
              </a:ext>
            </a:extLst>
          </p:cNvPr>
          <p:cNvGrpSpPr/>
          <p:nvPr/>
        </p:nvGrpSpPr>
        <p:grpSpPr>
          <a:xfrm>
            <a:off x="1830929" y="1437382"/>
            <a:ext cx="2994142" cy="1991617"/>
            <a:chOff x="1830929" y="1437382"/>
            <a:chExt cx="2994142" cy="1991617"/>
          </a:xfrm>
        </p:grpSpPr>
        <p:pic>
          <p:nvPicPr>
            <p:cNvPr id="79" name="Picture 78" descr="Background pattern, icon&#10;&#10;Description automatically generated">
              <a:extLst>
                <a:ext uri="{FF2B5EF4-FFF2-40B4-BE49-F238E27FC236}">
                  <a16:creationId xmlns="" xmlns:a16="http://schemas.microsoft.com/office/drawing/2014/main" id="{94704819-4057-4A84-A147-C939A7B9E1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46" t="12465" r="50896" b="58493"/>
            <a:stretch/>
          </p:blipFill>
          <p:spPr>
            <a:xfrm>
              <a:off x="1830929" y="1437382"/>
              <a:ext cx="2994142" cy="199161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0" name="TextBox 79">
              <a:extLst>
                <a:ext uri="{FF2B5EF4-FFF2-40B4-BE49-F238E27FC236}">
                  <a16:creationId xmlns="" xmlns:a16="http://schemas.microsoft.com/office/drawing/2014/main" id="{C9F99AEB-4CFE-43A1-AE22-AF67C85438EA}"/>
                </a:ext>
              </a:extLst>
            </p:cNvPr>
            <p:cNvSpPr txBox="1"/>
            <p:nvPr/>
          </p:nvSpPr>
          <p:spPr>
            <a:xfrm>
              <a:off x="2376729" y="2006685"/>
              <a:ext cx="22339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Trình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bày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="" xmlns:a16="http://schemas.microsoft.com/office/drawing/2014/main" id="{0AF0D730-6C35-4D95-889E-ED4B878F3F04}"/>
              </a:ext>
            </a:extLst>
          </p:cNvPr>
          <p:cNvGrpSpPr/>
          <p:nvPr/>
        </p:nvGrpSpPr>
        <p:grpSpPr>
          <a:xfrm>
            <a:off x="7374300" y="1437381"/>
            <a:ext cx="2979388" cy="1991617"/>
            <a:chOff x="7374300" y="1437381"/>
            <a:chExt cx="2979388" cy="1991617"/>
          </a:xfrm>
        </p:grpSpPr>
        <p:pic>
          <p:nvPicPr>
            <p:cNvPr id="82" name="Picture 81" descr="Background pattern, icon&#10;&#10;Description automatically generated">
              <a:extLst>
                <a:ext uri="{FF2B5EF4-FFF2-40B4-BE49-F238E27FC236}">
                  <a16:creationId xmlns="" xmlns:a16="http://schemas.microsoft.com/office/drawing/2014/main" id="{93931B0A-5593-482B-BAFE-042BEB6864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34" t="12465" r="5523" b="58493"/>
            <a:stretch/>
          </p:blipFill>
          <p:spPr>
            <a:xfrm>
              <a:off x="7374300" y="1437381"/>
              <a:ext cx="2979388" cy="199161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3" name="TextBox 82">
              <a:extLst>
                <a:ext uri="{FF2B5EF4-FFF2-40B4-BE49-F238E27FC236}">
                  <a16:creationId xmlns="" xmlns:a16="http://schemas.microsoft.com/office/drawing/2014/main" id="{821D73AD-1973-4BD9-8D55-36E7808129FF}"/>
                </a:ext>
              </a:extLst>
            </p:cNvPr>
            <p:cNvSpPr txBox="1"/>
            <p:nvPr/>
          </p:nvSpPr>
          <p:spPr>
            <a:xfrm>
              <a:off x="7912720" y="2006685"/>
              <a:ext cx="19025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Nhận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xét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</p:grpSp>
      <p:pic>
        <p:nvPicPr>
          <p:cNvPr id="84" name="Picture 2" descr="Plants Clipart - animated-gif-clipart-flowers-in-planter-pot-05c -  Classroom Clipart">
            <a:extLst>
              <a:ext uri="{FF2B5EF4-FFF2-40B4-BE49-F238E27FC236}">
                <a16:creationId xmlns="" xmlns:a16="http://schemas.microsoft.com/office/drawing/2014/main" id="{134AFC2C-832D-4CCB-809D-6D150BA6D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45" y="3811421"/>
            <a:ext cx="3553365" cy="27432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Plants Clipart - animated-gif-clipart-flowers-in-planter-pot-05c -  Classroom Clipart">
            <a:extLst>
              <a:ext uri="{FF2B5EF4-FFF2-40B4-BE49-F238E27FC236}">
                <a16:creationId xmlns="" xmlns:a16="http://schemas.microsoft.com/office/drawing/2014/main" id="{9236EF31-6FE5-4C35-8630-BEF09768F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15883" y="3811420"/>
            <a:ext cx="3553365" cy="27432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484464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" dur="75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7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8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9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" dur="75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7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3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2343" y="5466669"/>
            <a:ext cx="664370" cy="130855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180" y="84522"/>
            <a:ext cx="9027919" cy="1911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526" y="2107670"/>
            <a:ext cx="8447225" cy="3726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57734" y="5756394"/>
            <a:ext cx="1199761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65526" y="5817949"/>
            <a:ext cx="89973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 </a:t>
            </a:r>
            <a:r>
              <a:rPr lang="nl-NL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nhất, mừng ghê, xinh quá, </a:t>
            </a:r>
            <a:r>
              <a:rPr lang="nl-NL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yêu, </a:t>
            </a:r>
            <a:r>
              <a:rPr lang="nl-NL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vui, thích, náo nức, say mê, say sưa, chẳng bao giờ cách </a:t>
            </a:r>
            <a:r>
              <a:rPr lang="nl-NL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3362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9915" y="2913999"/>
            <a:ext cx="904341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kern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8063" y="5517236"/>
            <a:ext cx="664370" cy="13085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611" y="-107226"/>
            <a:ext cx="1925438" cy="19254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7044" y="1981960"/>
            <a:ext cx="142036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338" y="4164055"/>
            <a:ext cx="3157347" cy="231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28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3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54" y="0"/>
            <a:ext cx="10871574" cy="4876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09258" y="1219558"/>
            <a:ext cx="9369097" cy="3972509"/>
          </a:xfrm>
          <a:prstGeom prst="rect">
            <a:avLst/>
          </a:prstGeom>
          <a:noFill/>
        </p:spPr>
        <p:txBody>
          <a:bodyPr lIns="108850" tIns="54425" rIns="108850" bIns="54425">
            <a:spAutoFit/>
          </a:bodyPr>
          <a:lstStyle/>
          <a:p>
            <a:pPr algn="ctr">
              <a:defRPr/>
            </a:pPr>
            <a:endParaRPr lang="en-US" sz="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5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57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57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defRPr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57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endParaRPr lang="en-US" sz="57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4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4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4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4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4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4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4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pic>
        <p:nvPicPr>
          <p:cNvPr id="19461" name="Google Shape;19;p1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918" y="-130322"/>
            <a:ext cx="1669176" cy="122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672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A picture containing chart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88652" y="1867437"/>
            <a:ext cx="77530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  <a:p>
            <a:pPr marL="285750" indent="-285750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17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Bầu Trời - Nền Cho Video Truyền Hình Vector - Free.Vector6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0"/>
            <a:ext cx="121767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1" name="WordArt 3"/>
          <p:cNvSpPr>
            <a:spLocks noChangeArrowheads="1" noChangeShapeType="1" noTextEdit="1"/>
          </p:cNvSpPr>
          <p:nvPr/>
        </p:nvSpPr>
        <p:spPr bwMode="auto">
          <a:xfrm>
            <a:off x="1554408" y="2347266"/>
            <a:ext cx="8763000" cy="16414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pt-BR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bạn chăm ngoan, học tốt!</a:t>
            </a:r>
          </a:p>
        </p:txBody>
      </p:sp>
      <p:pic>
        <p:nvPicPr>
          <p:cNvPr id="43012" name="Picture 4" descr="!dk8_1la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8400" y="4800601"/>
            <a:ext cx="2540000" cy="14652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16660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161" y="535580"/>
            <a:ext cx="9865214" cy="51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85632" y="2104124"/>
            <a:ext cx="4106857" cy="2026724"/>
          </a:xfrm>
          <a:prstGeom prst="rect">
            <a:avLst/>
          </a:prstGeom>
          <a:noFill/>
        </p:spPr>
        <p:txBody>
          <a:bodyPr spcFirstLastPara="1" wrap="none" lIns="68030" tIns="34015" rIns="68030" bIns="34015">
            <a:prstTxWarp prst="textArchUp">
              <a:avLst>
                <a:gd name="adj" fmla="val 11461991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86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901520" y="5944257"/>
            <a:ext cx="10328855" cy="707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>
            <a:lvl1pPr>
              <a:defRPr sz="4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vi-VN" sz="4000" dirty="0">
                <a:solidFill>
                  <a:srgbClr val="0000FF"/>
                </a:solidFill>
                <a:cs typeface="Times New Roman" pitchFamily="18" charset="0"/>
              </a:rPr>
              <a:t>Kể tên </a:t>
            </a:r>
            <a:r>
              <a:rPr lang="en-US" sz="4000" dirty="0" err="1" smtClean="0">
                <a:solidFill>
                  <a:srgbClr val="0000FF"/>
                </a:solidFill>
                <a:cs typeface="Times New Roman" pitchFamily="18" charset="0"/>
              </a:rPr>
              <a:t>các</a:t>
            </a:r>
            <a:r>
              <a:rPr lang="en-US" sz="40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cs typeface="Times New Roman" pitchFamily="18" charset="0"/>
              </a:rPr>
              <a:t>bài</a:t>
            </a:r>
            <a:r>
              <a:rPr lang="en-US" sz="40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cs typeface="Times New Roman" pitchFamily="18" charset="0"/>
              </a:rPr>
              <a:t>Tập</a:t>
            </a:r>
            <a:r>
              <a:rPr lang="en-US" sz="40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cs typeface="Times New Roman" pitchFamily="18" charset="0"/>
              </a:rPr>
              <a:t>đọc</a:t>
            </a:r>
            <a:r>
              <a:rPr lang="en-US" sz="40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cs typeface="Times New Roman" pitchFamily="18" charset="0"/>
              </a:rPr>
              <a:t>đã</a:t>
            </a:r>
            <a:r>
              <a:rPr lang="en-US" sz="40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cs typeface="Times New Roman" pitchFamily="18" charset="0"/>
              </a:rPr>
              <a:t>học</a:t>
            </a:r>
            <a:r>
              <a:rPr lang="en-US" sz="40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cs typeface="Times New Roman" pitchFamily="18" charset="0"/>
              </a:rPr>
              <a:t>trong</a:t>
            </a:r>
            <a:r>
              <a:rPr lang="en-US" sz="40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cs typeface="Times New Roman" pitchFamily="18" charset="0"/>
              </a:rPr>
              <a:t>học</a:t>
            </a:r>
            <a:r>
              <a:rPr lang="en-US" sz="40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cs typeface="Times New Roman" pitchFamily="18" charset="0"/>
              </a:rPr>
              <a:t>kì</a:t>
            </a:r>
            <a:r>
              <a:rPr lang="en-US" sz="4000" dirty="0" smtClean="0">
                <a:solidFill>
                  <a:srgbClr val="0000FF"/>
                </a:solidFill>
                <a:cs typeface="Times New Roman" pitchFamily="18" charset="0"/>
              </a:rPr>
              <a:t> I</a:t>
            </a:r>
            <a:endParaRPr lang="en-US" sz="4000" dirty="0">
              <a:solidFill>
                <a:srgbClr val="0000FF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4950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3" name="Google Shape;9863;p62"/>
          <p:cNvSpPr/>
          <p:nvPr/>
        </p:nvSpPr>
        <p:spPr>
          <a:xfrm>
            <a:off x="12879201" y="2997075"/>
            <a:ext cx="31947" cy="31947"/>
          </a:xfrm>
          <a:custGeom>
            <a:avLst/>
            <a:gdLst/>
            <a:ahLst/>
            <a:cxnLst/>
            <a:rect l="l" t="t" r="r" b="b"/>
            <a:pathLst>
              <a:path w="1302" h="1302" extrusionOk="0">
                <a:moveTo>
                  <a:pt x="667" y="0"/>
                </a:moveTo>
                <a:cubicBezTo>
                  <a:pt x="300" y="0"/>
                  <a:pt x="0" y="267"/>
                  <a:pt x="0" y="634"/>
                </a:cubicBezTo>
                <a:cubicBezTo>
                  <a:pt x="0" y="1001"/>
                  <a:pt x="300" y="1301"/>
                  <a:pt x="667" y="1301"/>
                </a:cubicBezTo>
                <a:cubicBezTo>
                  <a:pt x="1001" y="1301"/>
                  <a:pt x="1301" y="1001"/>
                  <a:pt x="1301" y="634"/>
                </a:cubicBezTo>
                <a:cubicBezTo>
                  <a:pt x="1301" y="267"/>
                  <a:pt x="1001" y="0"/>
                  <a:pt x="6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864" name="Google Shape;9864;p62"/>
          <p:cNvSpPr/>
          <p:nvPr/>
        </p:nvSpPr>
        <p:spPr>
          <a:xfrm>
            <a:off x="12920128" y="3294999"/>
            <a:ext cx="38473" cy="38499"/>
          </a:xfrm>
          <a:custGeom>
            <a:avLst/>
            <a:gdLst/>
            <a:ahLst/>
            <a:cxnLst/>
            <a:rect l="l" t="t" r="r" b="b"/>
            <a:pathLst>
              <a:path w="1568" h="1569" extrusionOk="0">
                <a:moveTo>
                  <a:pt x="801" y="0"/>
                </a:moveTo>
                <a:cubicBezTo>
                  <a:pt x="367" y="0"/>
                  <a:pt x="0" y="334"/>
                  <a:pt x="0" y="768"/>
                </a:cubicBezTo>
                <a:cubicBezTo>
                  <a:pt x="0" y="1201"/>
                  <a:pt x="367" y="1568"/>
                  <a:pt x="801" y="1568"/>
                </a:cubicBezTo>
                <a:cubicBezTo>
                  <a:pt x="1234" y="1568"/>
                  <a:pt x="1568" y="1201"/>
                  <a:pt x="1568" y="768"/>
                </a:cubicBezTo>
                <a:cubicBezTo>
                  <a:pt x="1568" y="334"/>
                  <a:pt x="1234" y="0"/>
                  <a:pt x="80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865" name="Google Shape;9865;p62"/>
          <p:cNvSpPr/>
          <p:nvPr/>
        </p:nvSpPr>
        <p:spPr>
          <a:xfrm>
            <a:off x="12784244" y="3180413"/>
            <a:ext cx="13937" cy="13127"/>
          </a:xfrm>
          <a:custGeom>
            <a:avLst/>
            <a:gdLst/>
            <a:ahLst/>
            <a:cxnLst/>
            <a:rect l="l" t="t" r="r" b="b"/>
            <a:pathLst>
              <a:path w="568" h="535" extrusionOk="0">
                <a:moveTo>
                  <a:pt x="301" y="0"/>
                </a:moveTo>
                <a:cubicBezTo>
                  <a:pt x="134" y="0"/>
                  <a:pt x="1" y="101"/>
                  <a:pt x="1" y="267"/>
                </a:cubicBezTo>
                <a:cubicBezTo>
                  <a:pt x="1" y="434"/>
                  <a:pt x="134" y="534"/>
                  <a:pt x="301" y="534"/>
                </a:cubicBezTo>
                <a:cubicBezTo>
                  <a:pt x="434" y="534"/>
                  <a:pt x="568" y="434"/>
                  <a:pt x="568" y="267"/>
                </a:cubicBezTo>
                <a:cubicBezTo>
                  <a:pt x="568" y="101"/>
                  <a:pt x="434" y="0"/>
                  <a:pt x="30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866" name="Google Shape;9866;p62"/>
          <p:cNvSpPr/>
          <p:nvPr/>
        </p:nvSpPr>
        <p:spPr>
          <a:xfrm>
            <a:off x="12305436" y="3040457"/>
            <a:ext cx="49956" cy="49956"/>
          </a:xfrm>
          <a:custGeom>
            <a:avLst/>
            <a:gdLst/>
            <a:ahLst/>
            <a:cxnLst/>
            <a:rect l="l" t="t" r="r" b="b"/>
            <a:pathLst>
              <a:path w="2036" h="2036" extrusionOk="0">
                <a:moveTo>
                  <a:pt x="1035" y="0"/>
                </a:moveTo>
                <a:cubicBezTo>
                  <a:pt x="468" y="0"/>
                  <a:pt x="1" y="467"/>
                  <a:pt x="1" y="1034"/>
                </a:cubicBezTo>
                <a:cubicBezTo>
                  <a:pt x="1" y="1602"/>
                  <a:pt x="468" y="2035"/>
                  <a:pt x="1035" y="2035"/>
                </a:cubicBezTo>
                <a:cubicBezTo>
                  <a:pt x="1602" y="2035"/>
                  <a:pt x="2036" y="1602"/>
                  <a:pt x="2036" y="1034"/>
                </a:cubicBezTo>
                <a:cubicBezTo>
                  <a:pt x="2036" y="467"/>
                  <a:pt x="1602" y="0"/>
                  <a:pt x="103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485971" y="398472"/>
            <a:ext cx="5096097" cy="584775"/>
            <a:chOff x="3226203" y="398472"/>
            <a:chExt cx="5096097" cy="584775"/>
          </a:xfrm>
        </p:grpSpPr>
        <p:grpSp>
          <p:nvGrpSpPr>
            <p:cNvPr id="1147" name="Google Shape;7898;p32"/>
            <p:cNvGrpSpPr/>
            <p:nvPr/>
          </p:nvGrpSpPr>
          <p:grpSpPr>
            <a:xfrm>
              <a:off x="3226203" y="452348"/>
              <a:ext cx="5096097" cy="477025"/>
              <a:chOff x="2023945" y="2856088"/>
              <a:chExt cx="5096097" cy="477025"/>
            </a:xfrm>
          </p:grpSpPr>
          <p:sp>
            <p:nvSpPr>
              <p:cNvPr id="1148" name="Google Shape;7899;p32"/>
              <p:cNvSpPr/>
              <p:nvPr/>
            </p:nvSpPr>
            <p:spPr>
              <a:xfrm>
                <a:off x="2023945" y="2856088"/>
                <a:ext cx="2370647" cy="477025"/>
              </a:xfrm>
              <a:custGeom>
                <a:avLst/>
                <a:gdLst/>
                <a:ahLst/>
                <a:cxnLst/>
                <a:rect l="l" t="t" r="r" b="b"/>
                <a:pathLst>
                  <a:path w="77289" h="19081" extrusionOk="0">
                    <a:moveTo>
                      <a:pt x="0" y="0"/>
                    </a:moveTo>
                    <a:lnTo>
                      <a:pt x="6105" y="9540"/>
                    </a:lnTo>
                    <a:lnTo>
                      <a:pt x="0" y="19080"/>
                    </a:lnTo>
                    <a:lnTo>
                      <a:pt x="77289" y="19080"/>
                    </a:lnTo>
                    <a:lnTo>
                      <a:pt x="72052" y="9540"/>
                    </a:lnTo>
                    <a:lnTo>
                      <a:pt x="772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7900;p32"/>
              <p:cNvSpPr/>
              <p:nvPr/>
            </p:nvSpPr>
            <p:spPr>
              <a:xfrm>
                <a:off x="4749395" y="2856088"/>
                <a:ext cx="2370647" cy="477025"/>
              </a:xfrm>
              <a:custGeom>
                <a:avLst/>
                <a:gdLst/>
                <a:ahLst/>
                <a:cxnLst/>
                <a:rect l="l" t="t" r="r" b="b"/>
                <a:pathLst>
                  <a:path w="77289" h="19081" extrusionOk="0">
                    <a:moveTo>
                      <a:pt x="0" y="0"/>
                    </a:moveTo>
                    <a:lnTo>
                      <a:pt x="6105" y="9540"/>
                    </a:lnTo>
                    <a:lnTo>
                      <a:pt x="0" y="19080"/>
                    </a:lnTo>
                    <a:lnTo>
                      <a:pt x="77289" y="19080"/>
                    </a:lnTo>
                    <a:lnTo>
                      <a:pt x="72052" y="9540"/>
                    </a:lnTo>
                    <a:lnTo>
                      <a:pt x="772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7901;p32"/>
              <p:cNvSpPr/>
              <p:nvPr/>
            </p:nvSpPr>
            <p:spPr>
              <a:xfrm>
                <a:off x="3512770" y="2856088"/>
                <a:ext cx="2370647" cy="477025"/>
              </a:xfrm>
              <a:custGeom>
                <a:avLst/>
                <a:gdLst/>
                <a:ahLst/>
                <a:cxnLst/>
                <a:rect l="l" t="t" r="r" b="b"/>
                <a:pathLst>
                  <a:path w="77289" h="19081" extrusionOk="0">
                    <a:moveTo>
                      <a:pt x="0" y="0"/>
                    </a:moveTo>
                    <a:lnTo>
                      <a:pt x="6105" y="9540"/>
                    </a:lnTo>
                    <a:lnTo>
                      <a:pt x="0" y="19080"/>
                    </a:lnTo>
                    <a:lnTo>
                      <a:pt x="77289" y="19080"/>
                    </a:lnTo>
                    <a:lnTo>
                      <a:pt x="72052" y="9540"/>
                    </a:lnTo>
                    <a:lnTo>
                      <a:pt x="772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3620656" y="398472"/>
              <a:ext cx="430719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YÊU CẦU CẦN ĐẠT</a:t>
              </a:r>
              <a:endParaRPr lang="en-US" sz="32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11548" y="1469217"/>
            <a:ext cx="967607" cy="925673"/>
            <a:chOff x="775056" y="1261008"/>
            <a:chExt cx="759837" cy="637628"/>
          </a:xfrm>
        </p:grpSpPr>
        <p:sp>
          <p:nvSpPr>
            <p:cNvPr id="1153" name="Google Shape;7930;p34"/>
            <p:cNvSpPr/>
            <p:nvPr/>
          </p:nvSpPr>
          <p:spPr>
            <a:xfrm rot="1213492">
              <a:off x="823452" y="1261008"/>
              <a:ext cx="711441" cy="637628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chemeClr val="dk2">
                <a:alpha val="562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7931;p34"/>
            <p:cNvSpPr/>
            <p:nvPr/>
          </p:nvSpPr>
          <p:spPr>
            <a:xfrm rot="1213492">
              <a:off x="775056" y="1261008"/>
              <a:ext cx="711441" cy="637628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5" name="Google Shape;7935;p34"/>
          <p:cNvSpPr txBox="1">
            <a:spLocks noGrp="1"/>
          </p:cNvSpPr>
          <p:nvPr>
            <p:ph type="title" idx="4294967295"/>
          </p:nvPr>
        </p:nvSpPr>
        <p:spPr>
          <a:xfrm>
            <a:off x="658446" y="1678441"/>
            <a:ext cx="7224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1</a:t>
            </a:r>
            <a:endParaRPr sz="3200" b="1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66051" y="1154401"/>
            <a:ext cx="7487797" cy="1936012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just"/>
            <a:r>
              <a:rPr lang="en-US" sz="2400" dirty="0" smtClean="0">
                <a:solidFill>
                  <a:srgbClr val="C00000"/>
                </a:solidFill>
              </a:rPr>
              <a:t>. </a:t>
            </a:r>
          </a:p>
        </p:txBody>
      </p:sp>
      <p:sp>
        <p:nvSpPr>
          <p:cNvPr id="1158" name="Rounded Rectangle 1157"/>
          <p:cNvSpPr/>
          <p:nvPr/>
        </p:nvSpPr>
        <p:spPr>
          <a:xfrm>
            <a:off x="1628265" y="4873037"/>
            <a:ext cx="7487796" cy="935335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endParaRPr lang="en-US" sz="2400" dirty="0" smtClean="0">
              <a:solidFill>
                <a:srgbClr val="C00000"/>
              </a:solidFill>
            </a:endParaRPr>
          </a:p>
        </p:txBody>
      </p:sp>
      <p:grpSp>
        <p:nvGrpSpPr>
          <p:cNvPr id="1159" name="Group 1158"/>
          <p:cNvGrpSpPr/>
          <p:nvPr/>
        </p:nvGrpSpPr>
        <p:grpSpPr>
          <a:xfrm>
            <a:off x="590212" y="3305661"/>
            <a:ext cx="967607" cy="925673"/>
            <a:chOff x="775056" y="1261008"/>
            <a:chExt cx="759837" cy="637628"/>
          </a:xfrm>
        </p:grpSpPr>
        <p:sp>
          <p:nvSpPr>
            <p:cNvPr id="1160" name="Google Shape;7930;p34"/>
            <p:cNvSpPr/>
            <p:nvPr/>
          </p:nvSpPr>
          <p:spPr>
            <a:xfrm rot="1213492">
              <a:off x="823452" y="1261008"/>
              <a:ext cx="711441" cy="637628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chemeClr val="dk2">
                <a:alpha val="562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7931;p34"/>
            <p:cNvSpPr/>
            <p:nvPr/>
          </p:nvSpPr>
          <p:spPr>
            <a:xfrm rot="1213492">
              <a:off x="775056" y="1261008"/>
              <a:ext cx="711441" cy="637628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2" name="Google Shape;7935;p34"/>
          <p:cNvSpPr txBox="1">
            <a:spLocks noGrp="1"/>
          </p:cNvSpPr>
          <p:nvPr>
            <p:ph type="title" idx="4294967295"/>
          </p:nvPr>
        </p:nvSpPr>
        <p:spPr>
          <a:xfrm>
            <a:off x="637110" y="3514885"/>
            <a:ext cx="7224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2</a:t>
            </a:r>
            <a:endParaRPr sz="32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391" y="1726788"/>
            <a:ext cx="2356825" cy="18657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11230" y="1341153"/>
            <a:ext cx="734261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845919" y="4925205"/>
            <a:ext cx="67310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628267" y="3444512"/>
            <a:ext cx="7487794" cy="1038507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bài.</a:t>
            </a: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41101" y="4778361"/>
            <a:ext cx="967607" cy="925673"/>
            <a:chOff x="775056" y="1261008"/>
            <a:chExt cx="759837" cy="637628"/>
          </a:xfrm>
        </p:grpSpPr>
        <p:sp>
          <p:nvSpPr>
            <p:cNvPr id="27" name="Google Shape;7930;p34"/>
            <p:cNvSpPr/>
            <p:nvPr/>
          </p:nvSpPr>
          <p:spPr>
            <a:xfrm rot="1213492">
              <a:off x="823452" y="1261008"/>
              <a:ext cx="711441" cy="637628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chemeClr val="dk2">
                <a:alpha val="562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931;p34"/>
            <p:cNvSpPr/>
            <p:nvPr/>
          </p:nvSpPr>
          <p:spPr>
            <a:xfrm rot="1213492">
              <a:off x="775056" y="1261008"/>
              <a:ext cx="711441" cy="637628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7935;p34"/>
          <p:cNvSpPr txBox="1">
            <a:spLocks noGrp="1"/>
          </p:cNvSpPr>
          <p:nvPr>
            <p:ph type="title" idx="4294967295"/>
          </p:nvPr>
        </p:nvSpPr>
        <p:spPr>
          <a:xfrm>
            <a:off x="587999" y="4987585"/>
            <a:ext cx="7224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3</a:t>
            </a:r>
            <a:endParaRPr sz="32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97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5" grpId="0"/>
      <p:bldP spid="5" grpId="0" animBg="1"/>
      <p:bldP spid="1158" grpId="0" animBg="1"/>
      <p:bldP spid="1162" grpId="0"/>
      <p:bldP spid="25" grpId="0" animBg="1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2343" y="5466669"/>
            <a:ext cx="664370" cy="130855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180" y="754230"/>
            <a:ext cx="9027919" cy="1911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526" y="2777378"/>
            <a:ext cx="8447225" cy="3726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886616" y="101639"/>
            <a:ext cx="1199761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94408" y="163194"/>
            <a:ext cx="8997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9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8" r="17656" b="6094"/>
          <a:stretch/>
        </p:blipFill>
        <p:spPr>
          <a:xfrm rot="5400000">
            <a:off x="2954728" y="-2954727"/>
            <a:ext cx="6858001" cy="12767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图片 2">
            <a:extLst>
              <a:ext uri="{FF2B5EF4-FFF2-40B4-BE49-F238E27FC236}">
                <a16:creationId xmlns="" xmlns:a16="http://schemas.microsoft.com/office/drawing/2014/main" id="{5AFB7489-6AC1-4986-BF80-8536943341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651" y="5200650"/>
            <a:ext cx="1898277" cy="1898277"/>
          </a:xfrm>
          <a:prstGeom prst="rect">
            <a:avLst/>
          </a:prstGeom>
        </p:spPr>
      </p:pic>
      <p:pic>
        <p:nvPicPr>
          <p:cNvPr id="12" name="图片 3">
            <a:extLst>
              <a:ext uri="{FF2B5EF4-FFF2-40B4-BE49-F238E27FC236}">
                <a16:creationId xmlns="" xmlns:a16="http://schemas.microsoft.com/office/drawing/2014/main" id="{9CD73E65-A2E5-4AC5-897B-FF730AA702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927" y="4698628"/>
            <a:ext cx="2736478" cy="2736478"/>
          </a:xfrm>
          <a:prstGeom prst="rect">
            <a:avLst/>
          </a:prstGeom>
        </p:spPr>
      </p:pic>
      <p:pic>
        <p:nvPicPr>
          <p:cNvPr id="9" name="Picture 8" descr="A group of dolls&#10;&#10;Description automatically generated with low confidence">
            <a:extLst>
              <a:ext uri="{FF2B5EF4-FFF2-40B4-BE49-F238E27FC236}">
                <a16:creationId xmlns="" xmlns:a16="http://schemas.microsoft.com/office/drawing/2014/main" id="{5A92C26A-C18C-4F85-AEA7-9E0CCCBBA71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498" y="851983"/>
            <a:ext cx="6126480" cy="61264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689B3C2-227C-46C6-A8C6-A11D557B905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8" t="9166" r="3474" b="50015"/>
          <a:stretch>
            <a:fillRect/>
          </a:stretch>
        </p:blipFill>
        <p:spPr>
          <a:xfrm>
            <a:off x="3205620" y="1160027"/>
            <a:ext cx="6089339" cy="1179128"/>
          </a:xfrm>
          <a:custGeom>
            <a:avLst/>
            <a:gdLst/>
            <a:ahLst/>
            <a:cxnLst/>
            <a:rect l="l" t="t" r="r" b="b"/>
            <a:pathLst>
              <a:path w="6089339" h="1179128">
                <a:moveTo>
                  <a:pt x="2793676" y="1093268"/>
                </a:moveTo>
                <a:lnTo>
                  <a:pt x="2796692" y="1097930"/>
                </a:lnTo>
                <a:cubicBezTo>
                  <a:pt x="2797965" y="1101339"/>
                  <a:pt x="2798601" y="1105204"/>
                  <a:pt x="2798601" y="1109526"/>
                </a:cubicBezTo>
                <a:lnTo>
                  <a:pt x="2798601" y="1137079"/>
                </a:lnTo>
                <a:lnTo>
                  <a:pt x="2805099" y="1099364"/>
                </a:lnTo>
                <a:close/>
                <a:moveTo>
                  <a:pt x="2728008" y="1056710"/>
                </a:moveTo>
                <a:lnTo>
                  <a:pt x="2721958" y="1086971"/>
                </a:lnTo>
                <a:lnTo>
                  <a:pt x="2721958" y="1094095"/>
                </a:lnTo>
                <a:lnTo>
                  <a:pt x="2722393" y="1096294"/>
                </a:lnTo>
                <a:lnTo>
                  <a:pt x="2726228" y="1078683"/>
                </a:lnTo>
                <a:cubicBezTo>
                  <a:pt x="2730094" y="1067366"/>
                  <a:pt x="2735892" y="1060042"/>
                  <a:pt x="2743624" y="1056710"/>
                </a:cubicBezTo>
                <a:close/>
                <a:moveTo>
                  <a:pt x="2727119" y="1009867"/>
                </a:moveTo>
                <a:lnTo>
                  <a:pt x="2790985" y="1025119"/>
                </a:lnTo>
                <a:lnTo>
                  <a:pt x="2820165" y="1025119"/>
                </a:lnTo>
                <a:lnTo>
                  <a:pt x="2844351" y="1132938"/>
                </a:lnTo>
                <a:cubicBezTo>
                  <a:pt x="2836029" y="1163732"/>
                  <a:pt x="2815367" y="1179128"/>
                  <a:pt x="2782365" y="1179128"/>
                </a:cubicBezTo>
                <a:lnTo>
                  <a:pt x="2750786" y="1179128"/>
                </a:lnTo>
                <a:cubicBezTo>
                  <a:pt x="2694805" y="1168018"/>
                  <a:pt x="2666814" y="1139742"/>
                  <a:pt x="2666814" y="1094299"/>
                </a:cubicBezTo>
                <a:cubicBezTo>
                  <a:pt x="2666814" y="1063177"/>
                  <a:pt x="2686916" y="1035033"/>
                  <a:pt x="2727119" y="1009867"/>
                </a:cubicBezTo>
                <a:close/>
                <a:moveTo>
                  <a:pt x="2774373" y="923109"/>
                </a:moveTo>
                <a:lnTo>
                  <a:pt x="2770862" y="928466"/>
                </a:lnTo>
                <a:cubicBezTo>
                  <a:pt x="2762146" y="937671"/>
                  <a:pt x="2742535" y="943040"/>
                  <a:pt x="2712030" y="944574"/>
                </a:cubicBezTo>
                <a:lnTo>
                  <a:pt x="2711536" y="944586"/>
                </a:lnTo>
                <a:lnTo>
                  <a:pt x="2736135" y="949530"/>
                </a:lnTo>
                <a:cubicBezTo>
                  <a:pt x="2800546" y="940117"/>
                  <a:pt x="2832751" y="931528"/>
                  <a:pt x="2832751" y="923765"/>
                </a:cubicBezTo>
                <a:lnTo>
                  <a:pt x="2821649" y="923765"/>
                </a:lnTo>
                <a:lnTo>
                  <a:pt x="2786406" y="934598"/>
                </a:lnTo>
                <a:close/>
                <a:moveTo>
                  <a:pt x="1106360" y="922193"/>
                </a:moveTo>
                <a:lnTo>
                  <a:pt x="1103820" y="928466"/>
                </a:lnTo>
                <a:cubicBezTo>
                  <a:pt x="1096865" y="935830"/>
                  <a:pt x="1082954" y="940739"/>
                  <a:pt x="1062087" y="943194"/>
                </a:cubicBezTo>
                <a:lnTo>
                  <a:pt x="1042600" y="944176"/>
                </a:lnTo>
                <a:lnTo>
                  <a:pt x="1069165" y="949530"/>
                </a:lnTo>
                <a:cubicBezTo>
                  <a:pt x="1133519" y="940117"/>
                  <a:pt x="1165697" y="931528"/>
                  <a:pt x="1165697" y="923765"/>
                </a:cubicBezTo>
                <a:lnTo>
                  <a:pt x="1154595" y="923765"/>
                </a:lnTo>
                <a:lnTo>
                  <a:pt x="1119352" y="934598"/>
                </a:lnTo>
                <a:close/>
                <a:moveTo>
                  <a:pt x="2639802" y="900389"/>
                </a:moveTo>
                <a:lnTo>
                  <a:pt x="2639802" y="902035"/>
                </a:lnTo>
                <a:lnTo>
                  <a:pt x="2644285" y="918323"/>
                </a:lnTo>
                <a:close/>
                <a:moveTo>
                  <a:pt x="972927" y="900255"/>
                </a:moveTo>
                <a:lnTo>
                  <a:pt x="972927" y="901939"/>
                </a:lnTo>
                <a:lnTo>
                  <a:pt x="977422" y="918227"/>
                </a:lnTo>
                <a:close/>
                <a:moveTo>
                  <a:pt x="4857212" y="887037"/>
                </a:moveTo>
                <a:lnTo>
                  <a:pt x="4856108" y="905386"/>
                </a:lnTo>
                <a:lnTo>
                  <a:pt x="4865470" y="905386"/>
                </a:lnTo>
                <a:close/>
                <a:moveTo>
                  <a:pt x="2012566" y="868564"/>
                </a:moveTo>
                <a:lnTo>
                  <a:pt x="2012566" y="900954"/>
                </a:lnTo>
                <a:lnTo>
                  <a:pt x="2022599" y="913399"/>
                </a:lnTo>
                <a:lnTo>
                  <a:pt x="2022599" y="920267"/>
                </a:lnTo>
                <a:lnTo>
                  <a:pt x="2037122" y="911781"/>
                </a:lnTo>
                <a:close/>
                <a:moveTo>
                  <a:pt x="2515047" y="785907"/>
                </a:moveTo>
                <a:lnTo>
                  <a:pt x="2506933" y="813864"/>
                </a:lnTo>
                <a:cubicBezTo>
                  <a:pt x="2502864" y="824773"/>
                  <a:pt x="2497778" y="836075"/>
                  <a:pt x="2491675" y="847771"/>
                </a:cubicBezTo>
                <a:lnTo>
                  <a:pt x="2470550" y="883639"/>
                </a:lnTo>
                <a:lnTo>
                  <a:pt x="2489827" y="860807"/>
                </a:lnTo>
                <a:cubicBezTo>
                  <a:pt x="2506640" y="837807"/>
                  <a:pt x="2515047" y="815508"/>
                  <a:pt x="2515047" y="793909"/>
                </a:cubicBezTo>
                <a:close/>
                <a:moveTo>
                  <a:pt x="5398146" y="753430"/>
                </a:moveTo>
                <a:lnTo>
                  <a:pt x="5376000" y="874722"/>
                </a:lnTo>
                <a:lnTo>
                  <a:pt x="5376000" y="888779"/>
                </a:lnTo>
                <a:lnTo>
                  <a:pt x="5398146" y="756575"/>
                </a:lnTo>
                <a:close/>
                <a:moveTo>
                  <a:pt x="1165697" y="746079"/>
                </a:moveTo>
                <a:lnTo>
                  <a:pt x="1015140" y="836563"/>
                </a:lnTo>
                <a:lnTo>
                  <a:pt x="1015140" y="891509"/>
                </a:lnTo>
                <a:lnTo>
                  <a:pt x="1031025" y="907394"/>
                </a:lnTo>
                <a:lnTo>
                  <a:pt x="1047895" y="907394"/>
                </a:lnTo>
                <a:lnTo>
                  <a:pt x="1109037" y="896964"/>
                </a:lnTo>
                <a:lnTo>
                  <a:pt x="1109037" y="897233"/>
                </a:lnTo>
                <a:lnTo>
                  <a:pt x="1165697" y="887787"/>
                </a:lnTo>
                <a:close/>
                <a:moveTo>
                  <a:pt x="2832751" y="746075"/>
                </a:moveTo>
                <a:lnTo>
                  <a:pt x="2681957" y="836570"/>
                </a:lnTo>
                <a:lnTo>
                  <a:pt x="2681957" y="891502"/>
                </a:lnTo>
                <a:lnTo>
                  <a:pt x="2697887" y="907394"/>
                </a:lnTo>
                <a:lnTo>
                  <a:pt x="2714821" y="907394"/>
                </a:lnTo>
                <a:lnTo>
                  <a:pt x="2776091" y="896964"/>
                </a:lnTo>
                <a:lnTo>
                  <a:pt x="2776091" y="897233"/>
                </a:lnTo>
                <a:lnTo>
                  <a:pt x="2832751" y="887787"/>
                </a:lnTo>
                <a:close/>
                <a:moveTo>
                  <a:pt x="4244641" y="723683"/>
                </a:moveTo>
                <a:lnTo>
                  <a:pt x="4233864" y="871768"/>
                </a:lnTo>
                <a:lnTo>
                  <a:pt x="4243198" y="917513"/>
                </a:lnTo>
                <a:lnTo>
                  <a:pt x="4264483" y="802197"/>
                </a:lnTo>
                <a:close/>
                <a:moveTo>
                  <a:pt x="834691" y="723683"/>
                </a:moveTo>
                <a:lnTo>
                  <a:pt x="823914" y="871768"/>
                </a:lnTo>
                <a:lnTo>
                  <a:pt x="833248" y="917513"/>
                </a:lnTo>
                <a:lnTo>
                  <a:pt x="854533" y="802197"/>
                </a:lnTo>
                <a:close/>
                <a:moveTo>
                  <a:pt x="3812084" y="694923"/>
                </a:moveTo>
                <a:lnTo>
                  <a:pt x="3812084" y="778197"/>
                </a:lnTo>
                <a:lnTo>
                  <a:pt x="3820186" y="802504"/>
                </a:lnTo>
                <a:lnTo>
                  <a:pt x="3820186" y="792349"/>
                </a:lnTo>
                <a:close/>
                <a:moveTo>
                  <a:pt x="3212009" y="694922"/>
                </a:moveTo>
                <a:lnTo>
                  <a:pt x="3212009" y="778197"/>
                </a:lnTo>
                <a:lnTo>
                  <a:pt x="3220111" y="802504"/>
                </a:lnTo>
                <a:lnTo>
                  <a:pt x="3220111" y="792349"/>
                </a:lnTo>
                <a:close/>
                <a:moveTo>
                  <a:pt x="6048003" y="683047"/>
                </a:moveTo>
                <a:lnTo>
                  <a:pt x="6027948" y="843233"/>
                </a:lnTo>
                <a:lnTo>
                  <a:pt x="6036741" y="896567"/>
                </a:lnTo>
                <a:lnTo>
                  <a:pt x="6048003" y="876916"/>
                </a:lnTo>
                <a:close/>
                <a:moveTo>
                  <a:pt x="2174777" y="667007"/>
                </a:moveTo>
                <a:lnTo>
                  <a:pt x="2183123" y="684141"/>
                </a:lnTo>
                <a:lnTo>
                  <a:pt x="2183123" y="667007"/>
                </a:lnTo>
                <a:close/>
                <a:moveTo>
                  <a:pt x="2832463" y="662166"/>
                </a:moveTo>
                <a:lnTo>
                  <a:pt x="2743884" y="742010"/>
                </a:lnTo>
                <a:lnTo>
                  <a:pt x="2770124" y="727684"/>
                </a:lnTo>
                <a:cubicBezTo>
                  <a:pt x="2780775" y="722088"/>
                  <a:pt x="2792017" y="716390"/>
                  <a:pt x="2803852" y="710589"/>
                </a:cubicBezTo>
                <a:lnTo>
                  <a:pt x="2832463" y="672066"/>
                </a:lnTo>
                <a:close/>
                <a:moveTo>
                  <a:pt x="1165697" y="662096"/>
                </a:moveTo>
                <a:lnTo>
                  <a:pt x="1077077" y="741923"/>
                </a:lnTo>
                <a:lnTo>
                  <a:pt x="1103334" y="727594"/>
                </a:lnTo>
                <a:cubicBezTo>
                  <a:pt x="1113991" y="721999"/>
                  <a:pt x="1125239" y="716301"/>
                  <a:pt x="1137079" y="710499"/>
                </a:cubicBezTo>
                <a:lnTo>
                  <a:pt x="1165697" y="671983"/>
                </a:lnTo>
                <a:close/>
                <a:moveTo>
                  <a:pt x="3000003" y="623985"/>
                </a:moveTo>
                <a:lnTo>
                  <a:pt x="3000003" y="834221"/>
                </a:lnTo>
                <a:lnTo>
                  <a:pt x="3008106" y="704929"/>
                </a:lnTo>
                <a:close/>
                <a:moveTo>
                  <a:pt x="3600078" y="623985"/>
                </a:moveTo>
                <a:lnTo>
                  <a:pt x="3600078" y="834222"/>
                </a:lnTo>
                <a:lnTo>
                  <a:pt x="3608181" y="704929"/>
                </a:lnTo>
                <a:close/>
                <a:moveTo>
                  <a:pt x="4381777" y="621735"/>
                </a:moveTo>
                <a:lnTo>
                  <a:pt x="4364408" y="695868"/>
                </a:lnTo>
                <a:lnTo>
                  <a:pt x="4372665" y="765961"/>
                </a:lnTo>
                <a:close/>
                <a:moveTo>
                  <a:pt x="1324252" y="621735"/>
                </a:moveTo>
                <a:lnTo>
                  <a:pt x="1306883" y="695868"/>
                </a:lnTo>
                <a:lnTo>
                  <a:pt x="1315139" y="765962"/>
                </a:lnTo>
                <a:close/>
                <a:moveTo>
                  <a:pt x="233316" y="619725"/>
                </a:moveTo>
                <a:lnTo>
                  <a:pt x="216169" y="788435"/>
                </a:lnTo>
                <a:lnTo>
                  <a:pt x="221556" y="842957"/>
                </a:lnTo>
                <a:close/>
                <a:moveTo>
                  <a:pt x="6023203" y="618386"/>
                </a:moveTo>
                <a:lnTo>
                  <a:pt x="6015510" y="618406"/>
                </a:lnTo>
                <a:lnTo>
                  <a:pt x="6015510" y="682812"/>
                </a:lnTo>
                <a:close/>
                <a:moveTo>
                  <a:pt x="4917244" y="604538"/>
                </a:moveTo>
                <a:lnTo>
                  <a:pt x="4910420" y="701121"/>
                </a:lnTo>
                <a:lnTo>
                  <a:pt x="4917244" y="652906"/>
                </a:lnTo>
                <a:close/>
                <a:moveTo>
                  <a:pt x="2231827" y="558325"/>
                </a:moveTo>
                <a:lnTo>
                  <a:pt x="2224460" y="610118"/>
                </a:lnTo>
                <a:lnTo>
                  <a:pt x="2224460" y="648275"/>
                </a:lnTo>
                <a:lnTo>
                  <a:pt x="2231827" y="572093"/>
                </a:lnTo>
                <a:close/>
                <a:moveTo>
                  <a:pt x="5848058" y="544422"/>
                </a:moveTo>
                <a:lnTo>
                  <a:pt x="5823623" y="552934"/>
                </a:lnTo>
                <a:lnTo>
                  <a:pt x="5922395" y="552934"/>
                </a:lnTo>
                <a:close/>
                <a:moveTo>
                  <a:pt x="4878363" y="535230"/>
                </a:moveTo>
                <a:lnTo>
                  <a:pt x="4877970" y="541765"/>
                </a:lnTo>
                <a:lnTo>
                  <a:pt x="4878363" y="536678"/>
                </a:lnTo>
                <a:close/>
                <a:moveTo>
                  <a:pt x="2696576" y="507578"/>
                </a:moveTo>
                <a:lnTo>
                  <a:pt x="2651157" y="561656"/>
                </a:lnTo>
                <a:lnTo>
                  <a:pt x="2696576" y="525238"/>
                </a:lnTo>
                <a:close/>
                <a:moveTo>
                  <a:pt x="1029817" y="507520"/>
                </a:moveTo>
                <a:lnTo>
                  <a:pt x="984406" y="561580"/>
                </a:lnTo>
                <a:lnTo>
                  <a:pt x="1029817" y="525198"/>
                </a:lnTo>
                <a:close/>
                <a:moveTo>
                  <a:pt x="5010009" y="506008"/>
                </a:moveTo>
                <a:lnTo>
                  <a:pt x="4999157" y="528959"/>
                </a:lnTo>
                <a:lnTo>
                  <a:pt x="4999406" y="528959"/>
                </a:lnTo>
                <a:lnTo>
                  <a:pt x="5021303" y="506008"/>
                </a:lnTo>
                <a:close/>
                <a:moveTo>
                  <a:pt x="5357263" y="493160"/>
                </a:moveTo>
                <a:lnTo>
                  <a:pt x="5245946" y="579978"/>
                </a:lnTo>
                <a:lnTo>
                  <a:pt x="5245946" y="593568"/>
                </a:lnTo>
                <a:cubicBezTo>
                  <a:pt x="5269850" y="567570"/>
                  <a:pt x="5297356" y="554571"/>
                  <a:pt x="5328466" y="554571"/>
                </a:cubicBezTo>
                <a:lnTo>
                  <a:pt x="5357032" y="554571"/>
                </a:lnTo>
                <a:lnTo>
                  <a:pt x="5398146" y="593568"/>
                </a:lnTo>
                <a:lnTo>
                  <a:pt x="5398146" y="577088"/>
                </a:lnTo>
                <a:cubicBezTo>
                  <a:pt x="5387052" y="521136"/>
                  <a:pt x="5373424" y="493160"/>
                  <a:pt x="5357263" y="493160"/>
                </a:cubicBezTo>
                <a:close/>
                <a:moveTo>
                  <a:pt x="4004854" y="476422"/>
                </a:moveTo>
                <a:lnTo>
                  <a:pt x="3997425" y="521167"/>
                </a:lnTo>
                <a:lnTo>
                  <a:pt x="4004854" y="481854"/>
                </a:lnTo>
                <a:close/>
                <a:moveTo>
                  <a:pt x="594904" y="476422"/>
                </a:moveTo>
                <a:lnTo>
                  <a:pt x="587476" y="521167"/>
                </a:lnTo>
                <a:lnTo>
                  <a:pt x="594904" y="481854"/>
                </a:lnTo>
                <a:close/>
                <a:moveTo>
                  <a:pt x="1649534" y="474406"/>
                </a:moveTo>
                <a:lnTo>
                  <a:pt x="1656475" y="487295"/>
                </a:lnTo>
                <a:cubicBezTo>
                  <a:pt x="1663083" y="502050"/>
                  <a:pt x="1668602" y="519757"/>
                  <a:pt x="1673034" y="540415"/>
                </a:cubicBezTo>
                <a:lnTo>
                  <a:pt x="1673052" y="540518"/>
                </a:lnTo>
                <a:lnTo>
                  <a:pt x="1669352" y="513731"/>
                </a:lnTo>
                <a:cubicBezTo>
                  <a:pt x="1665671" y="501127"/>
                  <a:pt x="1660148" y="489247"/>
                  <a:pt x="1652785" y="478091"/>
                </a:cubicBezTo>
                <a:close/>
                <a:moveTo>
                  <a:pt x="4707059" y="474406"/>
                </a:moveTo>
                <a:lnTo>
                  <a:pt x="4714000" y="487295"/>
                </a:lnTo>
                <a:cubicBezTo>
                  <a:pt x="4720608" y="502050"/>
                  <a:pt x="4726127" y="519757"/>
                  <a:pt x="4730559" y="540415"/>
                </a:cubicBezTo>
                <a:lnTo>
                  <a:pt x="4730578" y="540522"/>
                </a:lnTo>
                <a:lnTo>
                  <a:pt x="4726877" y="513731"/>
                </a:lnTo>
                <a:cubicBezTo>
                  <a:pt x="4723196" y="501127"/>
                  <a:pt x="4717673" y="489247"/>
                  <a:pt x="4710310" y="478091"/>
                </a:cubicBezTo>
                <a:close/>
                <a:moveTo>
                  <a:pt x="2457767" y="469020"/>
                </a:moveTo>
                <a:lnTo>
                  <a:pt x="2457767" y="495891"/>
                </a:lnTo>
                <a:lnTo>
                  <a:pt x="2465006" y="502900"/>
                </a:lnTo>
                <a:lnTo>
                  <a:pt x="2465460" y="502900"/>
                </a:lnTo>
                <a:lnTo>
                  <a:pt x="2465460" y="500572"/>
                </a:lnTo>
                <a:close/>
                <a:moveTo>
                  <a:pt x="3712495" y="462893"/>
                </a:moveTo>
                <a:lnTo>
                  <a:pt x="3712495" y="471488"/>
                </a:lnTo>
                <a:cubicBezTo>
                  <a:pt x="3803990" y="471488"/>
                  <a:pt x="3849737" y="532500"/>
                  <a:pt x="3849737" y="654524"/>
                </a:cubicBezTo>
                <a:lnTo>
                  <a:pt x="3862425" y="766871"/>
                </a:lnTo>
                <a:lnTo>
                  <a:pt x="3862425" y="841577"/>
                </a:lnTo>
                <a:lnTo>
                  <a:pt x="3849737" y="920523"/>
                </a:lnTo>
                <a:cubicBezTo>
                  <a:pt x="3863653" y="920523"/>
                  <a:pt x="3870610" y="869212"/>
                  <a:pt x="3870610" y="766590"/>
                </a:cubicBezTo>
                <a:lnTo>
                  <a:pt x="3870610" y="666668"/>
                </a:lnTo>
                <a:cubicBezTo>
                  <a:pt x="3870610" y="530818"/>
                  <a:pt x="3827481" y="462893"/>
                  <a:pt x="3741221" y="462893"/>
                </a:cubicBezTo>
                <a:close/>
                <a:moveTo>
                  <a:pt x="3112420" y="462893"/>
                </a:moveTo>
                <a:lnTo>
                  <a:pt x="3112420" y="471488"/>
                </a:lnTo>
                <a:cubicBezTo>
                  <a:pt x="3203915" y="471488"/>
                  <a:pt x="3249662" y="532500"/>
                  <a:pt x="3249662" y="654524"/>
                </a:cubicBezTo>
                <a:lnTo>
                  <a:pt x="3262350" y="766871"/>
                </a:lnTo>
                <a:lnTo>
                  <a:pt x="3262350" y="841577"/>
                </a:lnTo>
                <a:lnTo>
                  <a:pt x="3249662" y="920523"/>
                </a:lnTo>
                <a:cubicBezTo>
                  <a:pt x="3263578" y="920523"/>
                  <a:pt x="3270535" y="869212"/>
                  <a:pt x="3270535" y="766590"/>
                </a:cubicBezTo>
                <a:lnTo>
                  <a:pt x="3270535" y="666668"/>
                </a:lnTo>
                <a:cubicBezTo>
                  <a:pt x="3270535" y="530818"/>
                  <a:pt x="3227406" y="462893"/>
                  <a:pt x="3141146" y="462893"/>
                </a:cubicBezTo>
                <a:close/>
                <a:moveTo>
                  <a:pt x="4553936" y="462484"/>
                </a:moveTo>
                <a:cubicBezTo>
                  <a:pt x="4513613" y="462484"/>
                  <a:pt x="4477552" y="535480"/>
                  <a:pt x="4445752" y="681473"/>
                </a:cubicBezTo>
                <a:cubicBezTo>
                  <a:pt x="4458576" y="817336"/>
                  <a:pt x="4479121" y="885267"/>
                  <a:pt x="4507387" y="885267"/>
                </a:cubicBezTo>
                <a:lnTo>
                  <a:pt x="4577213" y="885267"/>
                </a:lnTo>
                <a:cubicBezTo>
                  <a:pt x="4635906" y="885267"/>
                  <a:pt x="4679859" y="816792"/>
                  <a:pt x="4709071" y="679842"/>
                </a:cubicBezTo>
                <a:cubicBezTo>
                  <a:pt x="4709071" y="534937"/>
                  <a:pt x="4657359" y="462484"/>
                  <a:pt x="4553936" y="462484"/>
                </a:cubicBezTo>
                <a:close/>
                <a:moveTo>
                  <a:pt x="1496411" y="462484"/>
                </a:moveTo>
                <a:cubicBezTo>
                  <a:pt x="1456088" y="462484"/>
                  <a:pt x="1420027" y="535480"/>
                  <a:pt x="1388227" y="681473"/>
                </a:cubicBezTo>
                <a:cubicBezTo>
                  <a:pt x="1401051" y="817336"/>
                  <a:pt x="1421596" y="885267"/>
                  <a:pt x="1449862" y="885267"/>
                </a:cubicBezTo>
                <a:lnTo>
                  <a:pt x="1519688" y="885267"/>
                </a:lnTo>
                <a:cubicBezTo>
                  <a:pt x="1578381" y="885267"/>
                  <a:pt x="1622334" y="816792"/>
                  <a:pt x="1651546" y="679842"/>
                </a:cubicBezTo>
                <a:cubicBezTo>
                  <a:pt x="1651546" y="534937"/>
                  <a:pt x="1599834" y="462484"/>
                  <a:pt x="1496411" y="462484"/>
                </a:cubicBezTo>
                <a:close/>
                <a:moveTo>
                  <a:pt x="5315197" y="454298"/>
                </a:moveTo>
                <a:cubicBezTo>
                  <a:pt x="5273233" y="454298"/>
                  <a:pt x="5237173" y="482570"/>
                  <a:pt x="5207019" y="539115"/>
                </a:cubicBezTo>
                <a:lnTo>
                  <a:pt x="5207019" y="567873"/>
                </a:lnTo>
                <a:cubicBezTo>
                  <a:pt x="5233870" y="521126"/>
                  <a:pt x="5280175" y="483267"/>
                  <a:pt x="5345937" y="454298"/>
                </a:cubicBezTo>
                <a:close/>
                <a:moveTo>
                  <a:pt x="2001144" y="449451"/>
                </a:moveTo>
                <a:lnTo>
                  <a:pt x="1991603" y="529452"/>
                </a:lnTo>
                <a:lnTo>
                  <a:pt x="2000031" y="741351"/>
                </a:lnTo>
                <a:lnTo>
                  <a:pt x="2016249" y="553401"/>
                </a:lnTo>
                <a:cubicBezTo>
                  <a:pt x="2012510" y="484101"/>
                  <a:pt x="2007475" y="449451"/>
                  <a:pt x="2001144" y="449451"/>
                </a:cubicBezTo>
                <a:close/>
                <a:moveTo>
                  <a:pt x="2494583" y="433400"/>
                </a:moveTo>
                <a:lnTo>
                  <a:pt x="2494583" y="436878"/>
                </a:lnTo>
                <a:lnTo>
                  <a:pt x="2515047" y="508024"/>
                </a:lnTo>
                <a:lnTo>
                  <a:pt x="2515047" y="500457"/>
                </a:lnTo>
                <a:cubicBezTo>
                  <a:pt x="2507449" y="455752"/>
                  <a:pt x="2500628" y="433400"/>
                  <a:pt x="2494583" y="433400"/>
                </a:cubicBezTo>
                <a:close/>
                <a:moveTo>
                  <a:pt x="4644041" y="419842"/>
                </a:moveTo>
                <a:lnTo>
                  <a:pt x="4644041" y="431961"/>
                </a:lnTo>
                <a:cubicBezTo>
                  <a:pt x="4650065" y="431961"/>
                  <a:pt x="4655817" y="432698"/>
                  <a:pt x="4661297" y="434174"/>
                </a:cubicBezTo>
                <a:lnTo>
                  <a:pt x="4669748" y="437766"/>
                </a:lnTo>
                <a:close/>
                <a:moveTo>
                  <a:pt x="1586516" y="419842"/>
                </a:moveTo>
                <a:lnTo>
                  <a:pt x="1586516" y="431961"/>
                </a:lnTo>
                <a:cubicBezTo>
                  <a:pt x="1592540" y="431961"/>
                  <a:pt x="1598292" y="432698"/>
                  <a:pt x="1603772" y="434174"/>
                </a:cubicBezTo>
                <a:lnTo>
                  <a:pt x="1612223" y="437766"/>
                </a:lnTo>
                <a:close/>
                <a:moveTo>
                  <a:pt x="5782381" y="416809"/>
                </a:moveTo>
                <a:lnTo>
                  <a:pt x="5782381" y="475874"/>
                </a:lnTo>
                <a:lnTo>
                  <a:pt x="5790081" y="438957"/>
                </a:lnTo>
                <a:close/>
                <a:moveTo>
                  <a:pt x="2801633" y="410928"/>
                </a:moveTo>
                <a:lnTo>
                  <a:pt x="2798199" y="415423"/>
                </a:lnTo>
                <a:lnTo>
                  <a:pt x="2812963" y="415423"/>
                </a:lnTo>
                <a:close/>
                <a:moveTo>
                  <a:pt x="1134476" y="410928"/>
                </a:moveTo>
                <a:lnTo>
                  <a:pt x="1131043" y="415423"/>
                </a:lnTo>
                <a:lnTo>
                  <a:pt x="1145807" y="415423"/>
                </a:lnTo>
                <a:close/>
                <a:moveTo>
                  <a:pt x="269260" y="402832"/>
                </a:moveTo>
                <a:lnTo>
                  <a:pt x="265979" y="422726"/>
                </a:lnTo>
                <a:lnTo>
                  <a:pt x="269260" y="450960"/>
                </a:lnTo>
                <a:close/>
                <a:moveTo>
                  <a:pt x="4022108" y="380219"/>
                </a:moveTo>
                <a:lnTo>
                  <a:pt x="4039854" y="380219"/>
                </a:lnTo>
                <a:lnTo>
                  <a:pt x="4080756" y="420610"/>
                </a:lnTo>
                <a:lnTo>
                  <a:pt x="4080756" y="435746"/>
                </a:lnTo>
                <a:cubicBezTo>
                  <a:pt x="4080756" y="480524"/>
                  <a:pt x="4072788" y="502913"/>
                  <a:pt x="4056851" y="502913"/>
                </a:cubicBezTo>
                <a:lnTo>
                  <a:pt x="4068477" y="503156"/>
                </a:lnTo>
                <a:lnTo>
                  <a:pt x="4068477" y="639803"/>
                </a:lnTo>
                <a:cubicBezTo>
                  <a:pt x="4093823" y="608502"/>
                  <a:pt x="4122553" y="592851"/>
                  <a:pt x="4154669" y="592851"/>
                </a:cubicBezTo>
                <a:lnTo>
                  <a:pt x="4192898" y="592851"/>
                </a:lnTo>
                <a:cubicBezTo>
                  <a:pt x="4267659" y="648944"/>
                  <a:pt x="4305040" y="710075"/>
                  <a:pt x="4305040" y="776246"/>
                </a:cubicBezTo>
                <a:cubicBezTo>
                  <a:pt x="4296633" y="916594"/>
                  <a:pt x="4278010" y="986768"/>
                  <a:pt x="4249174" y="986768"/>
                </a:cubicBezTo>
                <a:lnTo>
                  <a:pt x="4236173" y="986768"/>
                </a:lnTo>
                <a:cubicBezTo>
                  <a:pt x="4207868" y="977530"/>
                  <a:pt x="4193716" y="951125"/>
                  <a:pt x="4193716" y="907554"/>
                </a:cubicBezTo>
                <a:lnTo>
                  <a:pt x="4193716" y="836288"/>
                </a:lnTo>
                <a:lnTo>
                  <a:pt x="4205758" y="706292"/>
                </a:lnTo>
                <a:cubicBezTo>
                  <a:pt x="4205758" y="688620"/>
                  <a:pt x="4189943" y="679784"/>
                  <a:pt x="4158314" y="679784"/>
                </a:cubicBezTo>
                <a:lnTo>
                  <a:pt x="4158314" y="668146"/>
                </a:lnTo>
                <a:cubicBezTo>
                  <a:pt x="4132376" y="668146"/>
                  <a:pt x="4110343" y="705066"/>
                  <a:pt x="4092216" y="778906"/>
                </a:cubicBezTo>
                <a:lnTo>
                  <a:pt x="4092216" y="859764"/>
                </a:lnTo>
                <a:lnTo>
                  <a:pt x="4103854" y="907355"/>
                </a:lnTo>
                <a:cubicBezTo>
                  <a:pt x="4092590" y="960297"/>
                  <a:pt x="4077957" y="986768"/>
                  <a:pt x="4059953" y="986768"/>
                </a:cubicBezTo>
                <a:lnTo>
                  <a:pt x="4045826" y="986768"/>
                </a:lnTo>
                <a:cubicBezTo>
                  <a:pt x="3971159" y="938584"/>
                  <a:pt x="3933825" y="841438"/>
                  <a:pt x="3933825" y="695331"/>
                </a:cubicBezTo>
                <a:lnTo>
                  <a:pt x="3933825" y="601043"/>
                </a:lnTo>
                <a:cubicBezTo>
                  <a:pt x="3933825" y="498916"/>
                  <a:pt x="3963253" y="425308"/>
                  <a:pt x="4022108" y="380219"/>
                </a:cubicBezTo>
                <a:close/>
                <a:moveTo>
                  <a:pt x="2430243" y="380219"/>
                </a:moveTo>
                <a:lnTo>
                  <a:pt x="2498471" y="380219"/>
                </a:lnTo>
                <a:cubicBezTo>
                  <a:pt x="2545265" y="380219"/>
                  <a:pt x="2568662" y="469073"/>
                  <a:pt x="2568662" y="646780"/>
                </a:cubicBezTo>
                <a:lnTo>
                  <a:pt x="2568662" y="720207"/>
                </a:lnTo>
                <a:cubicBezTo>
                  <a:pt x="2568662" y="845122"/>
                  <a:pt x="2509029" y="933976"/>
                  <a:pt x="2389763" y="986768"/>
                </a:cubicBezTo>
                <a:lnTo>
                  <a:pt x="2350926" y="986768"/>
                </a:lnTo>
                <a:cubicBezTo>
                  <a:pt x="2244519" y="986768"/>
                  <a:pt x="2172076" y="898273"/>
                  <a:pt x="2133600" y="721281"/>
                </a:cubicBezTo>
                <a:lnTo>
                  <a:pt x="2133600" y="584839"/>
                </a:lnTo>
                <a:cubicBezTo>
                  <a:pt x="2133600" y="550924"/>
                  <a:pt x="2155013" y="486800"/>
                  <a:pt x="2197838" y="392465"/>
                </a:cubicBezTo>
                <a:lnTo>
                  <a:pt x="2228054" y="392465"/>
                </a:lnTo>
                <a:cubicBezTo>
                  <a:pt x="2258127" y="392465"/>
                  <a:pt x="2273164" y="440272"/>
                  <a:pt x="2273164" y="535885"/>
                </a:cubicBezTo>
                <a:lnTo>
                  <a:pt x="2273164" y="572330"/>
                </a:lnTo>
                <a:lnTo>
                  <a:pt x="2261122" y="695139"/>
                </a:lnTo>
                <a:cubicBezTo>
                  <a:pt x="2261122" y="803026"/>
                  <a:pt x="2291385" y="865993"/>
                  <a:pt x="2351911" y="884040"/>
                </a:cubicBezTo>
                <a:cubicBezTo>
                  <a:pt x="2410199" y="884040"/>
                  <a:pt x="2443977" y="816920"/>
                  <a:pt x="2453246" y="682681"/>
                </a:cubicBezTo>
                <a:lnTo>
                  <a:pt x="2453246" y="635320"/>
                </a:lnTo>
                <a:lnTo>
                  <a:pt x="2416328" y="449828"/>
                </a:lnTo>
                <a:close/>
                <a:moveTo>
                  <a:pt x="612158" y="380219"/>
                </a:moveTo>
                <a:lnTo>
                  <a:pt x="629904" y="380219"/>
                </a:lnTo>
                <a:lnTo>
                  <a:pt x="670806" y="420610"/>
                </a:lnTo>
                <a:lnTo>
                  <a:pt x="670806" y="435746"/>
                </a:lnTo>
                <a:cubicBezTo>
                  <a:pt x="670806" y="480524"/>
                  <a:pt x="662838" y="502913"/>
                  <a:pt x="646901" y="502913"/>
                </a:cubicBezTo>
                <a:lnTo>
                  <a:pt x="658527" y="503156"/>
                </a:lnTo>
                <a:lnTo>
                  <a:pt x="658527" y="639803"/>
                </a:lnTo>
                <a:cubicBezTo>
                  <a:pt x="683873" y="608502"/>
                  <a:pt x="712603" y="592851"/>
                  <a:pt x="744719" y="592851"/>
                </a:cubicBezTo>
                <a:lnTo>
                  <a:pt x="782948" y="592851"/>
                </a:lnTo>
                <a:cubicBezTo>
                  <a:pt x="857709" y="648944"/>
                  <a:pt x="895090" y="710075"/>
                  <a:pt x="895090" y="776246"/>
                </a:cubicBezTo>
                <a:cubicBezTo>
                  <a:pt x="886682" y="916594"/>
                  <a:pt x="868060" y="986768"/>
                  <a:pt x="839224" y="986768"/>
                </a:cubicBezTo>
                <a:lnTo>
                  <a:pt x="826222" y="986768"/>
                </a:lnTo>
                <a:cubicBezTo>
                  <a:pt x="797918" y="977530"/>
                  <a:pt x="783766" y="951125"/>
                  <a:pt x="783766" y="907554"/>
                </a:cubicBezTo>
                <a:lnTo>
                  <a:pt x="783766" y="836288"/>
                </a:lnTo>
                <a:lnTo>
                  <a:pt x="795808" y="706292"/>
                </a:lnTo>
                <a:cubicBezTo>
                  <a:pt x="795808" y="688620"/>
                  <a:pt x="779993" y="679784"/>
                  <a:pt x="748364" y="679784"/>
                </a:cubicBezTo>
                <a:lnTo>
                  <a:pt x="748364" y="668146"/>
                </a:lnTo>
                <a:cubicBezTo>
                  <a:pt x="722426" y="668146"/>
                  <a:pt x="700393" y="705066"/>
                  <a:pt x="682265" y="778906"/>
                </a:cubicBezTo>
                <a:lnTo>
                  <a:pt x="682265" y="859764"/>
                </a:lnTo>
                <a:lnTo>
                  <a:pt x="693904" y="907355"/>
                </a:lnTo>
                <a:cubicBezTo>
                  <a:pt x="682641" y="960297"/>
                  <a:pt x="668007" y="986768"/>
                  <a:pt x="650003" y="986768"/>
                </a:cubicBezTo>
                <a:lnTo>
                  <a:pt x="635876" y="986768"/>
                </a:lnTo>
                <a:cubicBezTo>
                  <a:pt x="561209" y="938584"/>
                  <a:pt x="523875" y="841438"/>
                  <a:pt x="523875" y="695331"/>
                </a:cubicBezTo>
                <a:lnTo>
                  <a:pt x="523875" y="601043"/>
                </a:lnTo>
                <a:cubicBezTo>
                  <a:pt x="523875" y="498916"/>
                  <a:pt x="553303" y="425308"/>
                  <a:pt x="612158" y="380219"/>
                </a:cubicBezTo>
                <a:close/>
                <a:moveTo>
                  <a:pt x="4565504" y="375308"/>
                </a:moveTo>
                <a:lnTo>
                  <a:pt x="4635324" y="375308"/>
                </a:lnTo>
                <a:cubicBezTo>
                  <a:pt x="4721929" y="375308"/>
                  <a:pt x="4771447" y="462995"/>
                  <a:pt x="4783879" y="638371"/>
                </a:cubicBezTo>
                <a:cubicBezTo>
                  <a:pt x="4766348" y="870636"/>
                  <a:pt x="4681622" y="986768"/>
                  <a:pt x="4529699" y="986768"/>
                </a:cubicBezTo>
                <a:cubicBezTo>
                  <a:pt x="4392680" y="972622"/>
                  <a:pt x="4324171" y="889639"/>
                  <a:pt x="4324171" y="737819"/>
                </a:cubicBezTo>
                <a:lnTo>
                  <a:pt x="4324171" y="651314"/>
                </a:lnTo>
                <a:cubicBezTo>
                  <a:pt x="4378469" y="467310"/>
                  <a:pt x="4458913" y="375308"/>
                  <a:pt x="4565504" y="375308"/>
                </a:cubicBezTo>
                <a:close/>
                <a:moveTo>
                  <a:pt x="1507979" y="375308"/>
                </a:moveTo>
                <a:lnTo>
                  <a:pt x="1577799" y="375308"/>
                </a:lnTo>
                <a:cubicBezTo>
                  <a:pt x="1664404" y="375308"/>
                  <a:pt x="1713923" y="462995"/>
                  <a:pt x="1726354" y="638371"/>
                </a:cubicBezTo>
                <a:cubicBezTo>
                  <a:pt x="1708824" y="870636"/>
                  <a:pt x="1624097" y="986768"/>
                  <a:pt x="1472174" y="986768"/>
                </a:cubicBezTo>
                <a:cubicBezTo>
                  <a:pt x="1335155" y="972622"/>
                  <a:pt x="1266646" y="889639"/>
                  <a:pt x="1266646" y="737819"/>
                </a:cubicBezTo>
                <a:lnTo>
                  <a:pt x="1266646" y="651314"/>
                </a:lnTo>
                <a:cubicBezTo>
                  <a:pt x="1320944" y="467310"/>
                  <a:pt x="1401388" y="375308"/>
                  <a:pt x="1507979" y="375308"/>
                </a:cubicBezTo>
                <a:close/>
                <a:moveTo>
                  <a:pt x="2776194" y="373671"/>
                </a:moveTo>
                <a:lnTo>
                  <a:pt x="2799733" y="373671"/>
                </a:lnTo>
                <a:cubicBezTo>
                  <a:pt x="2881653" y="392809"/>
                  <a:pt x="2922612" y="451318"/>
                  <a:pt x="2922612" y="549199"/>
                </a:cubicBezTo>
                <a:lnTo>
                  <a:pt x="2922612" y="560595"/>
                </a:lnTo>
                <a:lnTo>
                  <a:pt x="2901688" y="644753"/>
                </a:lnTo>
                <a:lnTo>
                  <a:pt x="2912099" y="905974"/>
                </a:lnTo>
                <a:cubicBezTo>
                  <a:pt x="2904455" y="959837"/>
                  <a:pt x="2890167" y="986768"/>
                  <a:pt x="2869234" y="986768"/>
                </a:cubicBezTo>
                <a:lnTo>
                  <a:pt x="2839369" y="965901"/>
                </a:lnTo>
                <a:lnTo>
                  <a:pt x="2779640" y="986768"/>
                </a:lnTo>
                <a:lnTo>
                  <a:pt x="2725590" y="986768"/>
                </a:lnTo>
                <a:cubicBezTo>
                  <a:pt x="2636474" y="986768"/>
                  <a:pt x="2591916" y="952606"/>
                  <a:pt x="2591916" y="884283"/>
                </a:cubicBezTo>
                <a:cubicBezTo>
                  <a:pt x="2591916" y="821787"/>
                  <a:pt x="2655970" y="746226"/>
                  <a:pt x="2784079" y="657600"/>
                </a:cubicBezTo>
                <a:cubicBezTo>
                  <a:pt x="2830322" y="628627"/>
                  <a:pt x="2853445" y="589532"/>
                  <a:pt x="2853445" y="540317"/>
                </a:cubicBezTo>
                <a:cubicBezTo>
                  <a:pt x="2839030" y="482153"/>
                  <a:pt x="2825313" y="453070"/>
                  <a:pt x="2812293" y="453070"/>
                </a:cubicBezTo>
                <a:lnTo>
                  <a:pt x="2702901" y="522115"/>
                </a:lnTo>
                <a:lnTo>
                  <a:pt x="2702901" y="550792"/>
                </a:lnTo>
                <a:cubicBezTo>
                  <a:pt x="2683686" y="597202"/>
                  <a:pt x="2648194" y="620407"/>
                  <a:pt x="2596425" y="620407"/>
                </a:cubicBezTo>
                <a:lnTo>
                  <a:pt x="2581384" y="605373"/>
                </a:lnTo>
                <a:lnTo>
                  <a:pt x="2581384" y="570488"/>
                </a:lnTo>
                <a:cubicBezTo>
                  <a:pt x="2581384" y="508120"/>
                  <a:pt x="2646320" y="442514"/>
                  <a:pt x="2776194" y="373671"/>
                </a:cubicBezTo>
                <a:close/>
                <a:moveTo>
                  <a:pt x="1109562" y="373671"/>
                </a:moveTo>
                <a:lnTo>
                  <a:pt x="1133127" y="373671"/>
                </a:lnTo>
                <a:cubicBezTo>
                  <a:pt x="1215140" y="392809"/>
                  <a:pt x="1256147" y="451318"/>
                  <a:pt x="1256147" y="549199"/>
                </a:cubicBezTo>
                <a:lnTo>
                  <a:pt x="1256147" y="560595"/>
                </a:lnTo>
                <a:lnTo>
                  <a:pt x="1235203" y="644772"/>
                </a:lnTo>
                <a:lnTo>
                  <a:pt x="1245627" y="906070"/>
                </a:lnTo>
                <a:cubicBezTo>
                  <a:pt x="1237983" y="959869"/>
                  <a:pt x="1223680" y="986768"/>
                  <a:pt x="1202717" y="986768"/>
                </a:cubicBezTo>
                <a:lnTo>
                  <a:pt x="1172808" y="965901"/>
                </a:lnTo>
                <a:lnTo>
                  <a:pt x="1113002" y="986768"/>
                </a:lnTo>
                <a:lnTo>
                  <a:pt x="1058875" y="986768"/>
                </a:lnTo>
                <a:cubicBezTo>
                  <a:pt x="969653" y="986768"/>
                  <a:pt x="925042" y="952602"/>
                  <a:pt x="925042" y="884270"/>
                </a:cubicBezTo>
                <a:cubicBezTo>
                  <a:pt x="925042" y="821770"/>
                  <a:pt x="989095" y="746200"/>
                  <a:pt x="1117203" y="657562"/>
                </a:cubicBezTo>
                <a:cubicBezTo>
                  <a:pt x="1163448" y="628584"/>
                  <a:pt x="1186570" y="589483"/>
                  <a:pt x="1186570" y="540259"/>
                </a:cubicBezTo>
                <a:cubicBezTo>
                  <a:pt x="1172168" y="482095"/>
                  <a:pt x="1158464" y="453013"/>
                  <a:pt x="1145456" y="453013"/>
                </a:cubicBezTo>
                <a:lnTo>
                  <a:pt x="1036160" y="522043"/>
                </a:lnTo>
                <a:lnTo>
                  <a:pt x="1036160" y="550741"/>
                </a:lnTo>
                <a:cubicBezTo>
                  <a:pt x="1016946" y="597151"/>
                  <a:pt x="981453" y="620356"/>
                  <a:pt x="929684" y="620356"/>
                </a:cubicBezTo>
                <a:lnTo>
                  <a:pt x="914644" y="605322"/>
                </a:lnTo>
                <a:lnTo>
                  <a:pt x="914644" y="570437"/>
                </a:lnTo>
                <a:cubicBezTo>
                  <a:pt x="914644" y="508078"/>
                  <a:pt x="979616" y="442489"/>
                  <a:pt x="1109562" y="373671"/>
                </a:cubicBezTo>
                <a:close/>
                <a:moveTo>
                  <a:pt x="4936915" y="372852"/>
                </a:moveTo>
                <a:cubicBezTo>
                  <a:pt x="4961182" y="372852"/>
                  <a:pt x="4973315" y="407504"/>
                  <a:pt x="4973315" y="476809"/>
                </a:cubicBezTo>
                <a:lnTo>
                  <a:pt x="5014006" y="437927"/>
                </a:lnTo>
                <a:lnTo>
                  <a:pt x="5081626" y="437927"/>
                </a:lnTo>
                <a:cubicBezTo>
                  <a:pt x="5115115" y="437927"/>
                  <a:pt x="5149661" y="455181"/>
                  <a:pt x="5185263" y="489688"/>
                </a:cubicBezTo>
                <a:cubicBezTo>
                  <a:pt x="5236764" y="438452"/>
                  <a:pt x="5279792" y="408238"/>
                  <a:pt x="5314346" y="399046"/>
                </a:cubicBezTo>
                <a:cubicBezTo>
                  <a:pt x="5407319" y="399046"/>
                  <a:pt x="5453807" y="488307"/>
                  <a:pt x="5453807" y="666828"/>
                </a:cubicBezTo>
                <a:lnTo>
                  <a:pt x="5453807" y="693265"/>
                </a:lnTo>
                <a:cubicBezTo>
                  <a:pt x="5425191" y="888934"/>
                  <a:pt x="5396350" y="986768"/>
                  <a:pt x="5367283" y="986768"/>
                </a:cubicBezTo>
                <a:cubicBezTo>
                  <a:pt x="5340727" y="986768"/>
                  <a:pt x="5325010" y="966771"/>
                  <a:pt x="5320133" y="926777"/>
                </a:cubicBezTo>
                <a:lnTo>
                  <a:pt x="5371952" y="654518"/>
                </a:lnTo>
                <a:cubicBezTo>
                  <a:pt x="5362095" y="616263"/>
                  <a:pt x="5351835" y="597136"/>
                  <a:pt x="5341173" y="597136"/>
                </a:cubicBezTo>
                <a:cubicBezTo>
                  <a:pt x="5243002" y="597136"/>
                  <a:pt x="5193916" y="685719"/>
                  <a:pt x="5193916" y="862885"/>
                </a:cubicBezTo>
                <a:lnTo>
                  <a:pt x="5152668" y="986768"/>
                </a:lnTo>
                <a:lnTo>
                  <a:pt x="5107149" y="986768"/>
                </a:lnTo>
                <a:cubicBezTo>
                  <a:pt x="5084984" y="986768"/>
                  <a:pt x="5069295" y="927220"/>
                  <a:pt x="5060082" y="808125"/>
                </a:cubicBezTo>
                <a:cubicBezTo>
                  <a:pt x="5103465" y="716924"/>
                  <a:pt x="5125157" y="644454"/>
                  <a:pt x="5125157" y="590716"/>
                </a:cubicBezTo>
                <a:cubicBezTo>
                  <a:pt x="5109831" y="554691"/>
                  <a:pt x="5094915" y="535139"/>
                  <a:pt x="5080411" y="532061"/>
                </a:cubicBezTo>
                <a:lnTo>
                  <a:pt x="5055516" y="532061"/>
                </a:lnTo>
                <a:cubicBezTo>
                  <a:pt x="5002928" y="532061"/>
                  <a:pt x="4953730" y="677885"/>
                  <a:pt x="4907920" y="969534"/>
                </a:cubicBezTo>
                <a:lnTo>
                  <a:pt x="4890149" y="986768"/>
                </a:lnTo>
                <a:lnTo>
                  <a:pt x="4843453" y="986768"/>
                </a:lnTo>
                <a:lnTo>
                  <a:pt x="4800600" y="929591"/>
                </a:lnTo>
                <a:cubicBezTo>
                  <a:pt x="4815023" y="584382"/>
                  <a:pt x="4838761" y="411778"/>
                  <a:pt x="4871814" y="411778"/>
                </a:cubicBezTo>
                <a:close/>
                <a:moveTo>
                  <a:pt x="3632456" y="372033"/>
                </a:moveTo>
                <a:cubicBezTo>
                  <a:pt x="3664682" y="402375"/>
                  <a:pt x="3740162" y="427508"/>
                  <a:pt x="3858895" y="447430"/>
                </a:cubicBezTo>
                <a:cubicBezTo>
                  <a:pt x="3902722" y="509069"/>
                  <a:pt x="3924635" y="603047"/>
                  <a:pt x="3924635" y="729365"/>
                </a:cubicBezTo>
                <a:cubicBezTo>
                  <a:pt x="3924635" y="900967"/>
                  <a:pt x="3888438" y="986768"/>
                  <a:pt x="3816042" y="986768"/>
                </a:cubicBezTo>
                <a:cubicBezTo>
                  <a:pt x="3794312" y="986768"/>
                  <a:pt x="3775029" y="856113"/>
                  <a:pt x="3758193" y="594802"/>
                </a:cubicBezTo>
                <a:cubicBezTo>
                  <a:pt x="3728721" y="548703"/>
                  <a:pt x="3708577" y="525653"/>
                  <a:pt x="3697761" y="525653"/>
                </a:cubicBezTo>
                <a:cubicBezTo>
                  <a:pt x="3676798" y="583331"/>
                  <a:pt x="3656614" y="723409"/>
                  <a:pt x="3637207" y="945885"/>
                </a:cubicBezTo>
                <a:lnTo>
                  <a:pt x="3590754" y="974330"/>
                </a:lnTo>
                <a:lnTo>
                  <a:pt x="3533858" y="917524"/>
                </a:lnTo>
                <a:lnTo>
                  <a:pt x="3558741" y="876116"/>
                </a:lnTo>
                <a:lnTo>
                  <a:pt x="3558741" y="516444"/>
                </a:lnTo>
                <a:cubicBezTo>
                  <a:pt x="3572252" y="420170"/>
                  <a:pt x="3596823" y="372033"/>
                  <a:pt x="3632456" y="372033"/>
                </a:cubicBezTo>
                <a:close/>
                <a:moveTo>
                  <a:pt x="3032381" y="372033"/>
                </a:moveTo>
                <a:cubicBezTo>
                  <a:pt x="3064607" y="402375"/>
                  <a:pt x="3140087" y="427508"/>
                  <a:pt x="3258820" y="447430"/>
                </a:cubicBezTo>
                <a:cubicBezTo>
                  <a:pt x="3302647" y="509069"/>
                  <a:pt x="3324560" y="603047"/>
                  <a:pt x="3324560" y="729365"/>
                </a:cubicBezTo>
                <a:cubicBezTo>
                  <a:pt x="3324560" y="900967"/>
                  <a:pt x="3288362" y="986768"/>
                  <a:pt x="3215967" y="986768"/>
                </a:cubicBezTo>
                <a:cubicBezTo>
                  <a:pt x="3194237" y="986768"/>
                  <a:pt x="3174954" y="856113"/>
                  <a:pt x="3158118" y="594802"/>
                </a:cubicBezTo>
                <a:cubicBezTo>
                  <a:pt x="3128646" y="548703"/>
                  <a:pt x="3108502" y="525653"/>
                  <a:pt x="3097686" y="525653"/>
                </a:cubicBezTo>
                <a:cubicBezTo>
                  <a:pt x="3076723" y="583331"/>
                  <a:pt x="3056539" y="723409"/>
                  <a:pt x="3037132" y="945885"/>
                </a:cubicBezTo>
                <a:lnTo>
                  <a:pt x="2990679" y="974330"/>
                </a:lnTo>
                <a:lnTo>
                  <a:pt x="2933783" y="917524"/>
                </a:lnTo>
                <a:lnTo>
                  <a:pt x="2958666" y="876116"/>
                </a:lnTo>
                <a:lnTo>
                  <a:pt x="2958666" y="516444"/>
                </a:lnTo>
                <a:cubicBezTo>
                  <a:pt x="2972176" y="420170"/>
                  <a:pt x="2996748" y="372033"/>
                  <a:pt x="3032381" y="372033"/>
                </a:cubicBezTo>
                <a:close/>
                <a:moveTo>
                  <a:pt x="1983098" y="370396"/>
                </a:moveTo>
                <a:lnTo>
                  <a:pt x="1993534" y="370396"/>
                </a:lnTo>
                <a:cubicBezTo>
                  <a:pt x="2028655" y="370396"/>
                  <a:pt x="2048778" y="432442"/>
                  <a:pt x="2053903" y="556534"/>
                </a:cubicBezTo>
                <a:lnTo>
                  <a:pt x="2053903" y="653642"/>
                </a:lnTo>
                <a:lnTo>
                  <a:pt x="2033030" y="807914"/>
                </a:lnTo>
                <a:cubicBezTo>
                  <a:pt x="2043701" y="807914"/>
                  <a:pt x="2053449" y="828787"/>
                  <a:pt x="2062274" y="870533"/>
                </a:cubicBezTo>
                <a:cubicBezTo>
                  <a:pt x="2104843" y="870533"/>
                  <a:pt x="2126127" y="885694"/>
                  <a:pt x="2126127" y="916014"/>
                </a:cubicBezTo>
                <a:lnTo>
                  <a:pt x="2126127" y="929540"/>
                </a:lnTo>
                <a:cubicBezTo>
                  <a:pt x="2113299" y="967692"/>
                  <a:pt x="2086357" y="986768"/>
                  <a:pt x="2045302" y="986768"/>
                </a:cubicBezTo>
                <a:lnTo>
                  <a:pt x="2011293" y="986768"/>
                </a:lnTo>
                <a:cubicBezTo>
                  <a:pt x="1959481" y="951937"/>
                  <a:pt x="1933575" y="878440"/>
                  <a:pt x="1933575" y="766276"/>
                </a:cubicBezTo>
                <a:lnTo>
                  <a:pt x="1933575" y="753832"/>
                </a:lnTo>
                <a:cubicBezTo>
                  <a:pt x="1933575" y="498208"/>
                  <a:pt x="1950083" y="370396"/>
                  <a:pt x="1983098" y="370396"/>
                </a:cubicBezTo>
                <a:close/>
                <a:moveTo>
                  <a:pt x="5744945" y="360363"/>
                </a:moveTo>
                <a:lnTo>
                  <a:pt x="5733269" y="499012"/>
                </a:lnTo>
                <a:lnTo>
                  <a:pt x="5733269" y="514362"/>
                </a:lnTo>
                <a:lnTo>
                  <a:pt x="5753406" y="360363"/>
                </a:lnTo>
                <a:close/>
                <a:moveTo>
                  <a:pt x="6027948" y="348327"/>
                </a:moveTo>
                <a:lnTo>
                  <a:pt x="6035725" y="405988"/>
                </a:lnTo>
                <a:lnTo>
                  <a:pt x="6035725" y="348327"/>
                </a:lnTo>
                <a:close/>
                <a:moveTo>
                  <a:pt x="4495876" y="321094"/>
                </a:moveTo>
                <a:lnTo>
                  <a:pt x="4479172" y="328535"/>
                </a:lnTo>
                <a:lnTo>
                  <a:pt x="4480233" y="329834"/>
                </a:lnTo>
                <a:close/>
                <a:moveTo>
                  <a:pt x="142324" y="320251"/>
                </a:moveTo>
                <a:lnTo>
                  <a:pt x="148952" y="323042"/>
                </a:lnTo>
                <a:lnTo>
                  <a:pt x="151608" y="322556"/>
                </a:lnTo>
                <a:close/>
                <a:moveTo>
                  <a:pt x="97485" y="318574"/>
                </a:moveTo>
                <a:lnTo>
                  <a:pt x="77159" y="323042"/>
                </a:lnTo>
                <a:lnTo>
                  <a:pt x="94025" y="323042"/>
                </a:lnTo>
                <a:close/>
                <a:moveTo>
                  <a:pt x="2886380" y="318167"/>
                </a:moveTo>
                <a:lnTo>
                  <a:pt x="2886206" y="320222"/>
                </a:lnTo>
                <a:lnTo>
                  <a:pt x="2892093" y="323468"/>
                </a:lnTo>
                <a:close/>
                <a:moveTo>
                  <a:pt x="2607347" y="314696"/>
                </a:moveTo>
                <a:lnTo>
                  <a:pt x="2607360" y="322198"/>
                </a:lnTo>
                <a:lnTo>
                  <a:pt x="2616045" y="322242"/>
                </a:lnTo>
                <a:lnTo>
                  <a:pt x="2616115" y="314888"/>
                </a:lnTo>
                <a:close/>
                <a:moveTo>
                  <a:pt x="1103239" y="300910"/>
                </a:moveTo>
                <a:cubicBezTo>
                  <a:pt x="1102800" y="300673"/>
                  <a:pt x="1102143" y="300992"/>
                  <a:pt x="1101267" y="301868"/>
                </a:cubicBezTo>
                <a:lnTo>
                  <a:pt x="1099579" y="303294"/>
                </a:lnTo>
                <a:lnTo>
                  <a:pt x="1103896" y="303294"/>
                </a:lnTo>
                <a:cubicBezTo>
                  <a:pt x="1103896" y="301943"/>
                  <a:pt x="1103677" y="301148"/>
                  <a:pt x="1103239" y="300910"/>
                </a:cubicBezTo>
                <a:close/>
                <a:moveTo>
                  <a:pt x="1091931" y="298319"/>
                </a:moveTo>
                <a:lnTo>
                  <a:pt x="1091931" y="303294"/>
                </a:lnTo>
                <a:lnTo>
                  <a:pt x="1093861" y="303294"/>
                </a:lnTo>
                <a:close/>
                <a:moveTo>
                  <a:pt x="448639" y="288854"/>
                </a:moveTo>
                <a:cubicBezTo>
                  <a:pt x="407602" y="291435"/>
                  <a:pt x="371007" y="294164"/>
                  <a:pt x="338854" y="297043"/>
                </a:cubicBezTo>
                <a:lnTo>
                  <a:pt x="301151" y="300762"/>
                </a:lnTo>
                <a:lnTo>
                  <a:pt x="346524" y="310604"/>
                </a:lnTo>
                <a:lnTo>
                  <a:pt x="395592" y="297762"/>
                </a:lnTo>
                <a:lnTo>
                  <a:pt x="395592" y="338799"/>
                </a:lnTo>
                <a:lnTo>
                  <a:pt x="243997" y="350295"/>
                </a:lnTo>
                <a:lnTo>
                  <a:pt x="396270" y="361194"/>
                </a:lnTo>
                <a:cubicBezTo>
                  <a:pt x="431183" y="353699"/>
                  <a:pt x="448639" y="346439"/>
                  <a:pt x="448639" y="339413"/>
                </a:cubicBezTo>
                <a:lnTo>
                  <a:pt x="428571" y="339413"/>
                </a:lnTo>
                <a:lnTo>
                  <a:pt x="428571" y="297762"/>
                </a:lnTo>
                <a:lnTo>
                  <a:pt x="448639" y="297762"/>
                </a:lnTo>
                <a:close/>
                <a:moveTo>
                  <a:pt x="197342" y="246795"/>
                </a:moveTo>
                <a:lnTo>
                  <a:pt x="267872" y="259706"/>
                </a:lnTo>
                <a:lnTo>
                  <a:pt x="481534" y="246795"/>
                </a:lnTo>
                <a:lnTo>
                  <a:pt x="505144" y="291444"/>
                </a:lnTo>
                <a:lnTo>
                  <a:pt x="505144" y="332532"/>
                </a:lnTo>
                <a:cubicBezTo>
                  <a:pt x="488534" y="379398"/>
                  <a:pt x="452497" y="402832"/>
                  <a:pt x="397031" y="402832"/>
                </a:cubicBezTo>
                <a:lnTo>
                  <a:pt x="314824" y="402832"/>
                </a:lnTo>
                <a:lnTo>
                  <a:pt x="255402" y="957984"/>
                </a:lnTo>
                <a:lnTo>
                  <a:pt x="201250" y="986768"/>
                </a:lnTo>
                <a:lnTo>
                  <a:pt x="179372" y="839467"/>
                </a:lnTo>
                <a:lnTo>
                  <a:pt x="219104" y="390387"/>
                </a:lnTo>
                <a:lnTo>
                  <a:pt x="67979" y="390387"/>
                </a:lnTo>
                <a:cubicBezTo>
                  <a:pt x="28991" y="390387"/>
                  <a:pt x="6331" y="375344"/>
                  <a:pt x="0" y="345258"/>
                </a:cubicBezTo>
                <a:lnTo>
                  <a:pt x="0" y="318789"/>
                </a:lnTo>
                <a:cubicBezTo>
                  <a:pt x="0" y="291943"/>
                  <a:pt x="65781" y="267945"/>
                  <a:pt x="197342" y="246795"/>
                </a:cubicBezTo>
                <a:close/>
                <a:moveTo>
                  <a:pt x="5736901" y="233698"/>
                </a:moveTo>
                <a:cubicBezTo>
                  <a:pt x="5767221" y="233698"/>
                  <a:pt x="5782381" y="254162"/>
                  <a:pt x="5782381" y="295089"/>
                </a:cubicBezTo>
                <a:lnTo>
                  <a:pt x="5819217" y="270616"/>
                </a:lnTo>
                <a:lnTo>
                  <a:pt x="5819217" y="328567"/>
                </a:lnTo>
                <a:lnTo>
                  <a:pt x="5831387" y="463744"/>
                </a:lnTo>
                <a:lnTo>
                  <a:pt x="5819351" y="491542"/>
                </a:lnTo>
                <a:lnTo>
                  <a:pt x="5859198" y="491542"/>
                </a:lnTo>
                <a:lnTo>
                  <a:pt x="5974263" y="503584"/>
                </a:lnTo>
                <a:lnTo>
                  <a:pt x="5974263" y="479111"/>
                </a:lnTo>
                <a:lnTo>
                  <a:pt x="6011167" y="479111"/>
                </a:lnTo>
                <a:lnTo>
                  <a:pt x="6011167" y="477570"/>
                </a:lnTo>
                <a:lnTo>
                  <a:pt x="5961811" y="403478"/>
                </a:lnTo>
                <a:cubicBezTo>
                  <a:pt x="5978571" y="290291"/>
                  <a:pt x="6008801" y="233698"/>
                  <a:pt x="6052505" y="233698"/>
                </a:cubicBezTo>
                <a:cubicBezTo>
                  <a:pt x="6052505" y="258310"/>
                  <a:pt x="6064783" y="270616"/>
                  <a:pt x="6089339" y="270616"/>
                </a:cubicBezTo>
                <a:lnTo>
                  <a:pt x="6089339" y="855799"/>
                </a:lnTo>
                <a:cubicBezTo>
                  <a:pt x="6089339" y="897043"/>
                  <a:pt x="6061759" y="940699"/>
                  <a:pt x="6006595" y="986768"/>
                </a:cubicBezTo>
                <a:lnTo>
                  <a:pt x="5986707" y="968312"/>
                </a:lnTo>
                <a:lnTo>
                  <a:pt x="5998743" y="928855"/>
                </a:lnTo>
                <a:lnTo>
                  <a:pt x="5962662" y="618418"/>
                </a:lnTo>
                <a:lnTo>
                  <a:pt x="5802059" y="618418"/>
                </a:lnTo>
                <a:lnTo>
                  <a:pt x="5777592" y="642898"/>
                </a:lnTo>
                <a:cubicBezTo>
                  <a:pt x="5704114" y="642898"/>
                  <a:pt x="5667375" y="599240"/>
                  <a:pt x="5667375" y="511923"/>
                </a:cubicBezTo>
                <a:lnTo>
                  <a:pt x="5667375" y="376082"/>
                </a:lnTo>
                <a:cubicBezTo>
                  <a:pt x="5680604" y="281159"/>
                  <a:pt x="5703779" y="233698"/>
                  <a:pt x="5736901" y="233698"/>
                </a:cubicBezTo>
                <a:close/>
                <a:moveTo>
                  <a:pt x="2827646" y="216571"/>
                </a:moveTo>
                <a:lnTo>
                  <a:pt x="2827187" y="219993"/>
                </a:lnTo>
                <a:lnTo>
                  <a:pt x="2862968" y="256648"/>
                </a:lnTo>
                <a:close/>
                <a:moveTo>
                  <a:pt x="4659983" y="199728"/>
                </a:moveTo>
                <a:lnTo>
                  <a:pt x="4682807" y="215933"/>
                </a:lnTo>
                <a:lnTo>
                  <a:pt x="4687200" y="226919"/>
                </a:lnTo>
                <a:cubicBezTo>
                  <a:pt x="4690837" y="255112"/>
                  <a:pt x="4683434" y="273148"/>
                  <a:pt x="4664991" y="281027"/>
                </a:cubicBezTo>
                <a:lnTo>
                  <a:pt x="4650998" y="286629"/>
                </a:lnTo>
                <a:lnTo>
                  <a:pt x="4467597" y="370595"/>
                </a:lnTo>
                <a:lnTo>
                  <a:pt x="4441525" y="344529"/>
                </a:lnTo>
                <a:cubicBezTo>
                  <a:pt x="4452205" y="310098"/>
                  <a:pt x="4474065" y="285987"/>
                  <a:pt x="4507105" y="272195"/>
                </a:cubicBezTo>
                <a:lnTo>
                  <a:pt x="4521493" y="268392"/>
                </a:lnTo>
                <a:lnTo>
                  <a:pt x="4517772" y="258510"/>
                </a:lnTo>
                <a:close/>
                <a:moveTo>
                  <a:pt x="1087083" y="196626"/>
                </a:moveTo>
                <a:lnTo>
                  <a:pt x="1084014" y="197496"/>
                </a:lnTo>
                <a:lnTo>
                  <a:pt x="1084014" y="198513"/>
                </a:lnTo>
                <a:close/>
                <a:moveTo>
                  <a:pt x="2773476" y="174973"/>
                </a:moveTo>
                <a:lnTo>
                  <a:pt x="2678137" y="285603"/>
                </a:lnTo>
                <a:lnTo>
                  <a:pt x="2785933" y="181649"/>
                </a:lnTo>
                <a:lnTo>
                  <a:pt x="2779468" y="177678"/>
                </a:lnTo>
                <a:close/>
                <a:moveTo>
                  <a:pt x="2770363" y="138897"/>
                </a:moveTo>
                <a:cubicBezTo>
                  <a:pt x="2773862" y="139033"/>
                  <a:pt x="2777971" y="139824"/>
                  <a:pt x="2782691" y="141271"/>
                </a:cubicBezTo>
                <a:cubicBezTo>
                  <a:pt x="2792130" y="144166"/>
                  <a:pt x="2803351" y="151243"/>
                  <a:pt x="2816354" y="162503"/>
                </a:cubicBezTo>
                <a:cubicBezTo>
                  <a:pt x="2822246" y="167342"/>
                  <a:pt x="2830512" y="175011"/>
                  <a:pt x="2841154" y="185512"/>
                </a:cubicBezTo>
                <a:cubicBezTo>
                  <a:pt x="2851795" y="196012"/>
                  <a:pt x="2862594" y="207310"/>
                  <a:pt x="2873550" y="219405"/>
                </a:cubicBezTo>
                <a:cubicBezTo>
                  <a:pt x="2884507" y="231500"/>
                  <a:pt x="2894638" y="243118"/>
                  <a:pt x="2903942" y="254258"/>
                </a:cubicBezTo>
                <a:cubicBezTo>
                  <a:pt x="2913247" y="265398"/>
                  <a:pt x="2922605" y="277078"/>
                  <a:pt x="2932016" y="289299"/>
                </a:cubicBezTo>
                <a:cubicBezTo>
                  <a:pt x="2941428" y="301519"/>
                  <a:pt x="2949675" y="312975"/>
                  <a:pt x="2956758" y="323665"/>
                </a:cubicBezTo>
                <a:cubicBezTo>
                  <a:pt x="2963842" y="334355"/>
                  <a:pt x="2970010" y="345541"/>
                  <a:pt x="2975262" y="357223"/>
                </a:cubicBezTo>
                <a:lnTo>
                  <a:pt x="2967761" y="370230"/>
                </a:lnTo>
                <a:lnTo>
                  <a:pt x="2936950" y="382835"/>
                </a:lnTo>
                <a:cubicBezTo>
                  <a:pt x="2930193" y="385243"/>
                  <a:pt x="2921236" y="384280"/>
                  <a:pt x="2910082" y="379944"/>
                </a:cubicBezTo>
                <a:cubicBezTo>
                  <a:pt x="2898927" y="375608"/>
                  <a:pt x="2886359" y="367150"/>
                  <a:pt x="2872380" y="354569"/>
                </a:cubicBezTo>
                <a:cubicBezTo>
                  <a:pt x="2858401" y="341988"/>
                  <a:pt x="2842839" y="325302"/>
                  <a:pt x="2825694" y="304512"/>
                </a:cubicBezTo>
                <a:cubicBezTo>
                  <a:pt x="2808549" y="283722"/>
                  <a:pt x="2791469" y="259269"/>
                  <a:pt x="2774454" y="231153"/>
                </a:cubicBezTo>
                <a:cubicBezTo>
                  <a:pt x="2770152" y="234363"/>
                  <a:pt x="2765840" y="239594"/>
                  <a:pt x="2761517" y="246846"/>
                </a:cubicBezTo>
                <a:cubicBezTo>
                  <a:pt x="2757194" y="254098"/>
                  <a:pt x="2749936" y="263235"/>
                  <a:pt x="2739742" y="274258"/>
                </a:cubicBezTo>
                <a:cubicBezTo>
                  <a:pt x="2729549" y="285280"/>
                  <a:pt x="2717849" y="296969"/>
                  <a:pt x="2704644" y="309325"/>
                </a:cubicBezTo>
                <a:cubicBezTo>
                  <a:pt x="2691438" y="321680"/>
                  <a:pt x="2681605" y="332060"/>
                  <a:pt x="2675144" y="340465"/>
                </a:cubicBezTo>
                <a:cubicBezTo>
                  <a:pt x="2668683" y="348870"/>
                  <a:pt x="2661522" y="356762"/>
                  <a:pt x="2653663" y="364142"/>
                </a:cubicBezTo>
                <a:cubicBezTo>
                  <a:pt x="2645804" y="371522"/>
                  <a:pt x="2640546" y="375212"/>
                  <a:pt x="2637890" y="375212"/>
                </a:cubicBezTo>
                <a:lnTo>
                  <a:pt x="2586999" y="381632"/>
                </a:lnTo>
                <a:lnTo>
                  <a:pt x="2566426" y="368037"/>
                </a:lnTo>
                <a:lnTo>
                  <a:pt x="2568070" y="345494"/>
                </a:lnTo>
                <a:cubicBezTo>
                  <a:pt x="2569238" y="324502"/>
                  <a:pt x="2627087" y="260557"/>
                  <a:pt x="2741616" y="153658"/>
                </a:cubicBezTo>
                <a:cubicBezTo>
                  <a:pt x="2747857" y="148977"/>
                  <a:pt x="2754551" y="144578"/>
                  <a:pt x="2761696" y="140459"/>
                </a:cubicBezTo>
                <a:cubicBezTo>
                  <a:pt x="2763975" y="139283"/>
                  <a:pt x="2766864" y="138762"/>
                  <a:pt x="2770363" y="138897"/>
                </a:cubicBezTo>
                <a:close/>
                <a:moveTo>
                  <a:pt x="1052759" y="53657"/>
                </a:moveTo>
                <a:lnTo>
                  <a:pt x="1052698" y="54095"/>
                </a:lnTo>
                <a:lnTo>
                  <a:pt x="1055268" y="54095"/>
                </a:lnTo>
                <a:close/>
                <a:moveTo>
                  <a:pt x="1111474" y="20068"/>
                </a:moveTo>
                <a:lnTo>
                  <a:pt x="1089117" y="29360"/>
                </a:lnTo>
                <a:cubicBezTo>
                  <a:pt x="1089117" y="39425"/>
                  <a:pt x="1103139" y="47852"/>
                  <a:pt x="1131183" y="54639"/>
                </a:cubicBezTo>
                <a:lnTo>
                  <a:pt x="1133843" y="57306"/>
                </a:lnTo>
                <a:lnTo>
                  <a:pt x="1133907" y="57306"/>
                </a:lnTo>
                <a:lnTo>
                  <a:pt x="1131247" y="54639"/>
                </a:lnTo>
                <a:cubicBezTo>
                  <a:pt x="1103203" y="47852"/>
                  <a:pt x="1089181" y="39425"/>
                  <a:pt x="1089181" y="29360"/>
                </a:cubicBezTo>
                <a:lnTo>
                  <a:pt x="1111506" y="20081"/>
                </a:lnTo>
                <a:lnTo>
                  <a:pt x="1131666" y="28352"/>
                </a:lnTo>
                <a:lnTo>
                  <a:pt x="1139604" y="35024"/>
                </a:lnTo>
                <a:lnTo>
                  <a:pt x="1148014" y="42130"/>
                </a:lnTo>
                <a:lnTo>
                  <a:pt x="1147771" y="57306"/>
                </a:lnTo>
                <a:lnTo>
                  <a:pt x="1148098" y="57306"/>
                </a:lnTo>
                <a:lnTo>
                  <a:pt x="1148098" y="42201"/>
                </a:lnTo>
                <a:lnTo>
                  <a:pt x="1148014" y="42130"/>
                </a:lnTo>
                <a:lnTo>
                  <a:pt x="1148014" y="42092"/>
                </a:lnTo>
                <a:lnTo>
                  <a:pt x="1139604" y="35024"/>
                </a:lnTo>
                <a:lnTo>
                  <a:pt x="1131741" y="28380"/>
                </a:lnTo>
                <a:cubicBezTo>
                  <a:pt x="1125648" y="24691"/>
                  <a:pt x="1118913" y="21920"/>
                  <a:pt x="1111538" y="20068"/>
                </a:cubicBezTo>
                <a:lnTo>
                  <a:pt x="1111506" y="20081"/>
                </a:lnTo>
                <a:close/>
                <a:moveTo>
                  <a:pt x="1078546" y="0"/>
                </a:moveTo>
                <a:lnTo>
                  <a:pt x="1086968" y="0"/>
                </a:lnTo>
                <a:lnTo>
                  <a:pt x="1087895" y="0"/>
                </a:lnTo>
                <a:lnTo>
                  <a:pt x="1121188" y="4502"/>
                </a:lnTo>
                <a:lnTo>
                  <a:pt x="1133472" y="4502"/>
                </a:lnTo>
                <a:cubicBezTo>
                  <a:pt x="1136367" y="4502"/>
                  <a:pt x="1137563" y="4912"/>
                  <a:pt x="1137060" y="5730"/>
                </a:cubicBezTo>
                <a:cubicBezTo>
                  <a:pt x="1136646" y="4912"/>
                  <a:pt x="1138258" y="4502"/>
                  <a:pt x="1141895" y="4502"/>
                </a:cubicBezTo>
                <a:lnTo>
                  <a:pt x="1145904" y="4502"/>
                </a:lnTo>
                <a:cubicBezTo>
                  <a:pt x="1164432" y="4502"/>
                  <a:pt x="1178787" y="11967"/>
                  <a:pt x="1188968" y="26898"/>
                </a:cubicBezTo>
                <a:cubicBezTo>
                  <a:pt x="1197827" y="39871"/>
                  <a:pt x="1203553" y="58252"/>
                  <a:pt x="1206145" y="82041"/>
                </a:cubicBezTo>
                <a:lnTo>
                  <a:pt x="1206215" y="83231"/>
                </a:lnTo>
                <a:cubicBezTo>
                  <a:pt x="1206215" y="123054"/>
                  <a:pt x="1190328" y="159130"/>
                  <a:pt x="1158553" y="191459"/>
                </a:cubicBezTo>
                <a:cubicBezTo>
                  <a:pt x="1155053" y="195654"/>
                  <a:pt x="1150822" y="197752"/>
                  <a:pt x="1145859" y="197752"/>
                </a:cubicBezTo>
                <a:cubicBezTo>
                  <a:pt x="1146345" y="197752"/>
                  <a:pt x="1145795" y="198017"/>
                  <a:pt x="1144210" y="198548"/>
                </a:cubicBezTo>
                <a:cubicBezTo>
                  <a:pt x="1142624" y="199079"/>
                  <a:pt x="1139810" y="200883"/>
                  <a:pt x="1135768" y="203961"/>
                </a:cubicBezTo>
                <a:cubicBezTo>
                  <a:pt x="1132950" y="206779"/>
                  <a:pt x="1129358" y="208188"/>
                  <a:pt x="1124993" y="208188"/>
                </a:cubicBezTo>
                <a:lnTo>
                  <a:pt x="1125120" y="208188"/>
                </a:lnTo>
                <a:cubicBezTo>
                  <a:pt x="1124050" y="209258"/>
                  <a:pt x="1124732" y="209793"/>
                  <a:pt x="1127167" y="209793"/>
                </a:cubicBezTo>
                <a:cubicBezTo>
                  <a:pt x="1128595" y="215276"/>
                  <a:pt x="1129659" y="221729"/>
                  <a:pt x="1130358" y="229151"/>
                </a:cubicBezTo>
                <a:cubicBezTo>
                  <a:pt x="1131057" y="236573"/>
                  <a:pt x="1131551" y="242848"/>
                  <a:pt x="1131838" y="247975"/>
                </a:cubicBezTo>
                <a:cubicBezTo>
                  <a:pt x="1132126" y="253101"/>
                  <a:pt x="1132222" y="257081"/>
                  <a:pt x="1132126" y="259914"/>
                </a:cubicBezTo>
                <a:cubicBezTo>
                  <a:pt x="1132030" y="262747"/>
                  <a:pt x="1131982" y="268593"/>
                  <a:pt x="1131982" y="277452"/>
                </a:cubicBezTo>
                <a:lnTo>
                  <a:pt x="1131982" y="298319"/>
                </a:lnTo>
                <a:cubicBezTo>
                  <a:pt x="1131982" y="302684"/>
                  <a:pt x="1130462" y="306383"/>
                  <a:pt x="1127423" y="309414"/>
                </a:cubicBezTo>
                <a:lnTo>
                  <a:pt x="1122562" y="314281"/>
                </a:lnTo>
                <a:cubicBezTo>
                  <a:pt x="1118956" y="316851"/>
                  <a:pt x="1115351" y="318137"/>
                  <a:pt x="1111749" y="318137"/>
                </a:cubicBezTo>
                <a:cubicBezTo>
                  <a:pt x="1107221" y="318137"/>
                  <a:pt x="1103522" y="316702"/>
                  <a:pt x="1100654" y="313833"/>
                </a:cubicBezTo>
                <a:lnTo>
                  <a:pt x="1096234" y="309414"/>
                </a:lnTo>
                <a:lnTo>
                  <a:pt x="1095084" y="306449"/>
                </a:lnTo>
                <a:lnTo>
                  <a:pt x="1088880" y="307707"/>
                </a:lnTo>
                <a:lnTo>
                  <a:pt x="1084461" y="307707"/>
                </a:lnTo>
                <a:cubicBezTo>
                  <a:pt x="1081068" y="307707"/>
                  <a:pt x="1077883" y="306715"/>
                  <a:pt x="1074907" y="304733"/>
                </a:cubicBezTo>
                <a:cubicBezTo>
                  <a:pt x="1069774" y="300704"/>
                  <a:pt x="1065749" y="294848"/>
                  <a:pt x="1062830" y="287166"/>
                </a:cubicBezTo>
                <a:cubicBezTo>
                  <a:pt x="1059912" y="279483"/>
                  <a:pt x="1057750" y="271984"/>
                  <a:pt x="1056343" y="264669"/>
                </a:cubicBezTo>
                <a:cubicBezTo>
                  <a:pt x="1054650" y="256214"/>
                  <a:pt x="1053269" y="247300"/>
                  <a:pt x="1052199" y="237925"/>
                </a:cubicBezTo>
                <a:lnTo>
                  <a:pt x="1052199" y="224080"/>
                </a:lnTo>
                <a:cubicBezTo>
                  <a:pt x="1052199" y="211639"/>
                  <a:pt x="1054714" y="200834"/>
                  <a:pt x="1059745" y="191664"/>
                </a:cubicBezTo>
                <a:cubicBezTo>
                  <a:pt x="1065837" y="181726"/>
                  <a:pt x="1073387" y="174225"/>
                  <a:pt x="1082396" y="169160"/>
                </a:cubicBezTo>
                <a:cubicBezTo>
                  <a:pt x="1083879" y="167676"/>
                  <a:pt x="1084755" y="166934"/>
                  <a:pt x="1085024" y="166934"/>
                </a:cubicBezTo>
                <a:cubicBezTo>
                  <a:pt x="1085293" y="166934"/>
                  <a:pt x="1085305" y="167056"/>
                  <a:pt x="1085063" y="167299"/>
                </a:cubicBezTo>
                <a:lnTo>
                  <a:pt x="1107643" y="162650"/>
                </a:lnTo>
                <a:cubicBezTo>
                  <a:pt x="1107230" y="162564"/>
                  <a:pt x="1107157" y="162455"/>
                  <a:pt x="1107426" y="162320"/>
                </a:cubicBezTo>
                <a:cubicBezTo>
                  <a:pt x="1107694" y="162186"/>
                  <a:pt x="1108600" y="162119"/>
                  <a:pt x="1110143" y="162119"/>
                </a:cubicBezTo>
                <a:cubicBezTo>
                  <a:pt x="1113209" y="162119"/>
                  <a:pt x="1115549" y="162654"/>
                  <a:pt x="1117165" y="163724"/>
                </a:cubicBezTo>
                <a:cubicBezTo>
                  <a:pt x="1121424" y="163724"/>
                  <a:pt x="1123554" y="163858"/>
                  <a:pt x="1123554" y="164127"/>
                </a:cubicBezTo>
                <a:cubicBezTo>
                  <a:pt x="1121196" y="163722"/>
                  <a:pt x="1120017" y="160565"/>
                  <a:pt x="1120017" y="154656"/>
                </a:cubicBezTo>
                <a:cubicBezTo>
                  <a:pt x="1120017" y="152375"/>
                  <a:pt x="1120365" y="150197"/>
                  <a:pt x="1121060" y="148120"/>
                </a:cubicBezTo>
                <a:cubicBezTo>
                  <a:pt x="1125715" y="138072"/>
                  <a:pt x="1128043" y="121925"/>
                  <a:pt x="1128043" y="99679"/>
                </a:cubicBezTo>
                <a:lnTo>
                  <a:pt x="1128043" y="68324"/>
                </a:lnTo>
                <a:cubicBezTo>
                  <a:pt x="1130226" y="69424"/>
                  <a:pt x="1130660" y="69514"/>
                  <a:pt x="1129345" y="68593"/>
                </a:cubicBezTo>
                <a:cubicBezTo>
                  <a:pt x="1128029" y="67672"/>
                  <a:pt x="1126085" y="66729"/>
                  <a:pt x="1123512" y="65763"/>
                </a:cubicBezTo>
                <a:cubicBezTo>
                  <a:pt x="1120939" y="64797"/>
                  <a:pt x="1116930" y="63516"/>
                  <a:pt x="1111483" y="61920"/>
                </a:cubicBezTo>
                <a:cubicBezTo>
                  <a:pt x="1106037" y="60323"/>
                  <a:pt x="1100355" y="58651"/>
                  <a:pt x="1094438" y="56903"/>
                </a:cubicBezTo>
                <a:lnTo>
                  <a:pt x="1079217" y="68510"/>
                </a:lnTo>
                <a:cubicBezTo>
                  <a:pt x="1076063" y="70403"/>
                  <a:pt x="1073023" y="71349"/>
                  <a:pt x="1070098" y="71349"/>
                </a:cubicBezTo>
                <a:cubicBezTo>
                  <a:pt x="1065571" y="71349"/>
                  <a:pt x="1061874" y="69912"/>
                  <a:pt x="1059009" y="67039"/>
                </a:cubicBezTo>
                <a:lnTo>
                  <a:pt x="1054021" y="62051"/>
                </a:lnTo>
                <a:lnTo>
                  <a:pt x="1050936" y="53339"/>
                </a:lnTo>
                <a:lnTo>
                  <a:pt x="1049098" y="53018"/>
                </a:lnTo>
                <a:cubicBezTo>
                  <a:pt x="1047247" y="52299"/>
                  <a:pt x="1045603" y="51222"/>
                  <a:pt x="1044167" y="49785"/>
                </a:cubicBezTo>
                <a:cubicBezTo>
                  <a:pt x="1041293" y="46912"/>
                  <a:pt x="1039857" y="43211"/>
                  <a:pt x="1039857" y="38684"/>
                </a:cubicBezTo>
                <a:lnTo>
                  <a:pt x="1039857" y="34674"/>
                </a:lnTo>
                <a:cubicBezTo>
                  <a:pt x="1039857" y="30231"/>
                  <a:pt x="1041315" y="26552"/>
                  <a:pt x="1044231" y="23636"/>
                </a:cubicBezTo>
                <a:cubicBezTo>
                  <a:pt x="1047147" y="20720"/>
                  <a:pt x="1050826" y="19262"/>
                  <a:pt x="1055268" y="19262"/>
                </a:cubicBezTo>
                <a:lnTo>
                  <a:pt x="1064025" y="22190"/>
                </a:lnTo>
                <a:lnTo>
                  <a:pt x="1063141" y="19825"/>
                </a:lnTo>
                <a:lnTo>
                  <a:pt x="1063141" y="15406"/>
                </a:lnTo>
                <a:cubicBezTo>
                  <a:pt x="1063141" y="10963"/>
                  <a:pt x="1064597" y="7285"/>
                  <a:pt x="1067511" y="4371"/>
                </a:cubicBezTo>
                <a:cubicBezTo>
                  <a:pt x="1070425" y="1457"/>
                  <a:pt x="1074104" y="0"/>
                  <a:pt x="107854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1461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iếng-bong-bó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tiếng-bong-bó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2343" y="5466669"/>
            <a:ext cx="664370" cy="130855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180" y="754230"/>
            <a:ext cx="9027919" cy="1911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526" y="2777378"/>
            <a:ext cx="8447225" cy="3726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886616" y="101639"/>
            <a:ext cx="1199761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94408" y="163194"/>
            <a:ext cx="8997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group of dolls&#10;&#10;Description automatically generated with low confidence">
            <a:extLst>
              <a:ext uri="{FF2B5EF4-FFF2-40B4-BE49-F238E27FC236}">
                <a16:creationId xmlns="" xmlns:a16="http://schemas.microsoft.com/office/drawing/2014/main" id="{5A92C26A-C18C-4F85-AEA7-9E0CCCBBA7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98" y="4297803"/>
            <a:ext cx="2269164" cy="220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2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1">
            <a:extLst>
              <a:ext uri="{FF2B5EF4-FFF2-40B4-BE49-F238E27FC236}">
                <a16:creationId xmlns="" xmlns:a16="http://schemas.microsoft.com/office/drawing/2014/main" id="{66313B62-D3FF-4CB1-B79E-F07E2F67EB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图片 2">
            <a:extLst>
              <a:ext uri="{FF2B5EF4-FFF2-40B4-BE49-F238E27FC236}">
                <a16:creationId xmlns="" xmlns:a16="http://schemas.microsoft.com/office/drawing/2014/main" id="{0DD4AE37-0902-4CD1-9AC8-CD864CF1F9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8" r="17656" b="6094"/>
          <a:stretch/>
        </p:blipFill>
        <p:spPr>
          <a:xfrm rot="5400000">
            <a:off x="2954729" y="-2954727"/>
            <a:ext cx="6858001" cy="12767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AutoShape 3">
            <a:extLst>
              <a:ext uri="{FF2B5EF4-FFF2-40B4-BE49-F238E27FC236}">
                <a16:creationId xmlns="" xmlns:a16="http://schemas.microsoft.com/office/drawing/2014/main" id="{9A776BA4-3C16-403A-81DE-FCB695E919C2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8626475" y="1638985"/>
            <a:ext cx="3032125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E845A370-48B2-4F7F-9638-9C2A94040BA0}"/>
              </a:ext>
            </a:extLst>
          </p:cNvPr>
          <p:cNvGrpSpPr/>
          <p:nvPr/>
        </p:nvGrpSpPr>
        <p:grpSpPr>
          <a:xfrm>
            <a:off x="8012404" y="1234073"/>
            <a:ext cx="3054350" cy="1895475"/>
            <a:chOff x="9144000" y="-12700"/>
            <a:chExt cx="3054350" cy="1895475"/>
          </a:xfrm>
        </p:grpSpPr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8B46BCB8-4710-40B2-8119-3F79F45C67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5811" y="263655"/>
              <a:ext cx="2728311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Wave1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0" i="0" u="none" strike="noStrike" kern="0" cap="none" spc="0" normalizeH="0" baseline="0" noProof="0" dirty="0">
                  <a:ln w="12700">
                    <a:solidFill>
                      <a:srgbClr val="FFFF66"/>
                    </a:solidFill>
                    <a:prstDash val="sysDash"/>
                  </a:ln>
                  <a:solidFill>
                    <a:srgbClr val="FF0066"/>
                  </a:solidFill>
                  <a:effectLst>
                    <a:glow rad="101600">
                      <a:srgbClr val="F17475">
                        <a:satMod val="175000"/>
                        <a:alpha val="40000"/>
                      </a:srgbClr>
                    </a:glow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aloo" panose="03080902040302020200" pitchFamily="66" charset="0"/>
                  <a:ea typeface="宋体" panose="02010600030101010101" pitchFamily="2" charset="-122"/>
                  <a:cs typeface="Baloo" panose="03080902040302020200" pitchFamily="66" charset="0"/>
                </a:rPr>
                <a:t>Chia </a:t>
              </a:r>
              <a:r>
                <a:rPr kumimoji="0" lang="en-US" altLang="zh-CN" sz="6600" b="0" i="0" u="none" strike="noStrike" kern="0" cap="none" spc="0" normalizeH="0" baseline="0" noProof="0" dirty="0" err="1">
                  <a:ln w="12700">
                    <a:solidFill>
                      <a:srgbClr val="FFFF66"/>
                    </a:solidFill>
                    <a:prstDash val="sysDash"/>
                  </a:ln>
                  <a:solidFill>
                    <a:srgbClr val="FF0066"/>
                  </a:solidFill>
                  <a:effectLst>
                    <a:glow rad="101600">
                      <a:srgbClr val="F17475">
                        <a:satMod val="175000"/>
                        <a:alpha val="40000"/>
                      </a:srgbClr>
                    </a:glow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aloo" panose="03080902040302020200" pitchFamily="66" charset="0"/>
                  <a:ea typeface="宋体" panose="02010600030101010101" pitchFamily="2" charset="-122"/>
                  <a:cs typeface="Baloo" panose="03080902040302020200" pitchFamily="66" charset="0"/>
                </a:rPr>
                <a:t>sẻ</a:t>
              </a:r>
              <a:endParaRPr kumimoji="0" lang="zh-CN" altLang="zh-CN" sz="1800" b="0" i="0" u="none" strike="noStrike" kern="0" cap="none" spc="0" normalizeH="0" baseline="0" noProof="0" dirty="0">
                <a:ln w="12700">
                  <a:solidFill>
                    <a:srgbClr val="FFFF66"/>
                  </a:solidFill>
                  <a:prstDash val="sysDash"/>
                </a:ln>
                <a:solidFill>
                  <a:srgbClr val="FF0066"/>
                </a:solidFill>
                <a:effectLst>
                  <a:glow rad="101600">
                    <a:srgbClr val="F17475">
                      <a:satMod val="175000"/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aloo" panose="03080902040302020200" pitchFamily="66" charset="0"/>
                <a:ea typeface="宋体" panose="02010600030101010101" pitchFamily="2" charset="-122"/>
                <a:cs typeface="Baloo" panose="03080902040302020200" pitchFamily="66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5900F3D5-8123-4282-8F5B-2CD629A7F74E}"/>
                </a:ext>
              </a:extLst>
            </p:cNvPr>
            <p:cNvGrpSpPr/>
            <p:nvPr/>
          </p:nvGrpSpPr>
          <p:grpSpPr>
            <a:xfrm>
              <a:off x="9144000" y="-12700"/>
              <a:ext cx="3054350" cy="1895475"/>
              <a:chOff x="9144000" y="-12700"/>
              <a:chExt cx="3054350" cy="1895475"/>
            </a:xfrm>
            <a:solidFill>
              <a:srgbClr val="FF0066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" name="Freeform 6">
                <a:extLst>
                  <a:ext uri="{FF2B5EF4-FFF2-40B4-BE49-F238E27FC236}">
                    <a16:creationId xmlns="" xmlns:a16="http://schemas.microsoft.com/office/drawing/2014/main" id="{111156EF-E85B-49FB-9ABB-909DC4A506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44000" y="-12700"/>
                <a:ext cx="1422400" cy="1631950"/>
              </a:xfrm>
              <a:custGeom>
                <a:avLst/>
                <a:gdLst>
                  <a:gd name="connsiteX0" fmla="*/ 741923 w 1422400"/>
                  <a:gd name="connsiteY0" fmla="*/ 19420 h 1631950"/>
                  <a:gd name="connsiteX1" fmla="*/ 239816 w 1422400"/>
                  <a:gd name="connsiteY1" fmla="*/ 197955 h 1631950"/>
                  <a:gd name="connsiteX2" fmla="*/ 22616 w 1422400"/>
                  <a:gd name="connsiteY2" fmla="*/ 671547 h 1631950"/>
                  <a:gd name="connsiteX3" fmla="*/ 168554 w 1422400"/>
                  <a:gd name="connsiteY3" fmla="*/ 1216618 h 1631950"/>
                  <a:gd name="connsiteX4" fmla="*/ 673933 w 1422400"/>
                  <a:gd name="connsiteY4" fmla="*/ 1557369 h 1631950"/>
                  <a:gd name="connsiteX5" fmla="*/ 1419128 w 1422400"/>
                  <a:gd name="connsiteY5" fmla="*/ 1622158 h 1631950"/>
                  <a:gd name="connsiteX6" fmla="*/ 1419128 w 1422400"/>
                  <a:gd name="connsiteY6" fmla="*/ 1615793 h 1631950"/>
                  <a:gd name="connsiteX7" fmla="*/ 774354 w 1422400"/>
                  <a:gd name="connsiteY7" fmla="*/ 1566998 h 1631950"/>
                  <a:gd name="connsiteX8" fmla="*/ 242945 w 1422400"/>
                  <a:gd name="connsiteY8" fmla="*/ 1288098 h 1631950"/>
                  <a:gd name="connsiteX9" fmla="*/ 29159 w 1422400"/>
                  <a:gd name="connsiteY9" fmla="*/ 755919 h 1631950"/>
                  <a:gd name="connsiteX10" fmla="*/ 200842 w 1422400"/>
                  <a:gd name="connsiteY10" fmla="*/ 259480 h 1631950"/>
                  <a:gd name="connsiteX11" fmla="*/ 741923 w 1422400"/>
                  <a:gd name="connsiteY11" fmla="*/ 22684 h 1631950"/>
                  <a:gd name="connsiteX12" fmla="*/ 741923 w 1422400"/>
                  <a:gd name="connsiteY12" fmla="*/ 19420 h 163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22400" h="1631950" fill="none" extrusionOk="0">
                    <a:moveTo>
                      <a:pt x="741923" y="19420"/>
                    </a:moveTo>
                    <a:cubicBezTo>
                      <a:pt x="551850" y="29037"/>
                      <a:pt x="357869" y="35096"/>
                      <a:pt x="239816" y="197955"/>
                    </a:cubicBezTo>
                    <a:cubicBezTo>
                      <a:pt x="88048" y="341879"/>
                      <a:pt x="40631" y="501326"/>
                      <a:pt x="22616" y="671547"/>
                    </a:cubicBezTo>
                    <a:cubicBezTo>
                      <a:pt x="-14268" y="866040"/>
                      <a:pt x="60333" y="1025727"/>
                      <a:pt x="168554" y="1216618"/>
                    </a:cubicBezTo>
                    <a:cubicBezTo>
                      <a:pt x="281070" y="1383092"/>
                      <a:pt x="437788" y="1466856"/>
                      <a:pt x="673933" y="1557369"/>
                    </a:cubicBezTo>
                    <a:cubicBezTo>
                      <a:pt x="881611" y="1600731"/>
                      <a:pt x="1141782" y="1641367"/>
                      <a:pt x="1419128" y="1622158"/>
                    </a:cubicBezTo>
                    <a:cubicBezTo>
                      <a:pt x="1422483" y="1622890"/>
                      <a:pt x="1422884" y="1615270"/>
                      <a:pt x="1419128" y="1615793"/>
                    </a:cubicBezTo>
                    <a:cubicBezTo>
                      <a:pt x="1161703" y="1608980"/>
                      <a:pt x="951423" y="1595985"/>
                      <a:pt x="774354" y="1566998"/>
                    </a:cubicBezTo>
                    <a:cubicBezTo>
                      <a:pt x="592696" y="1518892"/>
                      <a:pt x="379286" y="1483962"/>
                      <a:pt x="242945" y="1288098"/>
                    </a:cubicBezTo>
                    <a:cubicBezTo>
                      <a:pt x="114636" y="1143938"/>
                      <a:pt x="22443" y="950186"/>
                      <a:pt x="29159" y="755919"/>
                    </a:cubicBezTo>
                    <a:cubicBezTo>
                      <a:pt x="22722" y="555131"/>
                      <a:pt x="105338" y="385092"/>
                      <a:pt x="200842" y="259480"/>
                    </a:cubicBezTo>
                    <a:cubicBezTo>
                      <a:pt x="363828" y="91964"/>
                      <a:pt x="535447" y="12520"/>
                      <a:pt x="741923" y="22684"/>
                    </a:cubicBezTo>
                    <a:cubicBezTo>
                      <a:pt x="745688" y="23119"/>
                      <a:pt x="745139" y="19278"/>
                      <a:pt x="741923" y="19420"/>
                    </a:cubicBezTo>
                    <a:close/>
                  </a:path>
                  <a:path w="1422400" h="1631950" stroke="0" extrusionOk="0">
                    <a:moveTo>
                      <a:pt x="741923" y="19420"/>
                    </a:moveTo>
                    <a:cubicBezTo>
                      <a:pt x="593209" y="-25298"/>
                      <a:pt x="378910" y="71233"/>
                      <a:pt x="239816" y="197955"/>
                    </a:cubicBezTo>
                    <a:cubicBezTo>
                      <a:pt x="105962" y="319242"/>
                      <a:pt x="25314" y="495809"/>
                      <a:pt x="22616" y="671547"/>
                    </a:cubicBezTo>
                    <a:cubicBezTo>
                      <a:pt x="-33702" y="858448"/>
                      <a:pt x="74446" y="1012795"/>
                      <a:pt x="168554" y="1216618"/>
                    </a:cubicBezTo>
                    <a:cubicBezTo>
                      <a:pt x="310293" y="1339217"/>
                      <a:pt x="453489" y="1525471"/>
                      <a:pt x="673933" y="1557369"/>
                    </a:cubicBezTo>
                    <a:cubicBezTo>
                      <a:pt x="890623" y="1637894"/>
                      <a:pt x="1131004" y="1646411"/>
                      <a:pt x="1419128" y="1622158"/>
                    </a:cubicBezTo>
                    <a:cubicBezTo>
                      <a:pt x="1422386" y="1621652"/>
                      <a:pt x="1422372" y="1615638"/>
                      <a:pt x="1419128" y="1615793"/>
                    </a:cubicBezTo>
                    <a:cubicBezTo>
                      <a:pt x="1194076" y="1658017"/>
                      <a:pt x="985671" y="1605624"/>
                      <a:pt x="774354" y="1566998"/>
                    </a:cubicBezTo>
                    <a:cubicBezTo>
                      <a:pt x="558500" y="1481304"/>
                      <a:pt x="372938" y="1491700"/>
                      <a:pt x="242945" y="1288098"/>
                    </a:cubicBezTo>
                    <a:cubicBezTo>
                      <a:pt x="109206" y="1171437"/>
                      <a:pt x="18905" y="955649"/>
                      <a:pt x="29159" y="755919"/>
                    </a:cubicBezTo>
                    <a:cubicBezTo>
                      <a:pt x="39756" y="589544"/>
                      <a:pt x="103707" y="381136"/>
                      <a:pt x="200842" y="259480"/>
                    </a:cubicBezTo>
                    <a:cubicBezTo>
                      <a:pt x="371424" y="67315"/>
                      <a:pt x="555457" y="-1941"/>
                      <a:pt x="741923" y="22684"/>
                    </a:cubicBezTo>
                    <a:cubicBezTo>
                      <a:pt x="745153" y="22620"/>
                      <a:pt x="745664" y="19227"/>
                      <a:pt x="741923" y="1942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0066"/>
                </a:solidFill>
                <a:round/>
                <a:headEnd/>
                <a:tailEnd/>
                <a:extLst>
                  <a:ext uri="{C807C97D-BFC1-408E-A445-0C87EB9F89A2}">
                    <ask:lineSketchStyleProps xmlns="" xmlns:ask="http://schemas.microsoft.com/office/drawing/2018/sketchyshapes" sd="321285653">
                      <a:custGeom>
                        <a:avLst/>
                        <a:gdLst>
                          <a:gd name="T0" fmla="*/ 229 w 439"/>
                          <a:gd name="T1" fmla="*/ 6 h 503"/>
                          <a:gd name="T2" fmla="*/ 74 w 439"/>
                          <a:gd name="T3" fmla="*/ 61 h 503"/>
                          <a:gd name="T4" fmla="*/ 7 w 439"/>
                          <a:gd name="T5" fmla="*/ 207 h 503"/>
                          <a:gd name="T6" fmla="*/ 52 w 439"/>
                          <a:gd name="T7" fmla="*/ 375 h 503"/>
                          <a:gd name="T8" fmla="*/ 208 w 439"/>
                          <a:gd name="T9" fmla="*/ 480 h 503"/>
                          <a:gd name="T10" fmla="*/ 438 w 439"/>
                          <a:gd name="T11" fmla="*/ 500 h 503"/>
                          <a:gd name="T12" fmla="*/ 438 w 439"/>
                          <a:gd name="T13" fmla="*/ 498 h 503"/>
                          <a:gd name="T14" fmla="*/ 239 w 439"/>
                          <a:gd name="T15" fmla="*/ 483 h 503"/>
                          <a:gd name="T16" fmla="*/ 75 w 439"/>
                          <a:gd name="T17" fmla="*/ 397 h 503"/>
                          <a:gd name="T18" fmla="*/ 9 w 439"/>
                          <a:gd name="T19" fmla="*/ 233 h 503"/>
                          <a:gd name="T20" fmla="*/ 62 w 439"/>
                          <a:gd name="T21" fmla="*/ 80 h 503"/>
                          <a:gd name="T22" fmla="*/ 229 w 439"/>
                          <a:gd name="T23" fmla="*/ 7 h 503"/>
                          <a:gd name="T24" fmla="*/ 229 w 439"/>
                          <a:gd name="T25" fmla="*/ 6 h 50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</a:cxnLst>
                        <a:rect l="0" t="0" r="r" b="b"/>
                        <a:pathLst>
                          <a:path w="439" h="503">
                            <a:moveTo>
                              <a:pt x="229" y="6"/>
                            </a:moveTo>
                            <a:cubicBezTo>
                              <a:pt x="171" y="0"/>
                              <a:pt x="116" y="20"/>
                              <a:pt x="74" y="61"/>
                            </a:cubicBezTo>
                            <a:cubicBezTo>
                              <a:pt x="36" y="100"/>
                              <a:pt x="13" y="153"/>
                              <a:pt x="7" y="207"/>
                            </a:cubicBezTo>
                            <a:cubicBezTo>
                              <a:pt x="0" y="268"/>
                              <a:pt x="17" y="325"/>
                              <a:pt x="52" y="375"/>
                            </a:cubicBezTo>
                            <a:cubicBezTo>
                              <a:pt x="90" y="428"/>
                              <a:pt x="145" y="463"/>
                              <a:pt x="208" y="480"/>
                            </a:cubicBezTo>
                            <a:cubicBezTo>
                              <a:pt x="281" y="501"/>
                              <a:pt x="362" y="503"/>
                              <a:pt x="438" y="500"/>
                            </a:cubicBezTo>
                            <a:cubicBezTo>
                              <a:pt x="439" y="500"/>
                              <a:pt x="439" y="498"/>
                              <a:pt x="438" y="498"/>
                            </a:cubicBezTo>
                            <a:cubicBezTo>
                              <a:pt x="371" y="495"/>
                              <a:pt x="305" y="497"/>
                              <a:pt x="239" y="483"/>
                            </a:cubicBezTo>
                            <a:cubicBezTo>
                              <a:pt x="177" y="471"/>
                              <a:pt x="118" y="445"/>
                              <a:pt x="75" y="397"/>
                            </a:cubicBezTo>
                            <a:cubicBezTo>
                              <a:pt x="34" y="352"/>
                              <a:pt x="8" y="294"/>
                              <a:pt x="9" y="233"/>
                            </a:cubicBezTo>
                            <a:cubicBezTo>
                              <a:pt x="9" y="178"/>
                              <a:pt x="28" y="123"/>
                              <a:pt x="62" y="80"/>
                            </a:cubicBezTo>
                            <a:cubicBezTo>
                              <a:pt x="103" y="29"/>
                              <a:pt x="164" y="2"/>
                              <a:pt x="229" y="7"/>
                            </a:cubicBezTo>
                            <a:cubicBezTo>
                              <a:pt x="230" y="7"/>
                              <a:pt x="230" y="6"/>
                              <a:pt x="229" y="6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" name="Freeform 7">
                <a:extLst>
                  <a:ext uri="{FF2B5EF4-FFF2-40B4-BE49-F238E27FC236}">
                    <a16:creationId xmlns="" xmlns:a16="http://schemas.microsoft.com/office/drawing/2014/main" id="{E806BB44-AB64-4C7D-AA6A-AE69722558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85475" y="-12700"/>
                <a:ext cx="1412875" cy="1631950"/>
              </a:xfrm>
              <a:custGeom>
                <a:avLst/>
                <a:gdLst>
                  <a:gd name="connsiteX0" fmla="*/ 683690 w 1412875"/>
                  <a:gd name="connsiteY0" fmla="*/ 22684 h 1631950"/>
                  <a:gd name="connsiteX1" fmla="*/ 1182858 w 1412875"/>
                  <a:gd name="connsiteY1" fmla="*/ 210847 h 1631950"/>
                  <a:gd name="connsiteX2" fmla="*/ 1393377 w 1412875"/>
                  <a:gd name="connsiteY2" fmla="*/ 694231 h 1631950"/>
                  <a:gd name="connsiteX3" fmla="*/ 1234711 w 1412875"/>
                  <a:gd name="connsiteY3" fmla="*/ 1223146 h 1631950"/>
                  <a:gd name="connsiteX4" fmla="*/ 722685 w 1412875"/>
                  <a:gd name="connsiteY4" fmla="*/ 1550842 h 1631950"/>
                  <a:gd name="connsiteX5" fmla="*/ 6499 w 1412875"/>
                  <a:gd name="connsiteY5" fmla="*/ 1615793 h 1631950"/>
                  <a:gd name="connsiteX6" fmla="*/ 6499 w 1412875"/>
                  <a:gd name="connsiteY6" fmla="*/ 1622158 h 1631950"/>
                  <a:gd name="connsiteX7" fmla="*/ 677332 w 1412875"/>
                  <a:gd name="connsiteY7" fmla="*/ 1576790 h 1631950"/>
                  <a:gd name="connsiteX8" fmla="*/ 1208714 w 1412875"/>
                  <a:gd name="connsiteY8" fmla="*/ 1278306 h 1631950"/>
                  <a:gd name="connsiteX9" fmla="*/ 1406375 w 1412875"/>
                  <a:gd name="connsiteY9" fmla="*/ 743026 h 1631950"/>
                  <a:gd name="connsiteX10" fmla="*/ 1228212 w 1412875"/>
                  <a:gd name="connsiteY10" fmla="*/ 246587 h 1631950"/>
                  <a:gd name="connsiteX11" fmla="*/ 683690 w 1412875"/>
                  <a:gd name="connsiteY11" fmla="*/ 19420 h 1631950"/>
                  <a:gd name="connsiteX12" fmla="*/ 683690 w 1412875"/>
                  <a:gd name="connsiteY12" fmla="*/ 22684 h 163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12875" h="1631950" fill="none" extrusionOk="0">
                    <a:moveTo>
                      <a:pt x="683690" y="22684"/>
                    </a:moveTo>
                    <a:cubicBezTo>
                      <a:pt x="902726" y="-21374"/>
                      <a:pt x="1085152" y="97072"/>
                      <a:pt x="1182858" y="210847"/>
                    </a:cubicBezTo>
                    <a:cubicBezTo>
                      <a:pt x="1282511" y="335863"/>
                      <a:pt x="1387729" y="529856"/>
                      <a:pt x="1393377" y="694231"/>
                    </a:cubicBezTo>
                    <a:cubicBezTo>
                      <a:pt x="1400355" y="872735"/>
                      <a:pt x="1384348" y="1081697"/>
                      <a:pt x="1234711" y="1223146"/>
                    </a:cubicBezTo>
                    <a:cubicBezTo>
                      <a:pt x="1125962" y="1398094"/>
                      <a:pt x="950493" y="1532249"/>
                      <a:pt x="722685" y="1550842"/>
                    </a:cubicBezTo>
                    <a:cubicBezTo>
                      <a:pt x="462999" y="1606536"/>
                      <a:pt x="234234" y="1603020"/>
                      <a:pt x="6499" y="1615793"/>
                    </a:cubicBezTo>
                    <a:cubicBezTo>
                      <a:pt x="-863" y="1616318"/>
                      <a:pt x="1249" y="1622744"/>
                      <a:pt x="6499" y="1622158"/>
                    </a:cubicBezTo>
                    <a:cubicBezTo>
                      <a:pt x="268756" y="1664715"/>
                      <a:pt x="479191" y="1596637"/>
                      <a:pt x="677332" y="1576790"/>
                    </a:cubicBezTo>
                    <a:cubicBezTo>
                      <a:pt x="926297" y="1516772"/>
                      <a:pt x="1089933" y="1437618"/>
                      <a:pt x="1208714" y="1278306"/>
                    </a:cubicBezTo>
                    <a:cubicBezTo>
                      <a:pt x="1329826" y="1102302"/>
                      <a:pt x="1427186" y="937833"/>
                      <a:pt x="1406375" y="743026"/>
                    </a:cubicBezTo>
                    <a:cubicBezTo>
                      <a:pt x="1406673" y="542253"/>
                      <a:pt x="1343028" y="344411"/>
                      <a:pt x="1228212" y="246587"/>
                    </a:cubicBezTo>
                    <a:cubicBezTo>
                      <a:pt x="1083374" y="37565"/>
                      <a:pt x="885696" y="4311"/>
                      <a:pt x="683690" y="19420"/>
                    </a:cubicBezTo>
                    <a:cubicBezTo>
                      <a:pt x="677478" y="18810"/>
                      <a:pt x="677137" y="23088"/>
                      <a:pt x="683690" y="22684"/>
                    </a:cubicBezTo>
                    <a:close/>
                  </a:path>
                  <a:path w="1412875" h="1631950" stroke="0" extrusionOk="0">
                    <a:moveTo>
                      <a:pt x="683690" y="22684"/>
                    </a:moveTo>
                    <a:cubicBezTo>
                      <a:pt x="878685" y="-39626"/>
                      <a:pt x="1047350" y="82014"/>
                      <a:pt x="1182858" y="210847"/>
                    </a:cubicBezTo>
                    <a:cubicBezTo>
                      <a:pt x="1340547" y="338911"/>
                      <a:pt x="1384142" y="512164"/>
                      <a:pt x="1393377" y="694231"/>
                    </a:cubicBezTo>
                    <a:cubicBezTo>
                      <a:pt x="1412557" y="933483"/>
                      <a:pt x="1383782" y="1062284"/>
                      <a:pt x="1234711" y="1223146"/>
                    </a:cubicBezTo>
                    <a:cubicBezTo>
                      <a:pt x="1124419" y="1403806"/>
                      <a:pt x="956204" y="1490391"/>
                      <a:pt x="722685" y="1550842"/>
                    </a:cubicBezTo>
                    <a:cubicBezTo>
                      <a:pt x="454821" y="1611804"/>
                      <a:pt x="248928" y="1621306"/>
                      <a:pt x="6499" y="1615793"/>
                    </a:cubicBezTo>
                    <a:cubicBezTo>
                      <a:pt x="1223" y="1615851"/>
                      <a:pt x="69" y="1622426"/>
                      <a:pt x="6499" y="1622158"/>
                    </a:cubicBezTo>
                    <a:cubicBezTo>
                      <a:pt x="217657" y="1679196"/>
                      <a:pt x="413110" y="1650786"/>
                      <a:pt x="677332" y="1576790"/>
                    </a:cubicBezTo>
                    <a:cubicBezTo>
                      <a:pt x="906824" y="1531733"/>
                      <a:pt x="1099501" y="1393454"/>
                      <a:pt x="1208714" y="1278306"/>
                    </a:cubicBezTo>
                    <a:cubicBezTo>
                      <a:pt x="1327525" y="1135140"/>
                      <a:pt x="1409572" y="950676"/>
                      <a:pt x="1406375" y="743026"/>
                    </a:cubicBezTo>
                    <a:cubicBezTo>
                      <a:pt x="1408391" y="557727"/>
                      <a:pt x="1317957" y="383176"/>
                      <a:pt x="1228212" y="246587"/>
                    </a:cubicBezTo>
                    <a:cubicBezTo>
                      <a:pt x="1094609" y="125028"/>
                      <a:pt x="901779" y="3775"/>
                      <a:pt x="683690" y="19420"/>
                    </a:cubicBezTo>
                    <a:cubicBezTo>
                      <a:pt x="678086" y="19276"/>
                      <a:pt x="677657" y="22079"/>
                      <a:pt x="683690" y="22684"/>
                    </a:cubicBezTo>
                    <a:close/>
                  </a:path>
                </a:pathLst>
              </a:custGeom>
              <a:grpFill/>
              <a:ln w="9525">
                <a:solidFill>
                  <a:srgbClr val="FF0066"/>
                </a:solidFill>
                <a:round/>
                <a:headEnd/>
                <a:tailEnd/>
                <a:extLst>
                  <a:ext uri="{C807C97D-BFC1-408E-A445-0C87EB9F89A2}">
                    <ask:lineSketchStyleProps xmlns="" xmlns:ask="http://schemas.microsoft.com/office/drawing/2018/sketchyshapes" sd="1186888572">
                      <a:custGeom>
                        <a:avLst/>
                        <a:gdLst>
                          <a:gd name="T0" fmla="*/ 211 w 436"/>
                          <a:gd name="T1" fmla="*/ 7 h 503"/>
                          <a:gd name="T2" fmla="*/ 365 w 436"/>
                          <a:gd name="T3" fmla="*/ 65 h 503"/>
                          <a:gd name="T4" fmla="*/ 430 w 436"/>
                          <a:gd name="T5" fmla="*/ 214 h 503"/>
                          <a:gd name="T6" fmla="*/ 381 w 436"/>
                          <a:gd name="T7" fmla="*/ 377 h 503"/>
                          <a:gd name="T8" fmla="*/ 223 w 436"/>
                          <a:gd name="T9" fmla="*/ 478 h 503"/>
                          <a:gd name="T10" fmla="*/ 2 w 436"/>
                          <a:gd name="T11" fmla="*/ 498 h 503"/>
                          <a:gd name="T12" fmla="*/ 2 w 436"/>
                          <a:gd name="T13" fmla="*/ 500 h 503"/>
                          <a:gd name="T14" fmla="*/ 209 w 436"/>
                          <a:gd name="T15" fmla="*/ 486 h 503"/>
                          <a:gd name="T16" fmla="*/ 373 w 436"/>
                          <a:gd name="T17" fmla="*/ 394 h 503"/>
                          <a:gd name="T18" fmla="*/ 434 w 436"/>
                          <a:gd name="T19" fmla="*/ 229 h 503"/>
                          <a:gd name="T20" fmla="*/ 379 w 436"/>
                          <a:gd name="T21" fmla="*/ 76 h 503"/>
                          <a:gd name="T22" fmla="*/ 211 w 436"/>
                          <a:gd name="T23" fmla="*/ 6 h 503"/>
                          <a:gd name="T24" fmla="*/ 211 w 436"/>
                          <a:gd name="T25" fmla="*/ 7 h 50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</a:cxnLst>
                        <a:rect l="0" t="0" r="r" b="b"/>
                        <a:pathLst>
                          <a:path w="436" h="503">
                            <a:moveTo>
                              <a:pt x="211" y="7"/>
                            </a:moveTo>
                            <a:cubicBezTo>
                              <a:pt x="268" y="2"/>
                              <a:pt x="324" y="23"/>
                              <a:pt x="365" y="65"/>
                            </a:cubicBezTo>
                            <a:cubicBezTo>
                              <a:pt x="403" y="105"/>
                              <a:pt x="426" y="159"/>
                              <a:pt x="430" y="214"/>
                            </a:cubicBezTo>
                            <a:cubicBezTo>
                              <a:pt x="435" y="274"/>
                              <a:pt x="417" y="330"/>
                              <a:pt x="381" y="377"/>
                            </a:cubicBezTo>
                            <a:cubicBezTo>
                              <a:pt x="343" y="430"/>
                              <a:pt x="286" y="462"/>
                              <a:pt x="223" y="478"/>
                            </a:cubicBezTo>
                            <a:cubicBezTo>
                              <a:pt x="151" y="497"/>
                              <a:pt x="76" y="495"/>
                              <a:pt x="2" y="498"/>
                            </a:cubicBezTo>
                            <a:cubicBezTo>
                              <a:pt x="0" y="498"/>
                              <a:pt x="0" y="500"/>
                              <a:pt x="2" y="500"/>
                            </a:cubicBezTo>
                            <a:cubicBezTo>
                              <a:pt x="71" y="503"/>
                              <a:pt x="142" y="501"/>
                              <a:pt x="209" y="486"/>
                            </a:cubicBezTo>
                            <a:cubicBezTo>
                              <a:pt x="272" y="472"/>
                              <a:pt x="331" y="443"/>
                              <a:pt x="373" y="394"/>
                            </a:cubicBezTo>
                            <a:cubicBezTo>
                              <a:pt x="412" y="347"/>
                              <a:pt x="436" y="290"/>
                              <a:pt x="434" y="229"/>
                            </a:cubicBezTo>
                            <a:cubicBezTo>
                              <a:pt x="433" y="174"/>
                              <a:pt x="413" y="119"/>
                              <a:pt x="379" y="76"/>
                            </a:cubicBezTo>
                            <a:cubicBezTo>
                              <a:pt x="337" y="25"/>
                              <a:pt x="276" y="0"/>
                              <a:pt x="211" y="6"/>
                            </a:cubicBezTo>
                            <a:cubicBezTo>
                              <a:pt x="209" y="6"/>
                              <a:pt x="209" y="7"/>
                              <a:pt x="211" y="7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" name="Freeform 8">
                <a:extLst>
                  <a:ext uri="{FF2B5EF4-FFF2-40B4-BE49-F238E27FC236}">
                    <a16:creationId xmlns="" xmlns:a16="http://schemas.microsoft.com/office/drawing/2014/main" id="{46F0C755-8721-43E2-9EDA-2FCC33D8F1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96538" y="1584325"/>
                <a:ext cx="409575" cy="298450"/>
              </a:xfrm>
              <a:custGeom>
                <a:avLst/>
                <a:gdLst>
                  <a:gd name="connsiteX0" fmla="*/ 182015 w 409575"/>
                  <a:gd name="connsiteY0" fmla="*/ 6476 h 298450"/>
                  <a:gd name="connsiteX1" fmla="*/ 3235 w 409575"/>
                  <a:gd name="connsiteY1" fmla="*/ 288720 h 298450"/>
                  <a:gd name="connsiteX2" fmla="*/ 9747 w 409575"/>
                  <a:gd name="connsiteY2" fmla="*/ 298450 h 298450"/>
                  <a:gd name="connsiteX3" fmla="*/ 247055 w 409575"/>
                  <a:gd name="connsiteY3" fmla="*/ 171937 h 298450"/>
                  <a:gd name="connsiteX4" fmla="*/ 406339 w 409575"/>
                  <a:gd name="connsiteY4" fmla="*/ 9729 h 298450"/>
                  <a:gd name="connsiteX5" fmla="*/ 396591 w 409575"/>
                  <a:gd name="connsiteY5" fmla="*/ 6476 h 298450"/>
                  <a:gd name="connsiteX6" fmla="*/ 234031 w 409575"/>
                  <a:gd name="connsiteY6" fmla="*/ 168683 h 298450"/>
                  <a:gd name="connsiteX7" fmla="*/ 6512 w 409575"/>
                  <a:gd name="connsiteY7" fmla="*/ 285467 h 298450"/>
                  <a:gd name="connsiteX8" fmla="*/ 12983 w 409575"/>
                  <a:gd name="connsiteY8" fmla="*/ 295196 h 298450"/>
                  <a:gd name="connsiteX9" fmla="*/ 188527 w 409575"/>
                  <a:gd name="connsiteY9" fmla="*/ 9729 h 298450"/>
                  <a:gd name="connsiteX10" fmla="*/ 182015 w 409575"/>
                  <a:gd name="connsiteY10" fmla="*/ 6476 h 298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9575" h="298450" fill="none" extrusionOk="0">
                    <a:moveTo>
                      <a:pt x="182015" y="6476"/>
                    </a:moveTo>
                    <a:cubicBezTo>
                      <a:pt x="135837" y="112941"/>
                      <a:pt x="79492" y="200624"/>
                      <a:pt x="3235" y="288720"/>
                    </a:cubicBezTo>
                    <a:cubicBezTo>
                      <a:pt x="1514" y="292371"/>
                      <a:pt x="3206" y="298723"/>
                      <a:pt x="9747" y="298450"/>
                    </a:cubicBezTo>
                    <a:cubicBezTo>
                      <a:pt x="90810" y="273011"/>
                      <a:pt x="156878" y="225488"/>
                      <a:pt x="247055" y="171937"/>
                    </a:cubicBezTo>
                    <a:cubicBezTo>
                      <a:pt x="312776" y="142486"/>
                      <a:pt x="364392" y="91159"/>
                      <a:pt x="406339" y="9729"/>
                    </a:cubicBezTo>
                    <a:cubicBezTo>
                      <a:pt x="408443" y="4173"/>
                      <a:pt x="398920" y="804"/>
                      <a:pt x="396591" y="6476"/>
                    </a:cubicBezTo>
                    <a:cubicBezTo>
                      <a:pt x="361800" y="64108"/>
                      <a:pt x="295015" y="125136"/>
                      <a:pt x="234031" y="168683"/>
                    </a:cubicBezTo>
                    <a:cubicBezTo>
                      <a:pt x="156816" y="203324"/>
                      <a:pt x="74469" y="257097"/>
                      <a:pt x="6512" y="285467"/>
                    </a:cubicBezTo>
                    <a:cubicBezTo>
                      <a:pt x="9883" y="288675"/>
                      <a:pt x="9778" y="292593"/>
                      <a:pt x="12983" y="295196"/>
                    </a:cubicBezTo>
                    <a:cubicBezTo>
                      <a:pt x="97211" y="224501"/>
                      <a:pt x="157269" y="131992"/>
                      <a:pt x="188527" y="9729"/>
                    </a:cubicBezTo>
                    <a:cubicBezTo>
                      <a:pt x="188461" y="6366"/>
                      <a:pt x="185578" y="2586"/>
                      <a:pt x="182015" y="6476"/>
                    </a:cubicBezTo>
                    <a:close/>
                  </a:path>
                  <a:path w="409575" h="298450" stroke="0" extrusionOk="0">
                    <a:moveTo>
                      <a:pt x="182015" y="6476"/>
                    </a:moveTo>
                    <a:cubicBezTo>
                      <a:pt x="157467" y="116574"/>
                      <a:pt x="88841" y="208547"/>
                      <a:pt x="3235" y="288720"/>
                    </a:cubicBezTo>
                    <a:cubicBezTo>
                      <a:pt x="-1110" y="292768"/>
                      <a:pt x="4471" y="297748"/>
                      <a:pt x="9747" y="298450"/>
                    </a:cubicBezTo>
                    <a:cubicBezTo>
                      <a:pt x="104792" y="293727"/>
                      <a:pt x="177142" y="229491"/>
                      <a:pt x="247055" y="171937"/>
                    </a:cubicBezTo>
                    <a:cubicBezTo>
                      <a:pt x="322320" y="136436"/>
                      <a:pt x="377247" y="83772"/>
                      <a:pt x="406339" y="9729"/>
                    </a:cubicBezTo>
                    <a:cubicBezTo>
                      <a:pt x="409306" y="4202"/>
                      <a:pt x="399080" y="-1525"/>
                      <a:pt x="396591" y="6476"/>
                    </a:cubicBezTo>
                    <a:cubicBezTo>
                      <a:pt x="370422" y="67825"/>
                      <a:pt x="302527" y="123191"/>
                      <a:pt x="234031" y="168683"/>
                    </a:cubicBezTo>
                    <a:cubicBezTo>
                      <a:pt x="161120" y="232121"/>
                      <a:pt x="105154" y="252907"/>
                      <a:pt x="6512" y="285467"/>
                    </a:cubicBezTo>
                    <a:cubicBezTo>
                      <a:pt x="9903" y="288730"/>
                      <a:pt x="10140" y="291734"/>
                      <a:pt x="12983" y="295196"/>
                    </a:cubicBezTo>
                    <a:cubicBezTo>
                      <a:pt x="84971" y="214234"/>
                      <a:pt x="165572" y="90128"/>
                      <a:pt x="188527" y="9729"/>
                    </a:cubicBezTo>
                    <a:cubicBezTo>
                      <a:pt x="188572" y="7110"/>
                      <a:pt x="185968" y="2884"/>
                      <a:pt x="182015" y="6476"/>
                    </a:cubicBezTo>
                    <a:close/>
                  </a:path>
                </a:pathLst>
              </a:custGeom>
              <a:grpFill/>
              <a:ln w="9525">
                <a:solidFill>
                  <a:srgbClr val="FF0066"/>
                </a:solidFill>
                <a:round/>
                <a:headEnd/>
                <a:tailEnd/>
                <a:extLst>
                  <a:ext uri="{C807C97D-BFC1-408E-A445-0C87EB9F89A2}">
                    <ask:lineSketchStyleProps xmlns="" xmlns:ask="http://schemas.microsoft.com/office/drawing/2018/sketchyshapes" sd="1538759010">
                      <a:custGeom>
                        <a:avLst/>
                        <a:gdLst>
                          <a:gd name="T0" fmla="*/ 56 w 126"/>
                          <a:gd name="T1" fmla="*/ 2 h 92"/>
                          <a:gd name="T2" fmla="*/ 1 w 126"/>
                          <a:gd name="T3" fmla="*/ 89 h 92"/>
                          <a:gd name="T4" fmla="*/ 3 w 126"/>
                          <a:gd name="T5" fmla="*/ 92 h 92"/>
                          <a:gd name="T6" fmla="*/ 76 w 126"/>
                          <a:gd name="T7" fmla="*/ 53 h 92"/>
                          <a:gd name="T8" fmla="*/ 125 w 126"/>
                          <a:gd name="T9" fmla="*/ 3 h 92"/>
                          <a:gd name="T10" fmla="*/ 122 w 126"/>
                          <a:gd name="T11" fmla="*/ 2 h 92"/>
                          <a:gd name="T12" fmla="*/ 72 w 126"/>
                          <a:gd name="T13" fmla="*/ 52 h 92"/>
                          <a:gd name="T14" fmla="*/ 2 w 126"/>
                          <a:gd name="T15" fmla="*/ 88 h 92"/>
                          <a:gd name="T16" fmla="*/ 4 w 126"/>
                          <a:gd name="T17" fmla="*/ 91 h 92"/>
                          <a:gd name="T18" fmla="*/ 58 w 126"/>
                          <a:gd name="T19" fmla="*/ 3 h 92"/>
                          <a:gd name="T20" fmla="*/ 56 w 126"/>
                          <a:gd name="T21" fmla="*/ 2 h 9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</a:cxnLst>
                        <a:rect l="0" t="0" r="r" b="b"/>
                        <a:pathLst>
                          <a:path w="126" h="92">
                            <a:moveTo>
                              <a:pt x="56" y="2"/>
                            </a:moveTo>
                            <a:cubicBezTo>
                              <a:pt x="42" y="34"/>
                              <a:pt x="26" y="64"/>
                              <a:pt x="1" y="89"/>
                            </a:cubicBezTo>
                            <a:cubicBezTo>
                              <a:pt x="0" y="90"/>
                              <a:pt x="1" y="92"/>
                              <a:pt x="3" y="92"/>
                            </a:cubicBezTo>
                            <a:cubicBezTo>
                              <a:pt x="30" y="84"/>
                              <a:pt x="54" y="70"/>
                              <a:pt x="76" y="53"/>
                            </a:cubicBezTo>
                            <a:cubicBezTo>
                              <a:pt x="95" y="39"/>
                              <a:pt x="113" y="23"/>
                              <a:pt x="125" y="3"/>
                            </a:cubicBezTo>
                            <a:cubicBezTo>
                              <a:pt x="126" y="1"/>
                              <a:pt x="123" y="0"/>
                              <a:pt x="122" y="2"/>
                            </a:cubicBezTo>
                            <a:cubicBezTo>
                              <a:pt x="110" y="22"/>
                              <a:pt x="91" y="38"/>
                              <a:pt x="72" y="52"/>
                            </a:cubicBezTo>
                            <a:cubicBezTo>
                              <a:pt x="51" y="67"/>
                              <a:pt x="27" y="81"/>
                              <a:pt x="2" y="88"/>
                            </a:cubicBezTo>
                            <a:cubicBezTo>
                              <a:pt x="3" y="89"/>
                              <a:pt x="3" y="90"/>
                              <a:pt x="4" y="91"/>
                            </a:cubicBezTo>
                            <a:cubicBezTo>
                              <a:pt x="27" y="67"/>
                              <a:pt x="49" y="35"/>
                              <a:pt x="58" y="3"/>
                            </a:cubicBezTo>
                            <a:cubicBezTo>
                              <a:pt x="58" y="2"/>
                              <a:pt x="57" y="1"/>
                              <a:pt x="56" y="2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DD9CBB44-DC35-4A66-B8CC-13F836CFC32B}"/>
              </a:ext>
            </a:extLst>
          </p:cNvPr>
          <p:cNvGrpSpPr/>
          <p:nvPr/>
        </p:nvGrpSpPr>
        <p:grpSpPr>
          <a:xfrm>
            <a:off x="3537031" y="2526091"/>
            <a:ext cx="2581306" cy="1517857"/>
            <a:chOff x="1198800" y="1420752"/>
            <a:chExt cx="2313490" cy="1828800"/>
          </a:xfrm>
        </p:grpSpPr>
        <p:pic>
          <p:nvPicPr>
            <p:cNvPr id="12" name="图片 7">
              <a:extLst>
                <a:ext uri="{FF2B5EF4-FFF2-40B4-BE49-F238E27FC236}">
                  <a16:creationId xmlns="" xmlns:a16="http://schemas.microsoft.com/office/drawing/2014/main" id="{D3E1EEC3-3931-454A-A2F9-72F84891B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98800" y="1420752"/>
              <a:ext cx="2017727" cy="18288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16EFDFF8-7509-4D6D-9B20-0054AD0B2978}"/>
                </a:ext>
              </a:extLst>
            </p:cNvPr>
            <p:cNvSpPr txBox="1"/>
            <p:nvPr/>
          </p:nvSpPr>
          <p:spPr>
            <a:xfrm>
              <a:off x="1387014" y="1954609"/>
              <a:ext cx="2125276" cy="667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bày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Picture 13" descr="A picture containing text, toy, doll&#10;&#10;Description automatically generated">
            <a:extLst>
              <a:ext uri="{FF2B5EF4-FFF2-40B4-BE49-F238E27FC236}">
                <a16:creationId xmlns="" xmlns:a16="http://schemas.microsoft.com/office/drawing/2014/main" id="{BDE90E39-0ED7-4B65-BB8E-D2BDCE34DD6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8900" y="3705185"/>
            <a:ext cx="1733550" cy="3236120"/>
          </a:xfrm>
          <a:prstGeom prst="rect">
            <a:avLst/>
          </a:prstGeom>
        </p:spPr>
      </p:pic>
      <p:pic>
        <p:nvPicPr>
          <p:cNvPr id="15" name="Picture 14" descr="A picture containing text, toy, doll&#10;&#10;Description automatically generated">
            <a:extLst>
              <a:ext uri="{FF2B5EF4-FFF2-40B4-BE49-F238E27FC236}">
                <a16:creationId xmlns="" xmlns:a16="http://schemas.microsoft.com/office/drawing/2014/main" id="{D5328B66-FA67-4C56-86C6-2FFFA01EC22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1647" y="3631762"/>
            <a:ext cx="1562239" cy="310673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13B1EAEF-CBFB-420E-BE79-0A2D9F5E5CFE}"/>
              </a:ext>
            </a:extLst>
          </p:cNvPr>
          <p:cNvGrpSpPr/>
          <p:nvPr/>
        </p:nvGrpSpPr>
        <p:grpSpPr>
          <a:xfrm>
            <a:off x="5765998" y="2100283"/>
            <a:ext cx="2621209" cy="1531479"/>
            <a:chOff x="3769768" y="601490"/>
            <a:chExt cx="2180603" cy="1531479"/>
          </a:xfrm>
        </p:grpSpPr>
        <p:pic>
          <p:nvPicPr>
            <p:cNvPr id="17" name="图片 2">
              <a:extLst>
                <a:ext uri="{FF2B5EF4-FFF2-40B4-BE49-F238E27FC236}">
                  <a16:creationId xmlns="" xmlns:a16="http://schemas.microsoft.com/office/drawing/2014/main" id="{1AFBCCD2-F1FC-453B-ABF5-B63883F44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3769768" y="601490"/>
              <a:ext cx="2017726" cy="1531479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66D7FB22-EF1D-4005-8447-3A39740FCD22}"/>
                </a:ext>
              </a:extLst>
            </p:cNvPr>
            <p:cNvSpPr txBox="1"/>
            <p:nvPr/>
          </p:nvSpPr>
          <p:spPr>
            <a:xfrm>
              <a:off x="4044298" y="1193386"/>
              <a:ext cx="190607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CC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CC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CC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xét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52ECFA3C-C3F4-459F-8E44-00BF22304391}"/>
              </a:ext>
            </a:extLst>
          </p:cNvPr>
          <p:cNvSpPr txBox="1"/>
          <p:nvPr/>
        </p:nvSpPr>
        <p:spPr>
          <a:xfrm>
            <a:off x="681380" y="1510428"/>
            <a:ext cx="3542890" cy="954107"/>
          </a:xfrm>
          <a:custGeom>
            <a:avLst/>
            <a:gdLst>
              <a:gd name="connsiteX0" fmla="*/ 0 w 3021527"/>
              <a:gd name="connsiteY0" fmla="*/ 0 h 954107"/>
              <a:gd name="connsiteX1" fmla="*/ 3021527 w 3021527"/>
              <a:gd name="connsiteY1" fmla="*/ 0 h 954107"/>
              <a:gd name="connsiteX2" fmla="*/ 3021527 w 3021527"/>
              <a:gd name="connsiteY2" fmla="*/ 954107 h 954107"/>
              <a:gd name="connsiteX3" fmla="*/ 0 w 3021527"/>
              <a:gd name="connsiteY3" fmla="*/ 954107 h 954107"/>
              <a:gd name="connsiteX4" fmla="*/ 0 w 3021527"/>
              <a:gd name="connsiteY4" fmla="*/ 0 h 95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1527" h="954107" fill="none" extrusionOk="0">
                <a:moveTo>
                  <a:pt x="0" y="0"/>
                </a:moveTo>
                <a:cubicBezTo>
                  <a:pt x="668784" y="5222"/>
                  <a:pt x="2437773" y="24918"/>
                  <a:pt x="3021527" y="0"/>
                </a:cubicBezTo>
                <a:cubicBezTo>
                  <a:pt x="3046835" y="365569"/>
                  <a:pt x="3056072" y="532638"/>
                  <a:pt x="3021527" y="954107"/>
                </a:cubicBezTo>
                <a:cubicBezTo>
                  <a:pt x="2582634" y="789346"/>
                  <a:pt x="439982" y="1072257"/>
                  <a:pt x="0" y="954107"/>
                </a:cubicBezTo>
                <a:cubicBezTo>
                  <a:pt x="25104" y="519547"/>
                  <a:pt x="34190" y="155245"/>
                  <a:pt x="0" y="0"/>
                </a:cubicBezTo>
                <a:close/>
              </a:path>
              <a:path w="3021527" h="954107" stroke="0" extrusionOk="0">
                <a:moveTo>
                  <a:pt x="0" y="0"/>
                </a:moveTo>
                <a:cubicBezTo>
                  <a:pt x="949222" y="11849"/>
                  <a:pt x="1974788" y="-161459"/>
                  <a:pt x="3021527" y="0"/>
                </a:cubicBezTo>
                <a:cubicBezTo>
                  <a:pt x="2945711" y="168997"/>
                  <a:pt x="2974492" y="796602"/>
                  <a:pt x="3021527" y="954107"/>
                </a:cubicBezTo>
                <a:cubicBezTo>
                  <a:pt x="1576019" y="808247"/>
                  <a:pt x="1159108" y="875783"/>
                  <a:pt x="0" y="954107"/>
                </a:cubicBezTo>
                <a:cubicBezTo>
                  <a:pt x="-25366" y="710691"/>
                  <a:pt x="-56101" y="157707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57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2343" y="5466669"/>
            <a:ext cx="664370" cy="130855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180" y="1037568"/>
            <a:ext cx="9027919" cy="1911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526" y="3060716"/>
            <a:ext cx="8447225" cy="3726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886616" y="101639"/>
            <a:ext cx="1199761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94408" y="163194"/>
            <a:ext cx="8997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40929" y="719217"/>
            <a:ext cx="1931832" cy="4001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00FF"/>
                </a:solidFill>
              </a:rPr>
              <a:t>Về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thăm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mẹ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61405" y="719218"/>
            <a:ext cx="2099252" cy="400110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6666"/>
                </a:solidFill>
              </a:rPr>
              <a:t> </a:t>
            </a:r>
            <a:r>
              <a:rPr lang="en-US" sz="2000" dirty="0" err="1" smtClean="0">
                <a:solidFill>
                  <a:srgbClr val="006666"/>
                </a:solidFill>
              </a:rPr>
              <a:t>Bàn</a:t>
            </a:r>
            <a:r>
              <a:rPr lang="en-US" sz="2000" dirty="0" smtClean="0">
                <a:solidFill>
                  <a:srgbClr val="006666"/>
                </a:solidFill>
              </a:rPr>
              <a:t> </a:t>
            </a:r>
            <a:r>
              <a:rPr lang="en-US" sz="2000" dirty="0" err="1" smtClean="0">
                <a:solidFill>
                  <a:srgbClr val="006666"/>
                </a:solidFill>
              </a:rPr>
              <a:t>tay</a:t>
            </a:r>
            <a:r>
              <a:rPr lang="en-US" sz="2000" dirty="0" smtClean="0">
                <a:solidFill>
                  <a:srgbClr val="006666"/>
                </a:solidFill>
              </a:rPr>
              <a:t> </a:t>
            </a:r>
            <a:r>
              <a:rPr lang="en-US" sz="2000" dirty="0" err="1" smtClean="0">
                <a:solidFill>
                  <a:srgbClr val="006666"/>
                </a:solidFill>
              </a:rPr>
              <a:t>cô</a:t>
            </a:r>
            <a:r>
              <a:rPr lang="en-US" sz="2000" dirty="0" smtClean="0">
                <a:solidFill>
                  <a:srgbClr val="006666"/>
                </a:solidFill>
              </a:rPr>
              <a:t> </a:t>
            </a:r>
            <a:r>
              <a:rPr lang="en-US" sz="2000" dirty="0" err="1" smtClean="0">
                <a:solidFill>
                  <a:srgbClr val="006666"/>
                </a:solidFill>
              </a:rPr>
              <a:t>giáo</a:t>
            </a:r>
            <a:endParaRPr lang="en-US" sz="2000" dirty="0">
              <a:solidFill>
                <a:srgbClr val="0066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97331" y="717242"/>
            <a:ext cx="2261069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Ngày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em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vào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Đội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86377" y="2783992"/>
            <a:ext cx="2088287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/>
              <a:t>Tôi</a:t>
            </a:r>
            <a:r>
              <a:rPr lang="en-US" sz="2000" dirty="0" smtClean="0"/>
              <a:t> </a:t>
            </a:r>
            <a:r>
              <a:rPr lang="en-US" sz="2000" dirty="0" err="1" smtClean="0"/>
              <a:t>yêu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tôi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7815568" y="2753401"/>
            <a:ext cx="2088287" cy="400110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Ngưỡng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cửa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86956" y="2772927"/>
            <a:ext cx="2006118" cy="400110"/>
          </a:xfrm>
          <a:prstGeom prst="rect">
            <a:avLst/>
          </a:prstGeom>
          <a:solidFill>
            <a:srgbClr val="B7FDAB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Đi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học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vui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sao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72361" y="4719687"/>
            <a:ext cx="2423137" cy="4001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00FF"/>
                </a:solidFill>
              </a:rPr>
              <a:t>Khi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cả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nhà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bé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tí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93073" y="4730772"/>
            <a:ext cx="2631231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Con </a:t>
            </a:r>
            <a:r>
              <a:rPr lang="en-US" sz="2000" dirty="0" err="1" smtClean="0">
                <a:solidFill>
                  <a:srgbClr val="C00000"/>
                </a:solidFill>
              </a:rPr>
              <a:t>đường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của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bé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78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2343" y="5466669"/>
            <a:ext cx="664370" cy="130855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180" y="84522"/>
            <a:ext cx="9027919" cy="1911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526" y="2107670"/>
            <a:ext cx="8447225" cy="3726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57734" y="5756394"/>
            <a:ext cx="1199761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65526" y="5817949"/>
            <a:ext cx="8997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Student Thinking 7 Reasons Why Asking Questions Helps - Thinking Cartoon  Clipart Png Transparent Png (#992166) - Pik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7" t="12000" r="23468"/>
          <a:stretch>
            <a:fillRect/>
          </a:stretch>
        </p:blipFill>
        <p:spPr>
          <a:xfrm>
            <a:off x="10603099" y="1834204"/>
            <a:ext cx="1390918" cy="30247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36CFD33-42DA-4406-B1B3-29E2C67314F4}"/>
              </a:ext>
            </a:extLst>
          </p:cNvPr>
          <p:cNvSpPr txBox="1"/>
          <p:nvPr/>
        </p:nvSpPr>
        <p:spPr>
          <a:xfrm>
            <a:off x="557734" y="4056809"/>
            <a:ext cx="1684437" cy="954107"/>
          </a:xfrm>
          <a:custGeom>
            <a:avLst/>
            <a:gdLst>
              <a:gd name="connsiteX0" fmla="*/ 0 w 2476143"/>
              <a:gd name="connsiteY0" fmla="*/ 0 h 954107"/>
              <a:gd name="connsiteX1" fmla="*/ 2476143 w 2476143"/>
              <a:gd name="connsiteY1" fmla="*/ 0 h 954107"/>
              <a:gd name="connsiteX2" fmla="*/ 2476143 w 2476143"/>
              <a:gd name="connsiteY2" fmla="*/ 954107 h 954107"/>
              <a:gd name="connsiteX3" fmla="*/ 0 w 2476143"/>
              <a:gd name="connsiteY3" fmla="*/ 954107 h 954107"/>
              <a:gd name="connsiteX4" fmla="*/ 0 w 2476143"/>
              <a:gd name="connsiteY4" fmla="*/ 0 h 95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143" h="954107" fill="none" extrusionOk="0">
                <a:moveTo>
                  <a:pt x="0" y="0"/>
                </a:moveTo>
                <a:cubicBezTo>
                  <a:pt x="313699" y="5222"/>
                  <a:pt x="2080220" y="24918"/>
                  <a:pt x="2476143" y="0"/>
                </a:cubicBezTo>
                <a:cubicBezTo>
                  <a:pt x="2501451" y="365569"/>
                  <a:pt x="2510688" y="532638"/>
                  <a:pt x="2476143" y="954107"/>
                </a:cubicBezTo>
                <a:cubicBezTo>
                  <a:pt x="1750939" y="789346"/>
                  <a:pt x="697821" y="1072257"/>
                  <a:pt x="0" y="954107"/>
                </a:cubicBezTo>
                <a:cubicBezTo>
                  <a:pt x="25104" y="519547"/>
                  <a:pt x="34190" y="155245"/>
                  <a:pt x="0" y="0"/>
                </a:cubicBezTo>
                <a:close/>
              </a:path>
              <a:path w="2476143" h="954107" stroke="0" extrusionOk="0">
                <a:moveTo>
                  <a:pt x="0" y="0"/>
                </a:moveTo>
                <a:cubicBezTo>
                  <a:pt x="1128329" y="11849"/>
                  <a:pt x="1446789" y="-161459"/>
                  <a:pt x="2476143" y="0"/>
                </a:cubicBezTo>
                <a:cubicBezTo>
                  <a:pt x="2400327" y="168997"/>
                  <a:pt x="2429108" y="796602"/>
                  <a:pt x="2476143" y="954107"/>
                </a:cubicBezTo>
                <a:cubicBezTo>
                  <a:pt x="1880332" y="808247"/>
                  <a:pt x="1012856" y="875783"/>
                  <a:pt x="0" y="954107"/>
                </a:cubicBezTo>
                <a:cubicBezTo>
                  <a:pt x="-25366" y="710691"/>
                  <a:pt x="-56101" y="157707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Làm</a:t>
            </a:r>
            <a:r>
              <a:rPr lang="en-US" sz="2800" dirty="0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bài</a:t>
            </a:r>
            <a:r>
              <a:rPr lang="en-US" sz="2800" dirty="0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</a:t>
            </a:r>
            <a:r>
              <a:rPr lang="en-US" sz="2800" dirty="0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nhân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Pattaya" panose="00000500000000000000" pitchFamily="2" charset="-34"/>
              <a:ea typeface="+mn-ea"/>
              <a:cs typeface="Pattaya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980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Reforestation Project Proposal  by Slidesgo">
  <a:themeElements>
    <a:clrScheme name="Simple Light">
      <a:dk1>
        <a:srgbClr val="841F00"/>
      </a:dk1>
      <a:lt1>
        <a:srgbClr val="FFFBEE"/>
      </a:lt1>
      <a:dk2>
        <a:srgbClr val="D6EDE4"/>
      </a:dk2>
      <a:lt2>
        <a:srgbClr val="83C4AD"/>
      </a:lt2>
      <a:accent1>
        <a:srgbClr val="1F684C"/>
      </a:accent1>
      <a:accent2>
        <a:srgbClr val="000000"/>
      </a:accent2>
      <a:accent3>
        <a:srgbClr val="FBDEAC"/>
      </a:accent3>
      <a:accent4>
        <a:srgbClr val="EBC177"/>
      </a:accent4>
      <a:accent5>
        <a:srgbClr val="C67A00"/>
      </a:accent5>
      <a:accent6>
        <a:srgbClr val="C43300"/>
      </a:accent6>
      <a:hlink>
        <a:srgbClr val="9F512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1186</TotalTime>
  <Words>452</Words>
  <Application>Microsoft Office PowerPoint</Application>
  <PresentationFormat>Custom</PresentationFormat>
  <Paragraphs>70</Paragraphs>
  <Slides>16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Reforestation Project Proposal  by Slidesgo</vt:lpstr>
      <vt:lpstr>PowerPoint Presentation</vt:lpstr>
      <vt:lpstr>PowerPoint Presentation</vt:lpstr>
      <vt:lpstr>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P180921</dc:creator>
  <cp:lastModifiedBy>Minhthangpc.VN</cp:lastModifiedBy>
  <cp:revision>128</cp:revision>
  <dcterms:created xsi:type="dcterms:W3CDTF">2021-10-22T01:23:58Z</dcterms:created>
  <dcterms:modified xsi:type="dcterms:W3CDTF">2023-01-05T22:46:11Z</dcterms:modified>
</cp:coreProperties>
</file>