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  <p:sldMasterId id="2147483897" r:id="rId2"/>
    <p:sldMasterId id="2147483914" r:id="rId3"/>
    <p:sldMasterId id="2147483926" r:id="rId4"/>
  </p:sldMasterIdLst>
  <p:notesMasterIdLst>
    <p:notesMasterId r:id="rId15"/>
  </p:notesMasterIdLst>
  <p:sldIdLst>
    <p:sldId id="436" r:id="rId5"/>
    <p:sldId id="422" r:id="rId6"/>
    <p:sldId id="431" r:id="rId7"/>
    <p:sldId id="434" r:id="rId8"/>
    <p:sldId id="427" r:id="rId9"/>
    <p:sldId id="428" r:id="rId10"/>
    <p:sldId id="429" r:id="rId11"/>
    <p:sldId id="423" r:id="rId12"/>
    <p:sldId id="433" r:id="rId13"/>
    <p:sldId id="424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FF"/>
    <a:srgbClr val="0033CC"/>
    <a:srgbClr val="82D2E9"/>
    <a:srgbClr val="B40852"/>
    <a:srgbClr val="F63688"/>
    <a:srgbClr val="EF8D9D"/>
    <a:srgbClr val="F06858"/>
    <a:srgbClr val="F15441"/>
    <a:srgbClr val="CCE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383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27207-8A10-4B6B-A4B1-1F2133B8AD4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8DC28-CB46-4EA9-8821-4AD4DBE0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6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C4C2-F13A-4CC4-8149-5487B31C65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094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7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459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337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080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/>
                </a:solidFill>
              </a:rPr>
              <a:pPr/>
              <a:t>12/27/2022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2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46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59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82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55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13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16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55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60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9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BC7917-02B8-4E0E-96D1-8C0DDAF9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B337180-4B32-46EA-AE59-59EB0D199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D47339-1E75-4698-BC23-D6EFA8F0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9569444-2C05-48D8-B44D-F6583651983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F156041-BD77-4BC6-BBDC-94A24854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817F500-45E2-4B57-9091-27A86832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689C684-105E-4E47-8E43-738C4FBB6F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2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77521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95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24079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34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924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663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063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249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748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33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838200" y="6419854"/>
            <a:ext cx="2743200" cy="365125"/>
          </a:xfrm>
          <a:prstGeom prst="rect">
            <a:avLst/>
          </a:prstGeom>
        </p:spPr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2022/12/27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4198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419854"/>
            <a:ext cx="2743200" cy="365125"/>
          </a:xfrm>
          <a:prstGeom prst="rect">
            <a:avLst/>
          </a:prstGeom>
        </p:spPr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63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658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43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61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43605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542B56-81D5-449E-91FE-D7BF1DEA4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60A724C-72FF-4B92-8462-AC68753F6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67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75E685-A719-4B08-B7A8-5CEC4B6D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A006B3C-077E-4FC6-842E-CC7953E0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A94819F-E80B-4836-81AD-76E87895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93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C2B4369-6BCA-4760-9913-C45A24FD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AD68E8-7F04-457D-AB10-8179FCF8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12E1151-B88D-494D-AAD4-91C8CEC7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E4C85E-83DA-4F80-B411-714785B8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CB23870-051B-4D70-B4F1-902B10EB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31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0D27798-5BCE-4325-BBBB-90DF0DC3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9CA63C8-1323-4DF1-AB02-353B35B7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1E7B8CC-A987-405A-805F-2485AA2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E796D-1A37-47EB-BD01-9652463D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0ADBC33-F25B-400C-BD45-C4CA7B9C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56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29DFE4F-2B84-41E1-8211-06507916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2AFFFF9-10A6-4051-A8FE-CE9FD076D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9AD6C61-E8B5-4085-9FAB-DE1D9F4CB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BC6A4B7-7838-4DFC-8046-FCBCDB65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19C984A-3322-4DFC-B14E-EA8687C1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FB2EB82-8014-449D-AB90-B39B1399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46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9597B5-0196-490A-8432-D074A4D9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4F48652-4BE9-4E68-84AB-93E513150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49AEEB2-882E-414C-A2CD-E8BAEF49B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B48B98D-880C-4D8C-B54D-2AA3F895A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050129D-4527-44F7-B5CC-A019A5752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EC1FB3F-AD82-468C-BF5A-DC0955F3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FC8C1A7-591A-477E-BAD7-7B290404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A25384B-CD3B-4AC8-803B-9A078C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37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B1DA9C-A683-4455-88E2-E917E5D7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3346D4-C59E-4EDD-BC3F-0F22601E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1535B05-E151-41FE-8D5E-FE5B954A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F8B5F42-F5CE-478A-9C0F-69A5CD9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662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FF99463-593A-407C-A6C7-D19F6273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671AB12E-71C3-403B-A0FF-FE3B0FC0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3828338-29F9-49FC-94BA-D83C4257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08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78F5BB-6C9D-4D67-B6CC-7B55B4AF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EE07226-C3A0-4EB3-B23E-D7E29A12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FEBF344-8133-4F86-86DF-B046ED5CC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BB77D34-E6C3-40B0-A26C-29A8FCCD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78189A-FD5F-4FB1-BCAB-8C7B8E4A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01A2989-F18A-4B8E-87F6-65B7A8A6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18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70B3FCF-7806-4C06-BA18-97CA082A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2B5BC88-23BD-457E-8621-F49C89FF8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443E366-E173-446C-9B6E-E0D6DB402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AEA7C96-B40B-4699-9208-1A0F3B32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B6FCE18-A565-4312-BAF2-EADE0B30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536B630-DC4D-46BB-97C9-5AFF2EE8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903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1FDECC-909A-4C23-9397-33522207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12B38B3-3575-4D84-8DD1-88F4D1CB1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B741D6-8D93-4F86-BA27-94E4147D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F83EB19-8577-4F5C-A04E-91812EC1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89E731E-EC2F-4B27-B2AD-7B6E9DAA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43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6E2192D-6E71-4D23-A892-A672610A8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D1B610-027C-4D98-9AE2-06D41F565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0C30B45-2F8E-44D8-8242-57EC00AC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FA59E07-B34B-4920-AEC6-4B582C06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5630F09-93A4-4EE3-B212-7632D757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09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3" y="5202429"/>
            <a:ext cx="2065587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47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3" y="5202429"/>
            <a:ext cx="2065587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41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3" y="5202429"/>
            <a:ext cx="2065587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5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4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49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886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933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50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80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448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13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72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758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17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85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8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313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96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rgbClr val="F7F7F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5546" y="291100"/>
            <a:ext cx="10312924" cy="622169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190401" y="5215243"/>
            <a:ext cx="941832" cy="941832"/>
            <a:chOff x="2587752" y="5218914"/>
            <a:chExt cx="941832" cy="941832"/>
          </a:xfrm>
        </p:grpSpPr>
        <p:sp>
          <p:nvSpPr>
            <p:cNvPr id="12" name="Oval 8@|1FFC:12619062|FBC:16777215|LFC:16777215|LBC:16777215"/>
            <p:cNvSpPr/>
            <p:nvPr/>
          </p:nvSpPr>
          <p:spPr>
            <a:xfrm>
              <a:off x="2587752" y="5218914"/>
              <a:ext cx="941832" cy="941832"/>
            </a:xfrm>
            <a:prstGeom prst="ellipse">
              <a:avLst/>
            </a:prstGeom>
            <a:solidFill>
              <a:srgbClr val="6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51@|5FFC:16777215|FBC:16777215|LFC:16777215|LBC:16777215"/>
            <p:cNvSpPr>
              <a:spLocks noEditPoints="1"/>
            </p:cNvSpPr>
            <p:nvPr/>
          </p:nvSpPr>
          <p:spPr bwMode="auto">
            <a:xfrm>
              <a:off x="2836284" y="5504688"/>
              <a:ext cx="411784" cy="385294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/>
              <a:endParaRPr lang="zh-CN" altLang="en-US" sz="2400">
                <a:solidFill>
                  <a:srgbClr val="6D6F7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84001" y="5218296"/>
            <a:ext cx="941832" cy="941832"/>
            <a:chOff x="5548868" y="5212032"/>
            <a:chExt cx="941832" cy="941832"/>
          </a:xfrm>
        </p:grpSpPr>
        <p:sp>
          <p:nvSpPr>
            <p:cNvPr id="17" name="Oval 10@|1FFC:5583317|FBC:16777215|LFC:16777215|LBC:16777215"/>
            <p:cNvSpPr/>
            <p:nvPr/>
          </p:nvSpPr>
          <p:spPr>
            <a:xfrm>
              <a:off x="5548868" y="5212032"/>
              <a:ext cx="941832" cy="941832"/>
            </a:xfrm>
            <a:prstGeom prst="ellipse">
              <a:avLst/>
            </a:prstGeom>
            <a:solidFill>
              <a:srgbClr val="D53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849678" y="5460372"/>
              <a:ext cx="398723" cy="445151"/>
              <a:chOff x="6016626" y="5110164"/>
              <a:chExt cx="231775" cy="258763"/>
            </a:xfrm>
            <a:solidFill>
              <a:schemeClr val="bg1"/>
            </a:solidFill>
          </p:grpSpPr>
          <p:sp>
            <p:nvSpPr>
              <p:cNvPr id="19" name="Rectangle 74@|1FFC:0|FBC:0|LFC:0|LBC:16777215"/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75@|5FFC:0|FBC:0|LFC:0|LBC:16777215"/>
              <p:cNvSpPr/>
              <p:nvPr/>
            </p:nvSpPr>
            <p:spPr bwMode="auto">
              <a:xfrm>
                <a:off x="6016626" y="5110164"/>
                <a:ext cx="207963" cy="73025"/>
              </a:xfrm>
              <a:custGeom>
                <a:avLst/>
                <a:gdLst>
                  <a:gd name="T0" fmla="*/ 115 w 231"/>
                  <a:gd name="T1" fmla="*/ 28 h 81"/>
                  <a:gd name="T2" fmla="*/ 30 w 231"/>
                  <a:gd name="T3" fmla="*/ 28 h 81"/>
                  <a:gd name="T4" fmla="*/ 25 w 231"/>
                  <a:gd name="T5" fmla="*/ 30 h 81"/>
                  <a:gd name="T6" fmla="*/ 2 w 231"/>
                  <a:gd name="T7" fmla="*/ 50 h 81"/>
                  <a:gd name="T8" fmla="*/ 0 w 231"/>
                  <a:gd name="T9" fmla="*/ 54 h 81"/>
                  <a:gd name="T10" fmla="*/ 0 w 231"/>
                  <a:gd name="T11" fmla="*/ 55 h 81"/>
                  <a:gd name="T12" fmla="*/ 2 w 231"/>
                  <a:gd name="T13" fmla="*/ 60 h 81"/>
                  <a:gd name="T14" fmla="*/ 25 w 231"/>
                  <a:gd name="T15" fmla="*/ 79 h 81"/>
                  <a:gd name="T16" fmla="*/ 30 w 231"/>
                  <a:gd name="T17" fmla="*/ 81 h 81"/>
                  <a:gd name="T18" fmla="*/ 229 w 231"/>
                  <a:gd name="T19" fmla="*/ 81 h 81"/>
                  <a:gd name="T20" fmla="*/ 231 w 231"/>
                  <a:gd name="T21" fmla="*/ 78 h 81"/>
                  <a:gd name="T22" fmla="*/ 231 w 231"/>
                  <a:gd name="T23" fmla="*/ 31 h 81"/>
                  <a:gd name="T24" fmla="*/ 229 w 231"/>
                  <a:gd name="T25" fmla="*/ 28 h 81"/>
                  <a:gd name="T26" fmla="*/ 142 w 231"/>
                  <a:gd name="T27" fmla="*/ 28 h 81"/>
                  <a:gd name="T28" fmla="*/ 142 w 231"/>
                  <a:gd name="T29" fmla="*/ 13 h 81"/>
                  <a:gd name="T30" fmla="*/ 142 w 231"/>
                  <a:gd name="T31" fmla="*/ 0 h 81"/>
                  <a:gd name="T32" fmla="*/ 115 w 231"/>
                  <a:gd name="T33" fmla="*/ 0 h 81"/>
                  <a:gd name="T34" fmla="*/ 115 w 231"/>
                  <a:gd name="T35" fmla="*/ 13 h 81"/>
                  <a:gd name="T36" fmla="*/ 115 w 231"/>
                  <a:gd name="T37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1" h="8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76@|5FFC:0|FBC:0|LFC:0|LBC:16777215"/>
              <p:cNvSpPr/>
              <p:nvPr/>
            </p:nvSpPr>
            <p:spPr bwMode="auto">
              <a:xfrm>
                <a:off x="6040438" y="5197476"/>
                <a:ext cx="207963" cy="71438"/>
              </a:xfrm>
              <a:custGeom>
                <a:avLst/>
                <a:gdLst>
                  <a:gd name="T0" fmla="*/ 89 w 231"/>
                  <a:gd name="T1" fmla="*/ 27 h 80"/>
                  <a:gd name="T2" fmla="*/ 3 w 231"/>
                  <a:gd name="T3" fmla="*/ 27 h 80"/>
                  <a:gd name="T4" fmla="*/ 0 w 231"/>
                  <a:gd name="T5" fmla="*/ 30 h 80"/>
                  <a:gd name="T6" fmla="*/ 0 w 231"/>
                  <a:gd name="T7" fmla="*/ 77 h 80"/>
                  <a:gd name="T8" fmla="*/ 3 w 231"/>
                  <a:gd name="T9" fmla="*/ 80 h 80"/>
                  <a:gd name="T10" fmla="*/ 202 w 231"/>
                  <a:gd name="T11" fmla="*/ 80 h 80"/>
                  <a:gd name="T12" fmla="*/ 206 w 231"/>
                  <a:gd name="T13" fmla="*/ 78 h 80"/>
                  <a:gd name="T14" fmla="*/ 229 w 231"/>
                  <a:gd name="T15" fmla="*/ 59 h 80"/>
                  <a:gd name="T16" fmla="*/ 231 w 231"/>
                  <a:gd name="T17" fmla="*/ 54 h 80"/>
                  <a:gd name="T18" fmla="*/ 231 w 231"/>
                  <a:gd name="T19" fmla="*/ 53 h 80"/>
                  <a:gd name="T20" fmla="*/ 229 w 231"/>
                  <a:gd name="T21" fmla="*/ 49 h 80"/>
                  <a:gd name="T22" fmla="*/ 206 w 231"/>
                  <a:gd name="T23" fmla="*/ 29 h 80"/>
                  <a:gd name="T24" fmla="*/ 202 w 231"/>
                  <a:gd name="T25" fmla="*/ 27 h 80"/>
                  <a:gd name="T26" fmla="*/ 116 w 231"/>
                  <a:gd name="T27" fmla="*/ 27 h 80"/>
                  <a:gd name="T28" fmla="*/ 116 w 231"/>
                  <a:gd name="T29" fmla="*/ 12 h 80"/>
                  <a:gd name="T30" fmla="*/ 116 w 231"/>
                  <a:gd name="T31" fmla="*/ 1 h 80"/>
                  <a:gd name="T32" fmla="*/ 116 w 231"/>
                  <a:gd name="T33" fmla="*/ 0 h 80"/>
                  <a:gd name="T34" fmla="*/ 89 w 231"/>
                  <a:gd name="T35" fmla="*/ 0 h 80"/>
                  <a:gd name="T36" fmla="*/ 89 w 231"/>
                  <a:gd name="T37" fmla="*/ 1 h 80"/>
                  <a:gd name="T38" fmla="*/ 89 w 231"/>
                  <a:gd name="T39" fmla="*/ 12 h 80"/>
                  <a:gd name="T40" fmla="*/ 89 w 231"/>
                  <a:gd name="T41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80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177601" y="5210954"/>
            <a:ext cx="941832" cy="941832"/>
            <a:chOff x="7241074" y="5324046"/>
            <a:chExt cx="941832" cy="941832"/>
          </a:xfrm>
        </p:grpSpPr>
        <p:sp>
          <p:nvSpPr>
            <p:cNvPr id="23" name="Oval 11@|1FFC:4165881|FBC:16777215|LFC:16777215|LBC:16777215"/>
            <p:cNvSpPr/>
            <p:nvPr/>
          </p:nvSpPr>
          <p:spPr>
            <a:xfrm>
              <a:off x="7241074" y="5324046"/>
              <a:ext cx="941832" cy="941832"/>
            </a:xfrm>
            <a:prstGeom prst="ellipse">
              <a:avLst/>
            </a:prstGeom>
            <a:solidFill>
              <a:srgbClr val="F99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22@|5FFC:16777215|FBC:16777215|LFC:16777215|LBC:16777215"/>
            <p:cNvSpPr/>
            <p:nvPr/>
          </p:nvSpPr>
          <p:spPr bwMode="auto">
            <a:xfrm>
              <a:off x="7516029" y="5585997"/>
              <a:ext cx="391921" cy="391921"/>
            </a:xfrm>
            <a:custGeom>
              <a:avLst/>
              <a:gdLst>
                <a:gd name="T0" fmla="*/ 268 w 290"/>
                <a:gd name="T1" fmla="*/ 181 h 290"/>
                <a:gd name="T2" fmla="*/ 217 w 290"/>
                <a:gd name="T3" fmla="*/ 186 h 290"/>
                <a:gd name="T4" fmla="*/ 159 w 290"/>
                <a:gd name="T5" fmla="*/ 127 h 290"/>
                <a:gd name="T6" fmla="*/ 287 w 290"/>
                <a:gd name="T7" fmla="*/ 50 h 290"/>
                <a:gd name="T8" fmla="*/ 265 w 290"/>
                <a:gd name="T9" fmla="*/ 28 h 290"/>
                <a:gd name="T10" fmla="*/ 101 w 290"/>
                <a:gd name="T11" fmla="*/ 70 h 290"/>
                <a:gd name="T12" fmla="*/ 41 w 290"/>
                <a:gd name="T13" fmla="*/ 9 h 290"/>
                <a:gd name="T14" fmla="*/ 9 w 290"/>
                <a:gd name="T15" fmla="*/ 9 h 290"/>
                <a:gd name="T16" fmla="*/ 9 w 290"/>
                <a:gd name="T17" fmla="*/ 41 h 290"/>
                <a:gd name="T18" fmla="*/ 70 w 290"/>
                <a:gd name="T19" fmla="*/ 101 h 290"/>
                <a:gd name="T20" fmla="*/ 28 w 290"/>
                <a:gd name="T21" fmla="*/ 265 h 290"/>
                <a:gd name="T22" fmla="*/ 50 w 290"/>
                <a:gd name="T23" fmla="*/ 287 h 290"/>
                <a:gd name="T24" fmla="*/ 127 w 290"/>
                <a:gd name="T25" fmla="*/ 159 h 290"/>
                <a:gd name="T26" fmla="*/ 185 w 290"/>
                <a:gd name="T27" fmla="*/ 217 h 290"/>
                <a:gd name="T28" fmla="*/ 181 w 290"/>
                <a:gd name="T29" fmla="*/ 269 h 290"/>
                <a:gd name="T30" fmla="*/ 203 w 290"/>
                <a:gd name="T31" fmla="*/ 290 h 290"/>
                <a:gd name="T32" fmla="*/ 234 w 290"/>
                <a:gd name="T33" fmla="*/ 234 h 290"/>
                <a:gd name="T34" fmla="*/ 290 w 290"/>
                <a:gd name="T35" fmla="*/ 203 h 290"/>
                <a:gd name="T36" fmla="*/ 268 w 290"/>
                <a:gd name="T37" fmla="*/ 18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/>
              <a:endParaRPr lang="zh-CN" altLang="en-US" sz="2400">
                <a:solidFill>
                  <a:srgbClr val="6D6F7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1" y="618647"/>
            <a:ext cx="12192001" cy="4383121"/>
            <a:chOff x="-1" y="618647"/>
            <a:chExt cx="12192001" cy="4383121"/>
          </a:xfrm>
        </p:grpSpPr>
        <p:sp>
          <p:nvSpPr>
            <p:cNvPr id="26" name="Rectangle 7@|1FFC:3654510|FBC:16777215|LFC:16777215|LBC:16777215"/>
            <p:cNvSpPr/>
            <p:nvPr/>
          </p:nvSpPr>
          <p:spPr>
            <a:xfrm>
              <a:off x="11208470" y="856390"/>
              <a:ext cx="983530" cy="4145377"/>
            </a:xfrm>
            <a:prstGeom prst="rect">
              <a:avLst/>
            </a:prstGeom>
            <a:solidFill>
              <a:srgbClr val="6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6@|1FFC:3654510|FBC:16777215|LFC:16777215|LBC:16777215"/>
            <p:cNvSpPr/>
            <p:nvPr/>
          </p:nvSpPr>
          <p:spPr>
            <a:xfrm>
              <a:off x="-1" y="856391"/>
              <a:ext cx="884045" cy="4145377"/>
            </a:xfrm>
            <a:prstGeom prst="rect">
              <a:avLst/>
            </a:prstGeom>
            <a:solidFill>
              <a:srgbClr val="6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@|1FFC:3654510|FBC:16777215|LFC:16777215|LBC:16777215"/>
            <p:cNvSpPr/>
            <p:nvPr userDrawn="1"/>
          </p:nvSpPr>
          <p:spPr>
            <a:xfrm>
              <a:off x="685800" y="618647"/>
              <a:ext cx="10762488" cy="4145377"/>
            </a:xfrm>
            <a:prstGeom prst="rect">
              <a:avLst/>
            </a:prstGeom>
            <a:solidFill>
              <a:srgbClr val="6EC33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ight Triangle 4@|1FFC:1005868|FBC:16777215|LFC:16777215|LBC:16777215"/>
            <p:cNvSpPr/>
            <p:nvPr/>
          </p:nvSpPr>
          <p:spPr>
            <a:xfrm rot="5400000" flipV="1">
              <a:off x="675336" y="4774488"/>
              <a:ext cx="237744" cy="216816"/>
            </a:xfrm>
            <a:prstGeom prst="rtTriangle">
              <a:avLst/>
            </a:prstGeom>
            <a:solidFill>
              <a:srgbClr val="2C5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ight Triangle 5@|1FFC:1005868|FBC:16777215|LFC:16777215|LBC:16777215"/>
            <p:cNvSpPr/>
            <p:nvPr/>
          </p:nvSpPr>
          <p:spPr>
            <a:xfrm rot="16200000" flipH="1" flipV="1">
              <a:off x="11209507" y="4774488"/>
              <a:ext cx="237744" cy="216816"/>
            </a:xfrm>
            <a:prstGeom prst="rtTriangle">
              <a:avLst/>
            </a:prstGeom>
            <a:solidFill>
              <a:srgbClr val="2C5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1" name="组合 30"/>
            <p:cNvGrpSpPr/>
            <p:nvPr userDrawn="1"/>
          </p:nvGrpSpPr>
          <p:grpSpPr>
            <a:xfrm>
              <a:off x="1801813" y="1349375"/>
              <a:ext cx="962025" cy="3297238"/>
              <a:chOff x="1801813" y="1349375"/>
              <a:chExt cx="962025" cy="3297238"/>
            </a:xfrm>
          </p:grpSpPr>
          <p:sp>
            <p:nvSpPr>
              <p:cNvPr id="52" name="Freeform 19@|5FFC:14214893|FBC:16777215|LFC:0|LBC:16777215"/>
              <p:cNvSpPr/>
              <p:nvPr userDrawn="1"/>
            </p:nvSpPr>
            <p:spPr bwMode="auto">
              <a:xfrm>
                <a:off x="2606675" y="1349375"/>
                <a:ext cx="157163" cy="195263"/>
              </a:xfrm>
              <a:custGeom>
                <a:avLst/>
                <a:gdLst>
                  <a:gd name="T0" fmla="*/ 6 w 263"/>
                  <a:gd name="T1" fmla="*/ 323 h 327"/>
                  <a:gd name="T2" fmla="*/ 4 w 263"/>
                  <a:gd name="T3" fmla="*/ 307 h 327"/>
                  <a:gd name="T4" fmla="*/ 242 w 263"/>
                  <a:gd name="T5" fmla="*/ 6 h 327"/>
                  <a:gd name="T6" fmla="*/ 258 w 263"/>
                  <a:gd name="T7" fmla="*/ 4 h 327"/>
                  <a:gd name="T8" fmla="*/ 258 w 263"/>
                  <a:gd name="T9" fmla="*/ 4 h 327"/>
                  <a:gd name="T10" fmla="*/ 260 w 263"/>
                  <a:gd name="T11" fmla="*/ 20 h 327"/>
                  <a:gd name="T12" fmla="*/ 22 w 263"/>
                  <a:gd name="T13" fmla="*/ 321 h 327"/>
                  <a:gd name="T14" fmla="*/ 6 w 263"/>
                  <a:gd name="T15" fmla="*/ 32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327">
                    <a:moveTo>
                      <a:pt x="6" y="323"/>
                    </a:moveTo>
                    <a:cubicBezTo>
                      <a:pt x="1" y="319"/>
                      <a:pt x="0" y="312"/>
                      <a:pt x="4" y="307"/>
                    </a:cubicBezTo>
                    <a:cubicBezTo>
                      <a:pt x="242" y="6"/>
                      <a:pt x="242" y="6"/>
                      <a:pt x="242" y="6"/>
                    </a:cubicBezTo>
                    <a:cubicBezTo>
                      <a:pt x="246" y="1"/>
                      <a:pt x="253" y="0"/>
                      <a:pt x="258" y="4"/>
                    </a:cubicBezTo>
                    <a:cubicBezTo>
                      <a:pt x="258" y="4"/>
                      <a:pt x="258" y="4"/>
                      <a:pt x="258" y="4"/>
                    </a:cubicBezTo>
                    <a:cubicBezTo>
                      <a:pt x="263" y="8"/>
                      <a:pt x="263" y="15"/>
                      <a:pt x="260" y="20"/>
                    </a:cubicBezTo>
                    <a:cubicBezTo>
                      <a:pt x="22" y="321"/>
                      <a:pt x="22" y="321"/>
                      <a:pt x="22" y="321"/>
                    </a:cubicBezTo>
                    <a:cubicBezTo>
                      <a:pt x="18" y="326"/>
                      <a:pt x="11" y="327"/>
                      <a:pt x="6" y="323"/>
                    </a:cubicBezTo>
                    <a:close/>
                  </a:path>
                </a:pathLst>
              </a:custGeom>
              <a:solidFill>
                <a:srgbClr val="EDE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 dirty="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24@|5FFC:15921906|FBC:16777215|LFC:0|LBC:16777215"/>
              <p:cNvSpPr/>
              <p:nvPr/>
            </p:nvSpPr>
            <p:spPr bwMode="auto">
              <a:xfrm>
                <a:off x="1801813" y="4646613"/>
                <a:ext cx="790575" cy="0"/>
              </a:xfrm>
              <a:custGeom>
                <a:avLst/>
                <a:gdLst>
                  <a:gd name="T0" fmla="*/ 0 w 498"/>
                  <a:gd name="T1" fmla="*/ 498 w 498"/>
                  <a:gd name="T2" fmla="*/ 0 w 4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98">
                    <a:moveTo>
                      <a:pt x="0" y="0"/>
                    </a:moveTo>
                    <a:lnTo>
                      <a:pt x="4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34" name="Straight Connector 60@|9FFC:0|FBC:0|LFC:16777215|LBC:16777215"/>
            <p:cNvCxnSpPr/>
            <p:nvPr/>
          </p:nvCxnSpPr>
          <p:spPr>
            <a:xfrm>
              <a:off x="3788422" y="3007373"/>
              <a:ext cx="660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2022/12/27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3822699" y="3153613"/>
            <a:ext cx="6627563" cy="59129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788421" y="1535134"/>
            <a:ext cx="6627563" cy="133492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 b="0" kern="1000" baseline="0">
                <a:solidFill>
                  <a:schemeClr val="tx1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单击此处添加您的标题文字</a:t>
            </a:r>
          </a:p>
        </p:txBody>
      </p:sp>
    </p:spTree>
    <p:extLst>
      <p:ext uri="{BB962C8B-B14F-4D97-AF65-F5344CB8AC3E}">
        <p14:creationId xmlns:p14="http://schemas.microsoft.com/office/powerpoint/2010/main" val="3712521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313091" y="277419"/>
            <a:ext cx="10377969" cy="7960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 sz="1800">
                <a:solidFill>
                  <a:srgbClr val="0070C0"/>
                </a:solidFill>
              </a:defRPr>
            </a:lvl2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2022/12/27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212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6" y="2108202"/>
            <a:ext cx="7994651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4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2022/12/27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600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 hasCustomPrompt="1"/>
          </p:nvPr>
        </p:nvSpPr>
        <p:spPr>
          <a:xfrm>
            <a:off x="1399823" y="1244603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 hasCustomPrompt="1"/>
          </p:nvPr>
        </p:nvSpPr>
        <p:spPr>
          <a:xfrm>
            <a:off x="6519334" y="1244603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2022/12/27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63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9436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1099436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31847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6431847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2022/12/27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44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2022/12/27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442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rgbClr val="F7F7F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2022/12/27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116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1" y="533402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5487989" y="1063631"/>
            <a:ext cx="617220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1144591" y="21336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2022/12/27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838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2022/12/27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103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2022/12/27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6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1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>
          <a:xfrm>
            <a:off x="2113843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2022/12/27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606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srgbClr val="6D6F71">
                    <a:tint val="75000"/>
                  </a:srgbClr>
                </a:solidFill>
              </a:rPr>
              <a:pPr/>
              <a:t>12/27/2022</a:t>
            </a:fld>
            <a:endParaRPr 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2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345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17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8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913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41" r:id="rId28"/>
    <p:sldLayoutId id="2147483742" r:id="rId29"/>
    <p:sldLayoutId id="2147483716" r:id="rId30"/>
    <p:sldLayoutId id="2147483717" r:id="rId31"/>
    <p:sldLayoutId id="2147483718" r:id="rId32"/>
    <p:sldLayoutId id="2147483720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361B731-FD5D-446C-B3BD-85A75085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6585296-5BE7-41A0-99EB-8A59D45B2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B575579-E3A5-431E-9D91-BD8DFBE12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2022/12/27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CCD6A9-E55B-4E32-BCDB-339C9F082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354B67-CEC0-487B-832B-A2AB563E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8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39" r:id="rId1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5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rgbClr val="F7F7F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12750" y="455508"/>
            <a:ext cx="805042" cy="460276"/>
            <a:chOff x="2413166" y="426720"/>
            <a:chExt cx="693043" cy="396241"/>
          </a:xfrm>
        </p:grpSpPr>
        <p:sp>
          <p:nvSpPr>
            <p:cNvPr id="13" name="矩形 12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645557" y="6662057"/>
            <a:ext cx="8911771" cy="77366"/>
          </a:xfrm>
          <a:prstGeom prst="rect">
            <a:avLst/>
          </a:prstGeom>
          <a:solidFill>
            <a:srgbClr val="90C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 rot="10800000" flipV="1">
            <a:off x="279351" y="6663224"/>
            <a:ext cx="1295400" cy="82800"/>
          </a:xfrm>
          <a:prstGeom prst="rect">
            <a:avLst/>
          </a:prstGeom>
          <a:solidFill>
            <a:srgbClr val="F99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flipV="1">
            <a:off x="10610850" y="6656624"/>
            <a:ext cx="1295400" cy="82800"/>
          </a:xfrm>
          <a:prstGeom prst="rect">
            <a:avLst/>
          </a:prstGeom>
          <a:solidFill>
            <a:srgbClr val="D53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419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 defTabSz="1219200"/>
              <a:t>2022/12/27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4198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419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 defTabSz="1219200"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838200" y="1133475"/>
            <a:ext cx="10852859" cy="5213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313091" y="264719"/>
            <a:ext cx="10377969" cy="796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5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>
              <a:lumMod val="50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457200" indent="-45720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rgbClr val="90C8ED"/>
        </a:buClr>
        <a:buSzPct val="50000"/>
        <a:buFont typeface="Wingdings" panose="05000000000000000000" pitchFamily="2" charset="2"/>
        <a:buChar char="u"/>
        <a:defRPr lang="zh-CN" altLang="en-US" sz="2800" kern="1200" baseline="0" dirty="0" smtClean="0">
          <a:solidFill>
            <a:srgbClr val="0070C0"/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14.jp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38.png"/><Relationship Id="rId4" Type="http://schemas.openxmlformats.org/officeDocument/2006/relationships/image" Target="../media/image15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39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6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41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787789" y="2281645"/>
            <a:ext cx="1055934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229103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07424" y="2593107"/>
            <a:ext cx="9752224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21569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3400" b="1" i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90399"/>
            <a:ext cx="1276656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56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6865807-3986-406B-A21F-9F8C1BAC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" y="-11044"/>
            <a:ext cx="3460751" cy="11745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B583D85-E5DF-4D3A-9052-9AD27C391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7" y="-1330"/>
            <a:ext cx="1833511" cy="7792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F8719C-ED20-4F40-A679-D500D7A4B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80" y="1"/>
            <a:ext cx="2452320" cy="14496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5EBF36D-5627-4B05-9C0D-8871941D8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37" y="-1329"/>
            <a:ext cx="2211671" cy="7735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CE47903-968D-4437-B43D-F30DC9024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" y="5606673"/>
            <a:ext cx="2530003" cy="12623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A026609-0990-47D2-AEB1-3576F7E1D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11" y="5872284"/>
            <a:ext cx="2652860" cy="991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DA686BA-C240-473B-A8DC-6261098EC0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51" y="5812817"/>
            <a:ext cx="1711328" cy="99777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54503931-EBB4-4F82-9624-91C066D85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9" y="-1214032"/>
            <a:ext cx="8360509" cy="836050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8ABCCD60-0A94-47E4-B22A-87CB895306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5617" y="5858360"/>
            <a:ext cx="2395001" cy="1143881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xmlns="" id="{D053AFB6-669D-4FD0-A91F-62C12C8F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603" y="2709899"/>
            <a:ext cx="5401733" cy="176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defTabSz="914354"/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Tạm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biệt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và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hẹn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gặp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lại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các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con</a:t>
            </a:r>
            <a:endParaRPr lang="zh-CN" altLang="en-US" sz="5333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Century Gothic" panose="020B0502020202020204" pitchFamily="34" charset="0"/>
            </a:endParaRPr>
          </a:p>
        </p:txBody>
      </p:sp>
      <p:pic>
        <p:nvPicPr>
          <p:cNvPr id="17" name="图片 25">
            <a:extLst>
              <a:ext uri="{FF2B5EF4-FFF2-40B4-BE49-F238E27FC236}">
                <a16:creationId xmlns:a16="http://schemas.microsoft.com/office/drawing/2014/main" xmlns="" id="{3DA38F78-0101-43FB-8BB5-EEEFF41E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0" y="4209631"/>
            <a:ext cx="1879348" cy="2635671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xmlns="" id="{1035B2C3-2D68-4284-BF94-696AFFFCCC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3" y="4943862"/>
            <a:ext cx="2251779" cy="1925185"/>
          </a:xfrm>
          <a:prstGeom prst="rect">
            <a:avLst/>
          </a:prstGeom>
        </p:spPr>
      </p:pic>
      <p:pic>
        <p:nvPicPr>
          <p:cNvPr id="19" name="图片 53">
            <a:extLst>
              <a:ext uri="{FF2B5EF4-FFF2-40B4-BE49-F238E27FC236}">
                <a16:creationId xmlns:a16="http://schemas.microsoft.com/office/drawing/2014/main" xmlns="" id="{42D33409-AC00-4D4D-8AE4-B154A445E2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22" y="2366537"/>
            <a:ext cx="1141729" cy="694731"/>
          </a:xfrm>
          <a:prstGeom prst="rect">
            <a:avLst/>
          </a:prstGeom>
        </p:spPr>
      </p:pic>
      <p:pic>
        <p:nvPicPr>
          <p:cNvPr id="20" name="图片 34">
            <a:extLst>
              <a:ext uri="{FF2B5EF4-FFF2-40B4-BE49-F238E27FC236}">
                <a16:creationId xmlns:a16="http://schemas.microsoft.com/office/drawing/2014/main" xmlns="" id="{3766AC4E-1B3C-4A17-8762-8BAF39A551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719">
            <a:off x="9680109" y="769429"/>
            <a:ext cx="2457039" cy="348980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DF17DF4-A44E-4C96-9E99-049C9B452B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1" y="1699078"/>
            <a:ext cx="5562197" cy="53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3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95E03B5E-7D28-4E4F-929A-61EEF5E3FDF7}"/>
              </a:ext>
            </a:extLst>
          </p:cNvPr>
          <p:cNvGrpSpPr/>
          <p:nvPr/>
        </p:nvGrpSpPr>
        <p:grpSpPr>
          <a:xfrm>
            <a:off x="7786266" y="4894000"/>
            <a:ext cx="475408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84423" y="-930913"/>
            <a:ext cx="1094051" cy="155391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FE0448A-0CFE-4C22-B2F4-16C1451FE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" y="1451171"/>
            <a:ext cx="3290564" cy="524490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38738C6-B887-4B04-98D6-93C8D0CCF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520" y="724183"/>
            <a:ext cx="3275963" cy="434098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1A1CF58-BBD3-4741-9298-997DCBDD2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950" y="2894676"/>
            <a:ext cx="3619500" cy="4800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B72C592F-E3B8-4C7B-92E9-DF072458E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70" y="-1215916"/>
            <a:ext cx="8263712" cy="68524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391E1BA-B6F4-4F82-BF04-D0C736A944C1}"/>
              </a:ext>
            </a:extLst>
          </p:cNvPr>
          <p:cNvSpPr txBox="1"/>
          <p:nvPr/>
        </p:nvSpPr>
        <p:spPr>
          <a:xfrm>
            <a:off x="3454400" y="1577963"/>
            <a:ext cx="5621053" cy="13234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456915"/>
            <a:r>
              <a:rPr lang="en-US" sz="8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sz="8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8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5600" y="2492897"/>
            <a:ext cx="63367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VUI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HỌC TOÁN</a:t>
            </a:r>
          </a:p>
        </p:txBody>
      </p:sp>
    </p:spTree>
    <p:extLst>
      <p:ext uri="{BB962C8B-B14F-4D97-AF65-F5344CB8AC3E}">
        <p14:creationId xmlns:p14="http://schemas.microsoft.com/office/powerpoint/2010/main" val="22306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2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7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01796" y="255287"/>
            <a:ext cx="6624736" cy="2806134"/>
            <a:chOff x="2647247" y="-39334"/>
            <a:chExt cx="4968552" cy="2104601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47247" y="1270097"/>
              <a:ext cx="4968552" cy="79517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400" b="1" kern="0" dirty="0" err="1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lang="en-US" altLang="zh-CN" sz="5400" b="1" kern="0" dirty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2</a:t>
              </a:r>
              <a:endParaRPr lang="zh-CN" altLang="en-US" sz="5400" b="1" kern="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41" y="4544673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4280" y="174629"/>
            <a:ext cx="105825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4" y="1596327"/>
            <a:ext cx="11647918" cy="3454237"/>
          </a:xfrm>
          <a:prstGeom prst="rect">
            <a:avLst/>
          </a:prstGeom>
        </p:spPr>
      </p:pic>
      <p:pic>
        <p:nvPicPr>
          <p:cNvPr id="8" name="Picture 2" descr="Hình Minh Họa Vector Của Trẻ Em Bị Cô Lập Trên Nền Trắng Hình minh họa Sẵn  có - Tải xuống Hình ảnh Ngay bây giờ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12" b="79004" l="3809" r="95801">
                        <a14:foregroundMark x1="31348" y1="29785" x2="40137" y2="56055"/>
                        <a14:foregroundMark x1="59668" y1="31836" x2="59961" y2="55078"/>
                        <a14:foregroundMark x1="34277" y1="54492" x2="32129" y2="62891"/>
                        <a14:foregroundMark x1="28906" y1="56250" x2="32520" y2="60059"/>
                        <a14:foregroundMark x1="82813" y1="30859" x2="89551" y2="62207"/>
                        <a14:foregroundMark x1="85059" y1="54297" x2="80371" y2="64063"/>
                        <a14:foregroundMark x1="85742" y1="57715" x2="85645" y2="66113"/>
                        <a14:foregroundMark x1="47754" y1="44727" x2="38770" y2="47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3208" y="4612235"/>
            <a:ext cx="4211702" cy="303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4D61CCF-018D-8346-1E5D-B82E19CC6566}"/>
              </a:ext>
            </a:extLst>
          </p:cNvPr>
          <p:cNvGrpSpPr/>
          <p:nvPr/>
        </p:nvGrpSpPr>
        <p:grpSpPr>
          <a:xfrm>
            <a:off x="226030" y="174629"/>
            <a:ext cx="654049" cy="635000"/>
            <a:chOff x="7934325" y="76805"/>
            <a:chExt cx="654049" cy="635000"/>
          </a:xfrm>
          <a:solidFill>
            <a:srgbClr val="0070C0"/>
          </a:solidFill>
        </p:grpSpPr>
        <p:sp>
          <p:nvSpPr>
            <p:cNvPr id="9" name="HUY DUẨN">
              <a:extLst>
                <a:ext uri="{FF2B5EF4-FFF2-40B4-BE49-F238E27FC236}">
                  <a16:creationId xmlns:a16="http://schemas.microsoft.com/office/drawing/2014/main" xmlns="" id="{E85D93BC-7860-A1AC-765E-DDBEA9376112}"/>
                </a:ext>
              </a:extLst>
            </p:cNvPr>
            <p:cNvSpPr/>
            <p:nvPr/>
          </p:nvSpPr>
          <p:spPr>
            <a:xfrm>
              <a:off x="7934325" y="76805"/>
              <a:ext cx="654049" cy="635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ED983C31-633B-FF34-EB80-C2DC645DEA2B}"/>
                </a:ext>
              </a:extLst>
            </p:cNvPr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0066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1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7920" y="147555"/>
            <a:ext cx="902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a.Tự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UY DUẨN"/>
          <p:cNvSpPr/>
          <p:nvPr/>
        </p:nvSpPr>
        <p:spPr>
          <a:xfrm>
            <a:off x="467085" y="147555"/>
            <a:ext cx="654049" cy="635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363" y="782555"/>
            <a:ext cx="6467475" cy="3305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480" y="3918290"/>
            <a:ext cx="8495099" cy="15424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42C4CEE-CECF-41F4-CAF5-2B944BA159A5}"/>
              </a:ext>
            </a:extLst>
          </p:cNvPr>
          <p:cNvSpPr/>
          <p:nvPr/>
        </p:nvSpPr>
        <p:spPr>
          <a:xfrm>
            <a:off x="586853" y="272955"/>
            <a:ext cx="409433" cy="3978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121222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1459" y="147555"/>
            <a:ext cx="101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333333"/>
                </a:solidFill>
              </a:rPr>
              <a:t>b. Sử dụng công cụ vừa tạo để kiểm tra góc vuông, góc không vuông trong các hình dưới đây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94" y="1392431"/>
            <a:ext cx="2208598" cy="2752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02" y="1392431"/>
            <a:ext cx="2792205" cy="2516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37" y="1678203"/>
            <a:ext cx="2561467" cy="162047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83242" y="2690986"/>
            <a:ext cx="4039890" cy="4167014"/>
            <a:chOff x="2796746" y="2690986"/>
            <a:chExt cx="4039890" cy="4167014"/>
          </a:xfrm>
        </p:grpSpPr>
        <p:pic>
          <p:nvPicPr>
            <p:cNvPr id="2050" name="Picture 2" descr="Hình ảnh Bút Chì Màu Xanh Thước Kẻ Hình Bán Nguyệt Học Toán Sách Tím PNG ,  Học Tập Cậu Bé, Bút Chì Màu Xanh, Cậu PNG miễn phí tải tập t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7" b="100000" l="1167" r="98250">
                          <a14:foregroundMark x1="28500" y1="9000" x2="45583" y2="30167"/>
                          <a14:foregroundMark x1="9500" y1="25000" x2="19583" y2="51500"/>
                          <a14:foregroundMark x1="38250" y1="27667" x2="42333" y2="34750"/>
                          <a14:foregroundMark x1="46333" y1="21167" x2="45250" y2="24167"/>
                          <a14:foregroundMark x1="27667" y1="20417" x2="30667" y2="26917"/>
                          <a14:foregroundMark x1="30083" y1="21750" x2="32000" y2="24167"/>
                          <a14:foregroundMark x1="45000" y1="20667" x2="45833" y2="21750"/>
                          <a14:foregroundMark x1="33667" y1="7167" x2="48500" y2="15500"/>
                          <a14:foregroundMark x1="60417" y1="17417" x2="66667" y2="43667"/>
                          <a14:foregroundMark x1="66083" y1="12500" x2="80750" y2="31750"/>
                          <a14:foregroundMark x1="79417" y1="22000" x2="71250" y2="41750"/>
                          <a14:foregroundMark x1="79667" y1="25000" x2="76667" y2="36083"/>
                          <a14:foregroundMark x1="72917" y1="13583" x2="78333" y2="2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746" y="3701888"/>
              <a:ext cx="3997161" cy="3156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Thước Eke Gỗ Hình Thú 10Cm - Giao Mẫu Ngẫu Nhiên | Shopee Việt Nam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44" b="99023" l="9961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7" t="4368" r="23438" b="1702"/>
            <a:stretch/>
          </p:blipFill>
          <p:spPr bwMode="auto">
            <a:xfrm rot="20897884">
              <a:off x="5132124" y="2690986"/>
              <a:ext cx="1704512" cy="254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HUY DUẨN">
            <a:extLst>
              <a:ext uri="{FF2B5EF4-FFF2-40B4-BE49-F238E27FC236}">
                <a16:creationId xmlns:a16="http://schemas.microsoft.com/office/drawing/2014/main" xmlns="" id="{7075462E-ED74-256D-6C99-4E0FACCF478A}"/>
              </a:ext>
            </a:extLst>
          </p:cNvPr>
          <p:cNvSpPr/>
          <p:nvPr/>
        </p:nvSpPr>
        <p:spPr>
          <a:xfrm>
            <a:off x="467085" y="147555"/>
            <a:ext cx="654049" cy="635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CB46D1F-8134-F5A4-E68D-7C08734A2905}"/>
              </a:ext>
            </a:extLst>
          </p:cNvPr>
          <p:cNvSpPr/>
          <p:nvPr/>
        </p:nvSpPr>
        <p:spPr>
          <a:xfrm>
            <a:off x="586853" y="272955"/>
            <a:ext cx="409433" cy="3978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30920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95E03B5E-7D28-4E4F-929A-61EEF5E3FDF7}"/>
              </a:ext>
            </a:extLst>
          </p:cNvPr>
          <p:cNvGrpSpPr/>
          <p:nvPr/>
        </p:nvGrpSpPr>
        <p:grpSpPr>
          <a:xfrm>
            <a:off x="7786266" y="4894000"/>
            <a:ext cx="475408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280" y="-321313"/>
            <a:ext cx="1094051" cy="15539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D903C63-E6ED-4CC8-A7B7-17ED3C7F1C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81" y="307571"/>
            <a:ext cx="9975235" cy="58702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B47D99D-3811-4226-BDB9-EC857FAF2C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" y="3252716"/>
            <a:ext cx="5841707" cy="3013665"/>
          </a:xfrm>
          <a:prstGeom prst="rect">
            <a:avLst/>
          </a:prstGeom>
        </p:spPr>
      </p:pic>
      <p:sp>
        <p:nvSpPr>
          <p:cNvPr id="16" name="矩形 19">
            <a:extLst>
              <a:ext uri="{FF2B5EF4-FFF2-40B4-BE49-F238E27FC236}">
                <a16:creationId xmlns:a16="http://schemas.microsoft.com/office/drawing/2014/main" xmlns="" id="{314AFFA4-218F-4C26-8F4F-F7707DC6E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345" y="1890119"/>
            <a:ext cx="4730311" cy="278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Củng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cố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dặn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dò</a:t>
            </a:r>
            <a:endParaRPr lang="en-US" altLang="zh-CN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550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12074" y="1220767"/>
            <a:ext cx="3879561" cy="4372501"/>
            <a:chOff x="7610475" y="2460625"/>
            <a:chExt cx="2311400" cy="2605088"/>
          </a:xfrm>
        </p:grpSpPr>
        <p:sp>
          <p:nvSpPr>
            <p:cNvPr id="2052" name="MH_Other_3"/>
            <p:cNvSpPr/>
            <p:nvPr>
              <p:custDataLst>
                <p:tags r:id="rId15"/>
              </p:custDataLst>
            </p:nvPr>
          </p:nvSpPr>
          <p:spPr bwMode="auto">
            <a:xfrm>
              <a:off x="8434388" y="3278189"/>
              <a:ext cx="449262" cy="352425"/>
            </a:xfrm>
            <a:custGeom>
              <a:avLst/>
              <a:gdLst>
                <a:gd name="T0" fmla="*/ 0 w 223"/>
                <a:gd name="T1" fmla="*/ 2147483646 h 174"/>
                <a:gd name="T2" fmla="*/ 2147483646 w 223"/>
                <a:gd name="T3" fmla="*/ 2147483646 h 174"/>
                <a:gd name="T4" fmla="*/ 2147483646 w 223"/>
                <a:gd name="T5" fmla="*/ 2147483646 h 174"/>
                <a:gd name="T6" fmla="*/ 2147483646 w 223"/>
                <a:gd name="T7" fmla="*/ 2147483646 h 174"/>
                <a:gd name="T8" fmla="*/ 2147483646 w 223"/>
                <a:gd name="T9" fmla="*/ 2147483646 h 174"/>
                <a:gd name="T10" fmla="*/ 0 w 223"/>
                <a:gd name="T11" fmla="*/ 2147483646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3" h="174">
                  <a:moveTo>
                    <a:pt x="0" y="174"/>
                  </a:moveTo>
                  <a:cubicBezTo>
                    <a:pt x="12" y="127"/>
                    <a:pt x="16" y="82"/>
                    <a:pt x="16" y="34"/>
                  </a:cubicBezTo>
                  <a:cubicBezTo>
                    <a:pt x="16" y="19"/>
                    <a:pt x="84" y="31"/>
                    <a:pt x="102" y="16"/>
                  </a:cubicBezTo>
                  <a:cubicBezTo>
                    <a:pt x="120" y="0"/>
                    <a:pt x="157" y="0"/>
                    <a:pt x="162" y="12"/>
                  </a:cubicBezTo>
                  <a:cubicBezTo>
                    <a:pt x="162" y="12"/>
                    <a:pt x="172" y="78"/>
                    <a:pt x="223" y="174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3" name="MH_Other_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8420101" y="3270250"/>
              <a:ext cx="485775" cy="361950"/>
            </a:xfrm>
            <a:custGeom>
              <a:avLst/>
              <a:gdLst>
                <a:gd name="T0" fmla="*/ 2147483646 w 241"/>
                <a:gd name="T1" fmla="*/ 2147483646 h 179"/>
                <a:gd name="T2" fmla="*/ 2147483646 w 241"/>
                <a:gd name="T3" fmla="*/ 2147483646 h 179"/>
                <a:gd name="T4" fmla="*/ 2147483646 w 241"/>
                <a:gd name="T5" fmla="*/ 2147483646 h 179"/>
                <a:gd name="T6" fmla="*/ 2147483646 w 241"/>
                <a:gd name="T7" fmla="*/ 2147483646 h 179"/>
                <a:gd name="T8" fmla="*/ 2147483646 w 241"/>
                <a:gd name="T9" fmla="*/ 2147483646 h 179"/>
                <a:gd name="T10" fmla="*/ 2147483646 w 241"/>
                <a:gd name="T11" fmla="*/ 0 h 179"/>
                <a:gd name="T12" fmla="*/ 2147483646 w 241"/>
                <a:gd name="T13" fmla="*/ 0 h 179"/>
                <a:gd name="T14" fmla="*/ 2147483646 w 241"/>
                <a:gd name="T15" fmla="*/ 2147483646 h 179"/>
                <a:gd name="T16" fmla="*/ 2147483646 w 241"/>
                <a:gd name="T17" fmla="*/ 2147483646 h 179"/>
                <a:gd name="T18" fmla="*/ 2147483646 w 241"/>
                <a:gd name="T19" fmla="*/ 2147483646 h 179"/>
                <a:gd name="T20" fmla="*/ 2147483646 w 241"/>
                <a:gd name="T21" fmla="*/ 2147483646 h 179"/>
                <a:gd name="T22" fmla="*/ 2147483646 w 241"/>
                <a:gd name="T23" fmla="*/ 2147483646 h 179"/>
                <a:gd name="T24" fmla="*/ 2147483646 w 241"/>
                <a:gd name="T25" fmla="*/ 2147483646 h 179"/>
                <a:gd name="T26" fmla="*/ 2147483646 w 241"/>
                <a:gd name="T27" fmla="*/ 2147483646 h 179"/>
                <a:gd name="T28" fmla="*/ 2147483646 w 241"/>
                <a:gd name="T29" fmla="*/ 2147483646 h 179"/>
                <a:gd name="T30" fmla="*/ 2147483646 w 241"/>
                <a:gd name="T31" fmla="*/ 2147483646 h 179"/>
                <a:gd name="T32" fmla="*/ 2147483646 w 241"/>
                <a:gd name="T33" fmla="*/ 2147483646 h 179"/>
                <a:gd name="T34" fmla="*/ 2147483646 w 241"/>
                <a:gd name="T35" fmla="*/ 2147483646 h 179"/>
                <a:gd name="T36" fmla="*/ 2147483646 w 241"/>
                <a:gd name="T37" fmla="*/ 2147483646 h 179"/>
                <a:gd name="T38" fmla="*/ 2147483646 w 241"/>
                <a:gd name="T39" fmla="*/ 2147483646 h 179"/>
                <a:gd name="T40" fmla="*/ 0 w 241"/>
                <a:gd name="T41" fmla="*/ 2147483646 h 179"/>
                <a:gd name="T42" fmla="*/ 0 w 241"/>
                <a:gd name="T43" fmla="*/ 2147483646 h 179"/>
                <a:gd name="T44" fmla="*/ 2147483646 w 241"/>
                <a:gd name="T45" fmla="*/ 2147483646 h 179"/>
                <a:gd name="T46" fmla="*/ 2147483646 w 241"/>
                <a:gd name="T47" fmla="*/ 2147483646 h 179"/>
                <a:gd name="T48" fmla="*/ 2147483646 w 241"/>
                <a:gd name="T49" fmla="*/ 2147483646 h 179"/>
                <a:gd name="T50" fmla="*/ 2147483646 w 241"/>
                <a:gd name="T51" fmla="*/ 2147483646 h 179"/>
                <a:gd name="T52" fmla="*/ 2147483646 w 241"/>
                <a:gd name="T53" fmla="*/ 2147483646 h 1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1" h="179">
                  <a:moveTo>
                    <a:pt x="240" y="177"/>
                  </a:moveTo>
                  <a:cubicBezTo>
                    <a:pt x="236" y="172"/>
                    <a:pt x="233" y="166"/>
                    <a:pt x="230" y="160"/>
                  </a:cubicBezTo>
                  <a:cubicBezTo>
                    <a:pt x="221" y="143"/>
                    <a:pt x="213" y="126"/>
                    <a:pt x="205" y="109"/>
                  </a:cubicBezTo>
                  <a:cubicBezTo>
                    <a:pt x="196" y="89"/>
                    <a:pt x="189" y="72"/>
                    <a:pt x="184" y="56"/>
                  </a:cubicBezTo>
                  <a:cubicBezTo>
                    <a:pt x="178" y="39"/>
                    <a:pt x="172" y="20"/>
                    <a:pt x="168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6" y="10"/>
                    <a:pt x="168" y="19"/>
                    <a:pt x="171" y="30"/>
                  </a:cubicBezTo>
                  <a:cubicBezTo>
                    <a:pt x="173" y="39"/>
                    <a:pt x="176" y="49"/>
                    <a:pt x="179" y="58"/>
                  </a:cubicBezTo>
                  <a:cubicBezTo>
                    <a:pt x="185" y="76"/>
                    <a:pt x="191" y="94"/>
                    <a:pt x="199" y="112"/>
                  </a:cubicBezTo>
                  <a:cubicBezTo>
                    <a:pt x="206" y="129"/>
                    <a:pt x="214" y="146"/>
                    <a:pt x="223" y="164"/>
                  </a:cubicBezTo>
                  <a:cubicBezTo>
                    <a:pt x="226" y="169"/>
                    <a:pt x="228" y="174"/>
                    <a:pt x="231" y="178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41" y="179"/>
                    <a:pt x="241" y="179"/>
                    <a:pt x="241" y="179"/>
                  </a:cubicBezTo>
                  <a:lnTo>
                    <a:pt x="240" y="177"/>
                  </a:lnTo>
                  <a:close/>
                  <a:moveTo>
                    <a:pt x="23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73"/>
                    <a:pt x="15" y="110"/>
                    <a:pt x="8" y="145"/>
                  </a:cubicBezTo>
                  <a:cubicBezTo>
                    <a:pt x="6" y="155"/>
                    <a:pt x="3" y="166"/>
                    <a:pt x="0" y="17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10" y="167"/>
                    <a:pt x="12" y="156"/>
                    <a:pt x="14" y="146"/>
                  </a:cubicBezTo>
                  <a:cubicBezTo>
                    <a:pt x="21" y="110"/>
                    <a:pt x="24" y="71"/>
                    <a:pt x="23" y="31"/>
                  </a:cubicBezTo>
                  <a:lnTo>
                    <a:pt x="23" y="30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4" name="MH_Other_5"/>
            <p:cNvSpPr/>
            <p:nvPr>
              <p:custDataLst>
                <p:tags r:id="rId17"/>
              </p:custDataLst>
            </p:nvPr>
          </p:nvSpPr>
          <p:spPr bwMode="auto">
            <a:xfrm>
              <a:off x="8528051" y="3303589"/>
              <a:ext cx="169863" cy="173037"/>
            </a:xfrm>
            <a:custGeom>
              <a:avLst/>
              <a:gdLst>
                <a:gd name="T0" fmla="*/ 0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0 w 84"/>
                <a:gd name="T7" fmla="*/ 214748364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6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5" name="MH_Other_6"/>
            <p:cNvSpPr/>
            <p:nvPr>
              <p:custDataLst>
                <p:tags r:id="rId18"/>
              </p:custDataLst>
            </p:nvPr>
          </p:nvSpPr>
          <p:spPr bwMode="auto">
            <a:xfrm>
              <a:off x="8505826" y="3321051"/>
              <a:ext cx="111125" cy="131763"/>
            </a:xfrm>
            <a:custGeom>
              <a:avLst/>
              <a:gdLst>
                <a:gd name="T0" fmla="*/ 2147483646 w 55"/>
                <a:gd name="T1" fmla="*/ 2147483646 h 65"/>
                <a:gd name="T2" fmla="*/ 2147483646 w 55"/>
                <a:gd name="T3" fmla="*/ 2147483646 h 65"/>
                <a:gd name="T4" fmla="*/ 2147483646 w 55"/>
                <a:gd name="T5" fmla="*/ 2147483646 h 65"/>
                <a:gd name="T6" fmla="*/ 0 w 55"/>
                <a:gd name="T7" fmla="*/ 0 h 65"/>
                <a:gd name="T8" fmla="*/ 2147483646 w 55"/>
                <a:gd name="T9" fmla="*/ 214748364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5">
                  <a:moveTo>
                    <a:pt x="9" y="5"/>
                  </a:moveTo>
                  <a:cubicBezTo>
                    <a:pt x="9" y="5"/>
                    <a:pt x="48" y="28"/>
                    <a:pt x="51" y="34"/>
                  </a:cubicBezTo>
                  <a:cubicBezTo>
                    <a:pt x="55" y="40"/>
                    <a:pt x="27" y="44"/>
                    <a:pt x="30" y="65"/>
                  </a:cubicBezTo>
                  <a:cubicBezTo>
                    <a:pt x="30" y="65"/>
                    <a:pt x="3" y="3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6" name="MH_Other_7"/>
            <p:cNvSpPr/>
            <p:nvPr>
              <p:custDataLst>
                <p:tags r:id="rId19"/>
              </p:custDataLst>
            </p:nvPr>
          </p:nvSpPr>
          <p:spPr bwMode="auto">
            <a:xfrm>
              <a:off x="8616950" y="3294064"/>
              <a:ext cx="103188" cy="147637"/>
            </a:xfrm>
            <a:custGeom>
              <a:avLst/>
              <a:gdLst>
                <a:gd name="T0" fmla="*/ 2147483646 w 51"/>
                <a:gd name="T1" fmla="*/ 2147483646 h 73"/>
                <a:gd name="T2" fmla="*/ 2147483646 w 51"/>
                <a:gd name="T3" fmla="*/ 2147483646 h 73"/>
                <a:gd name="T4" fmla="*/ 2147483646 w 51"/>
                <a:gd name="T5" fmla="*/ 2147483646 h 73"/>
                <a:gd name="T6" fmla="*/ 2147483646 w 51"/>
                <a:gd name="T7" fmla="*/ 0 h 73"/>
                <a:gd name="T8" fmla="*/ 2147483646 w 51"/>
                <a:gd name="T9" fmla="*/ 21474836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3">
                  <a:moveTo>
                    <a:pt x="41" y="7"/>
                  </a:moveTo>
                  <a:cubicBezTo>
                    <a:pt x="41" y="7"/>
                    <a:pt x="5" y="38"/>
                    <a:pt x="2" y="44"/>
                  </a:cubicBezTo>
                  <a:cubicBezTo>
                    <a:pt x="0" y="51"/>
                    <a:pt x="25" y="51"/>
                    <a:pt x="26" y="73"/>
                  </a:cubicBezTo>
                  <a:cubicBezTo>
                    <a:pt x="26" y="73"/>
                    <a:pt x="51" y="30"/>
                    <a:pt x="49" y="0"/>
                  </a:cubicBezTo>
                  <a:lnTo>
                    <a:pt x="41" y="7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7" name="MH_Other_8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8499475" y="3286126"/>
              <a:ext cx="222250" cy="188913"/>
            </a:xfrm>
            <a:custGeom>
              <a:avLst/>
              <a:gdLst>
                <a:gd name="T0" fmla="*/ 2147483646 w 110"/>
                <a:gd name="T1" fmla="*/ 2147483646 h 93"/>
                <a:gd name="T2" fmla="*/ 2147483646 w 110"/>
                <a:gd name="T3" fmla="*/ 2147483646 h 93"/>
                <a:gd name="T4" fmla="*/ 2147483646 w 110"/>
                <a:gd name="T5" fmla="*/ 2147483646 h 93"/>
                <a:gd name="T6" fmla="*/ 2147483646 w 110"/>
                <a:gd name="T7" fmla="*/ 2147483646 h 93"/>
                <a:gd name="T8" fmla="*/ 2147483646 w 110"/>
                <a:gd name="T9" fmla="*/ 2147483646 h 93"/>
                <a:gd name="T10" fmla="*/ 2147483646 w 110"/>
                <a:gd name="T11" fmla="*/ 2147483646 h 93"/>
                <a:gd name="T12" fmla="*/ 2147483646 w 110"/>
                <a:gd name="T13" fmla="*/ 2147483646 h 93"/>
                <a:gd name="T14" fmla="*/ 0 w 110"/>
                <a:gd name="T15" fmla="*/ 2147483646 h 93"/>
                <a:gd name="T16" fmla="*/ 2147483646 w 110"/>
                <a:gd name="T17" fmla="*/ 2147483646 h 93"/>
                <a:gd name="T18" fmla="*/ 2147483646 w 110"/>
                <a:gd name="T19" fmla="*/ 2147483646 h 93"/>
                <a:gd name="T20" fmla="*/ 2147483646 w 110"/>
                <a:gd name="T21" fmla="*/ 2147483646 h 93"/>
                <a:gd name="T22" fmla="*/ 2147483646 w 110"/>
                <a:gd name="T23" fmla="*/ 2147483646 h 93"/>
                <a:gd name="T24" fmla="*/ 2147483646 w 110"/>
                <a:gd name="T25" fmla="*/ 2147483646 h 93"/>
                <a:gd name="T26" fmla="*/ 2147483646 w 110"/>
                <a:gd name="T27" fmla="*/ 2147483646 h 93"/>
                <a:gd name="T28" fmla="*/ 2147483646 w 110"/>
                <a:gd name="T29" fmla="*/ 2147483646 h 93"/>
                <a:gd name="T30" fmla="*/ 2147483646 w 110"/>
                <a:gd name="T31" fmla="*/ 2147483646 h 93"/>
                <a:gd name="T32" fmla="*/ 2147483646 w 110"/>
                <a:gd name="T33" fmla="*/ 2147483646 h 93"/>
                <a:gd name="T34" fmla="*/ 2147483646 w 110"/>
                <a:gd name="T35" fmla="*/ 2147483646 h 93"/>
                <a:gd name="T36" fmla="*/ 2147483646 w 110"/>
                <a:gd name="T37" fmla="*/ 2147483646 h 93"/>
                <a:gd name="T38" fmla="*/ 2147483646 w 110"/>
                <a:gd name="T39" fmla="*/ 2147483646 h 93"/>
                <a:gd name="T40" fmla="*/ 2147483646 w 110"/>
                <a:gd name="T41" fmla="*/ 2147483646 h 93"/>
                <a:gd name="T42" fmla="*/ 2147483646 w 110"/>
                <a:gd name="T43" fmla="*/ 2147483646 h 93"/>
                <a:gd name="T44" fmla="*/ 2147483646 w 110"/>
                <a:gd name="T45" fmla="*/ 2147483646 h 93"/>
                <a:gd name="T46" fmla="*/ 2147483646 w 110"/>
                <a:gd name="T47" fmla="*/ 2147483646 h 93"/>
                <a:gd name="T48" fmla="*/ 2147483646 w 110"/>
                <a:gd name="T49" fmla="*/ 0 h 93"/>
                <a:gd name="T50" fmla="*/ 2147483646 w 110"/>
                <a:gd name="T51" fmla="*/ 2147483646 h 93"/>
                <a:gd name="T52" fmla="*/ 2147483646 w 110"/>
                <a:gd name="T53" fmla="*/ 2147483646 h 93"/>
                <a:gd name="T54" fmla="*/ 2147483646 w 110"/>
                <a:gd name="T55" fmla="*/ 2147483646 h 93"/>
                <a:gd name="T56" fmla="*/ 2147483646 w 110"/>
                <a:gd name="T57" fmla="*/ 2147483646 h 93"/>
                <a:gd name="T58" fmla="*/ 2147483646 w 110"/>
                <a:gd name="T59" fmla="*/ 2147483646 h 93"/>
                <a:gd name="T60" fmla="*/ 2147483646 w 110"/>
                <a:gd name="T61" fmla="*/ 2147483646 h 93"/>
                <a:gd name="T62" fmla="*/ 2147483646 w 110"/>
                <a:gd name="T63" fmla="*/ 2147483646 h 93"/>
                <a:gd name="T64" fmla="*/ 2147483646 w 110"/>
                <a:gd name="T65" fmla="*/ 2147483646 h 93"/>
                <a:gd name="T66" fmla="*/ 2147483646 w 110"/>
                <a:gd name="T67" fmla="*/ 2147483646 h 93"/>
                <a:gd name="T68" fmla="*/ 2147483646 w 110"/>
                <a:gd name="T69" fmla="*/ 2147483646 h 93"/>
                <a:gd name="T70" fmla="*/ 2147483646 w 110"/>
                <a:gd name="T71" fmla="*/ 2147483646 h 93"/>
                <a:gd name="T72" fmla="*/ 2147483646 w 110"/>
                <a:gd name="T73" fmla="*/ 2147483646 h 93"/>
                <a:gd name="T74" fmla="*/ 2147483646 w 110"/>
                <a:gd name="T75" fmla="*/ 2147483646 h 93"/>
                <a:gd name="T76" fmla="*/ 2147483646 w 110"/>
                <a:gd name="T77" fmla="*/ 2147483646 h 93"/>
                <a:gd name="T78" fmla="*/ 2147483646 w 110"/>
                <a:gd name="T79" fmla="*/ 2147483646 h 93"/>
                <a:gd name="T80" fmla="*/ 2147483646 w 110"/>
                <a:gd name="T81" fmla="*/ 2147483646 h 93"/>
                <a:gd name="T82" fmla="*/ 2147483646 w 110"/>
                <a:gd name="T83" fmla="*/ 2147483646 h 93"/>
                <a:gd name="T84" fmla="*/ 2147483646 w 110"/>
                <a:gd name="T85" fmla="*/ 2147483646 h 93"/>
                <a:gd name="T86" fmla="*/ 2147483646 w 110"/>
                <a:gd name="T87" fmla="*/ 2147483646 h 93"/>
                <a:gd name="T88" fmla="*/ 2147483646 w 110"/>
                <a:gd name="T89" fmla="*/ 2147483646 h 93"/>
                <a:gd name="T90" fmla="*/ 2147483646 w 110"/>
                <a:gd name="T91" fmla="*/ 2147483646 h 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0" h="93">
                  <a:moveTo>
                    <a:pt x="57" y="51"/>
                  </a:move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48"/>
                    <a:pt x="54" y="47"/>
                    <a:pt x="53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0"/>
                    <a:pt x="41" y="36"/>
                    <a:pt x="33" y="31"/>
                  </a:cubicBezTo>
                  <a:cubicBezTo>
                    <a:pt x="31" y="30"/>
                    <a:pt x="30" y="29"/>
                    <a:pt x="28" y="29"/>
                  </a:cubicBezTo>
                  <a:cubicBezTo>
                    <a:pt x="23" y="26"/>
                    <a:pt x="18" y="24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19"/>
                    <a:pt x="7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4"/>
                    <a:pt x="2" y="30"/>
                    <a:pt x="4" y="36"/>
                  </a:cubicBezTo>
                  <a:cubicBezTo>
                    <a:pt x="5" y="41"/>
                    <a:pt x="7" y="47"/>
                    <a:pt x="10" y="53"/>
                  </a:cubicBezTo>
                  <a:cubicBezTo>
                    <a:pt x="13" y="58"/>
                    <a:pt x="16" y="63"/>
                    <a:pt x="20" y="69"/>
                  </a:cubicBezTo>
                  <a:cubicBezTo>
                    <a:pt x="23" y="75"/>
                    <a:pt x="27" y="80"/>
                    <a:pt x="31" y="84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78"/>
                    <a:pt x="36" y="75"/>
                    <a:pt x="37" y="72"/>
                  </a:cubicBezTo>
                  <a:cubicBezTo>
                    <a:pt x="38" y="69"/>
                    <a:pt x="40" y="66"/>
                    <a:pt x="44" y="64"/>
                  </a:cubicBezTo>
                  <a:cubicBezTo>
                    <a:pt x="46" y="62"/>
                    <a:pt x="48" y="61"/>
                    <a:pt x="51" y="60"/>
                  </a:cubicBezTo>
                  <a:cubicBezTo>
                    <a:pt x="51" y="59"/>
                    <a:pt x="52" y="59"/>
                    <a:pt x="53" y="58"/>
                  </a:cubicBezTo>
                  <a:cubicBezTo>
                    <a:pt x="54" y="57"/>
                    <a:pt x="55" y="57"/>
                    <a:pt x="56" y="56"/>
                  </a:cubicBezTo>
                  <a:cubicBezTo>
                    <a:pt x="57" y="55"/>
                    <a:pt x="57" y="54"/>
                    <a:pt x="57" y="53"/>
                  </a:cubicBezTo>
                  <a:cubicBezTo>
                    <a:pt x="58" y="53"/>
                    <a:pt x="57" y="52"/>
                    <a:pt x="57" y="51"/>
                  </a:cubicBezTo>
                  <a:close/>
                  <a:moveTo>
                    <a:pt x="50" y="54"/>
                  </a:moveTo>
                  <a:cubicBezTo>
                    <a:pt x="49" y="55"/>
                    <a:pt x="47" y="56"/>
                    <a:pt x="45" y="57"/>
                  </a:cubicBezTo>
                  <a:cubicBezTo>
                    <a:pt x="44" y="58"/>
                    <a:pt x="42" y="60"/>
                    <a:pt x="41" y="61"/>
                  </a:cubicBezTo>
                  <a:cubicBezTo>
                    <a:pt x="37" y="64"/>
                    <a:pt x="35" y="67"/>
                    <a:pt x="33" y="70"/>
                  </a:cubicBezTo>
                  <a:cubicBezTo>
                    <a:pt x="32" y="71"/>
                    <a:pt x="32" y="72"/>
                    <a:pt x="31" y="74"/>
                  </a:cubicBezTo>
                  <a:cubicBezTo>
                    <a:pt x="30" y="71"/>
                    <a:pt x="28" y="68"/>
                    <a:pt x="26" y="65"/>
                  </a:cubicBezTo>
                  <a:cubicBezTo>
                    <a:pt x="23" y="60"/>
                    <a:pt x="20" y="54"/>
                    <a:pt x="18" y="49"/>
                  </a:cubicBezTo>
                  <a:cubicBezTo>
                    <a:pt x="15" y="44"/>
                    <a:pt x="12" y="38"/>
                    <a:pt x="10" y="33"/>
                  </a:cubicBezTo>
                  <a:cubicBezTo>
                    <a:pt x="9" y="29"/>
                    <a:pt x="7" y="25"/>
                    <a:pt x="6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17" y="27"/>
                    <a:pt x="23" y="31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5" y="41"/>
                    <a:pt x="40" y="45"/>
                    <a:pt x="46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9" y="51"/>
                    <a:pt x="51" y="52"/>
                    <a:pt x="52" y="53"/>
                  </a:cubicBezTo>
                  <a:cubicBezTo>
                    <a:pt x="51" y="53"/>
                    <a:pt x="51" y="53"/>
                    <a:pt x="50" y="54"/>
                  </a:cubicBezTo>
                  <a:close/>
                  <a:moveTo>
                    <a:pt x="110" y="5"/>
                  </a:move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3" y="5"/>
                    <a:pt x="100" y="7"/>
                    <a:pt x="98" y="9"/>
                  </a:cubicBezTo>
                  <a:cubicBezTo>
                    <a:pt x="94" y="13"/>
                    <a:pt x="89" y="16"/>
                    <a:pt x="85" y="19"/>
                  </a:cubicBezTo>
                  <a:cubicBezTo>
                    <a:pt x="83" y="21"/>
                    <a:pt x="81" y="22"/>
                    <a:pt x="79" y="24"/>
                  </a:cubicBezTo>
                  <a:cubicBezTo>
                    <a:pt x="72" y="29"/>
                    <a:pt x="67" y="35"/>
                    <a:pt x="62" y="40"/>
                  </a:cubicBezTo>
                  <a:cubicBezTo>
                    <a:pt x="61" y="42"/>
                    <a:pt x="60" y="44"/>
                    <a:pt x="58" y="46"/>
                  </a:cubicBezTo>
                  <a:cubicBezTo>
                    <a:pt x="58" y="46"/>
                    <a:pt x="58" y="47"/>
                    <a:pt x="58" y="48"/>
                  </a:cubicBezTo>
                  <a:cubicBezTo>
                    <a:pt x="57" y="49"/>
                    <a:pt x="57" y="50"/>
                    <a:pt x="58" y="51"/>
                  </a:cubicBezTo>
                  <a:cubicBezTo>
                    <a:pt x="59" y="53"/>
                    <a:pt x="60" y="53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8" y="57"/>
                    <a:pt x="70" y="58"/>
                    <a:pt x="71" y="60"/>
                  </a:cubicBezTo>
                  <a:cubicBezTo>
                    <a:pt x="75" y="62"/>
                    <a:pt x="77" y="64"/>
                    <a:pt x="79" y="67"/>
                  </a:cubicBezTo>
                  <a:cubicBezTo>
                    <a:pt x="81" y="70"/>
                    <a:pt x="81" y="73"/>
                    <a:pt x="81" y="7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0" y="73"/>
                    <a:pt x="93" y="68"/>
                    <a:pt x="96" y="61"/>
                  </a:cubicBezTo>
                  <a:cubicBezTo>
                    <a:pt x="99" y="55"/>
                    <a:pt x="102" y="50"/>
                    <a:pt x="104" y="43"/>
                  </a:cubicBezTo>
                  <a:cubicBezTo>
                    <a:pt x="106" y="36"/>
                    <a:pt x="108" y="30"/>
                    <a:pt x="109" y="24"/>
                  </a:cubicBezTo>
                  <a:cubicBezTo>
                    <a:pt x="110" y="18"/>
                    <a:pt x="109" y="12"/>
                    <a:pt x="109" y="5"/>
                  </a:cubicBezTo>
                  <a:lnTo>
                    <a:pt x="110" y="5"/>
                  </a:lnTo>
                  <a:close/>
                  <a:moveTo>
                    <a:pt x="102" y="23"/>
                  </a:moveTo>
                  <a:cubicBezTo>
                    <a:pt x="100" y="28"/>
                    <a:pt x="98" y="34"/>
                    <a:pt x="96" y="41"/>
                  </a:cubicBezTo>
                  <a:cubicBezTo>
                    <a:pt x="94" y="46"/>
                    <a:pt x="92" y="52"/>
                    <a:pt x="89" y="58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4"/>
                    <a:pt x="86" y="66"/>
                    <a:pt x="85" y="68"/>
                  </a:cubicBezTo>
                  <a:cubicBezTo>
                    <a:pt x="84" y="67"/>
                    <a:pt x="84" y="66"/>
                    <a:pt x="83" y="65"/>
                  </a:cubicBezTo>
                  <a:cubicBezTo>
                    <a:pt x="81" y="62"/>
                    <a:pt x="78" y="59"/>
                    <a:pt x="74" y="56"/>
                  </a:cubicBezTo>
                  <a:cubicBezTo>
                    <a:pt x="72" y="55"/>
                    <a:pt x="71" y="54"/>
                    <a:pt x="69" y="53"/>
                  </a:cubicBezTo>
                  <a:cubicBezTo>
                    <a:pt x="67" y="52"/>
                    <a:pt x="66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4" y="48"/>
                    <a:pt x="65" y="46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3" y="39"/>
                    <a:pt x="78" y="34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4" y="16"/>
                    <a:pt x="100" y="12"/>
                  </a:cubicBezTo>
                  <a:cubicBezTo>
                    <a:pt x="101" y="10"/>
                    <a:pt x="103" y="9"/>
                    <a:pt x="105" y="8"/>
                  </a:cubicBezTo>
                  <a:cubicBezTo>
                    <a:pt x="104" y="13"/>
                    <a:pt x="103" y="18"/>
                    <a:pt x="102" y="23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3082" name="MH_Other_9"/>
            <p:cNvSpPr/>
            <p:nvPr>
              <p:custDataLst>
                <p:tags r:id="rId21"/>
              </p:custDataLst>
            </p:nvPr>
          </p:nvSpPr>
          <p:spPr bwMode="auto">
            <a:xfrm>
              <a:off x="7610475" y="3330575"/>
              <a:ext cx="2311400" cy="17351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defTabSz="1219200">
                <a:defRPr/>
              </a:pPr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8" name="MH_SubTitle_3"/>
            <p:cNvSpPr/>
            <p:nvPr>
              <p:custDataLst>
                <p:tags r:id="rId22"/>
              </p:custDataLst>
            </p:nvPr>
          </p:nvSpPr>
          <p:spPr bwMode="auto">
            <a:xfrm>
              <a:off x="771683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200">
                <a:lnSpc>
                  <a:spcPct val="120000"/>
                </a:lnSpc>
                <a:defRPr/>
              </a:pPr>
              <a:endParaRPr lang="zh-CN" altLang="en-US" sz="2400" dirty="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0" name="MH_Other_17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139" y="2460625"/>
              <a:ext cx="1330325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4098147" y="1851720"/>
            <a:ext cx="3457835" cy="3835699"/>
            <a:chOff x="5010151" y="2503489"/>
            <a:chExt cx="2309813" cy="2562224"/>
          </a:xfrm>
        </p:grpSpPr>
        <p:sp>
          <p:nvSpPr>
            <p:cNvPr id="2050" name="MH_Other_1"/>
            <p:cNvSpPr/>
            <p:nvPr>
              <p:custDataLst>
                <p:tags r:id="rId11"/>
              </p:custDataLst>
            </p:nvPr>
          </p:nvSpPr>
          <p:spPr bwMode="auto">
            <a:xfrm>
              <a:off x="5024439" y="3446463"/>
              <a:ext cx="2281237" cy="14287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1" name="MH_Other_2"/>
            <p:cNvSpPr/>
            <p:nvPr>
              <p:custDataLst>
                <p:tags r:id="rId12"/>
              </p:custDataLst>
            </p:nvPr>
          </p:nvSpPr>
          <p:spPr bwMode="auto">
            <a:xfrm>
              <a:off x="5010151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7" name="MH_SubTitle_2"/>
            <p:cNvSpPr/>
            <p:nvPr>
              <p:custDataLst>
                <p:tags r:id="rId13"/>
              </p:custDataLst>
            </p:nvPr>
          </p:nvSpPr>
          <p:spPr bwMode="auto">
            <a:xfrm>
              <a:off x="5116514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200">
                <a:lnSpc>
                  <a:spcPct val="120000"/>
                </a:lnSpc>
                <a:defRPr/>
              </a:pPr>
              <a:endParaRPr lang="zh-CN" altLang="en-US" sz="2400" dirty="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1" name="MH_Other_1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676" y="2503489"/>
              <a:ext cx="1427163" cy="104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800571" y="2307250"/>
            <a:ext cx="3043887" cy="3476935"/>
            <a:chOff x="2409826" y="2427288"/>
            <a:chExt cx="2309813" cy="2638425"/>
          </a:xfrm>
        </p:grpSpPr>
        <p:sp>
          <p:nvSpPr>
            <p:cNvPr id="2059" name="MH_Other_10"/>
            <p:cNvSpPr/>
            <p:nvPr>
              <p:custDataLst>
                <p:tags r:id="rId2"/>
              </p:custDataLst>
            </p:nvPr>
          </p:nvSpPr>
          <p:spPr bwMode="auto">
            <a:xfrm>
              <a:off x="3252789" y="3268664"/>
              <a:ext cx="473075" cy="371475"/>
            </a:xfrm>
            <a:custGeom>
              <a:avLst/>
              <a:gdLst>
                <a:gd name="T0" fmla="*/ 2147483646 w 235"/>
                <a:gd name="T1" fmla="*/ 2147483646 h 184"/>
                <a:gd name="T2" fmla="*/ 2147483646 w 235"/>
                <a:gd name="T3" fmla="*/ 2147483646 h 184"/>
                <a:gd name="T4" fmla="*/ 2147483646 w 235"/>
                <a:gd name="T5" fmla="*/ 2147483646 h 184"/>
                <a:gd name="T6" fmla="*/ 2147483646 w 235"/>
                <a:gd name="T7" fmla="*/ 2147483646 h 184"/>
                <a:gd name="T8" fmla="*/ 0 w 235"/>
                <a:gd name="T9" fmla="*/ 2147483646 h 184"/>
                <a:gd name="T10" fmla="*/ 2147483646 w 235"/>
                <a:gd name="T11" fmla="*/ 2147483646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" h="184">
                  <a:moveTo>
                    <a:pt x="235" y="184"/>
                  </a:moveTo>
                  <a:cubicBezTo>
                    <a:pt x="223" y="134"/>
                    <a:pt x="219" y="87"/>
                    <a:pt x="219" y="36"/>
                  </a:cubicBezTo>
                  <a:cubicBezTo>
                    <a:pt x="219" y="20"/>
                    <a:pt x="147" y="32"/>
                    <a:pt x="128" y="16"/>
                  </a:cubicBezTo>
                  <a:cubicBezTo>
                    <a:pt x="109" y="0"/>
                    <a:pt x="70" y="0"/>
                    <a:pt x="65" y="12"/>
                  </a:cubicBezTo>
                  <a:cubicBezTo>
                    <a:pt x="65" y="12"/>
                    <a:pt x="54" y="82"/>
                    <a:pt x="0" y="184"/>
                  </a:cubicBezTo>
                  <a:lnTo>
                    <a:pt x="235" y="184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0" name="MH_Other_1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230564" y="3260725"/>
              <a:ext cx="511175" cy="382588"/>
            </a:xfrm>
            <a:custGeom>
              <a:avLst/>
              <a:gdLst>
                <a:gd name="T0" fmla="*/ 2147483646 w 254"/>
                <a:gd name="T1" fmla="*/ 2147483646 h 189"/>
                <a:gd name="T2" fmla="*/ 2147483646 w 254"/>
                <a:gd name="T3" fmla="*/ 2147483646 h 189"/>
                <a:gd name="T4" fmla="*/ 2147483646 w 254"/>
                <a:gd name="T5" fmla="*/ 2147483646 h 189"/>
                <a:gd name="T6" fmla="*/ 2147483646 w 254"/>
                <a:gd name="T7" fmla="*/ 2147483646 h 189"/>
                <a:gd name="T8" fmla="*/ 2147483646 w 254"/>
                <a:gd name="T9" fmla="*/ 2147483646 h 189"/>
                <a:gd name="T10" fmla="*/ 0 w 254"/>
                <a:gd name="T11" fmla="*/ 2147483646 h 189"/>
                <a:gd name="T12" fmla="*/ 2147483646 w 254"/>
                <a:gd name="T13" fmla="*/ 2147483646 h 189"/>
                <a:gd name="T14" fmla="*/ 2147483646 w 254"/>
                <a:gd name="T15" fmla="*/ 2147483646 h 189"/>
                <a:gd name="T16" fmla="*/ 2147483646 w 254"/>
                <a:gd name="T17" fmla="*/ 2147483646 h 189"/>
                <a:gd name="T18" fmla="*/ 2147483646 w 254"/>
                <a:gd name="T19" fmla="*/ 2147483646 h 189"/>
                <a:gd name="T20" fmla="*/ 2147483646 w 254"/>
                <a:gd name="T21" fmla="*/ 2147483646 h 189"/>
                <a:gd name="T22" fmla="*/ 2147483646 w 254"/>
                <a:gd name="T23" fmla="*/ 2147483646 h 189"/>
                <a:gd name="T24" fmla="*/ 2147483646 w 254"/>
                <a:gd name="T25" fmla="*/ 2147483646 h 189"/>
                <a:gd name="T26" fmla="*/ 2147483646 w 254"/>
                <a:gd name="T27" fmla="*/ 0 h 189"/>
                <a:gd name="T28" fmla="*/ 2147483646 w 254"/>
                <a:gd name="T29" fmla="*/ 0 h 189"/>
                <a:gd name="T30" fmla="*/ 2147483646 w 254"/>
                <a:gd name="T31" fmla="*/ 2147483646 h 189"/>
                <a:gd name="T32" fmla="*/ 2147483646 w 254"/>
                <a:gd name="T33" fmla="*/ 2147483646 h 189"/>
                <a:gd name="T34" fmla="*/ 2147483646 w 254"/>
                <a:gd name="T35" fmla="*/ 2147483646 h 189"/>
                <a:gd name="T36" fmla="*/ 2147483646 w 254"/>
                <a:gd name="T37" fmla="*/ 2147483646 h 189"/>
                <a:gd name="T38" fmla="*/ 2147483646 w 254"/>
                <a:gd name="T39" fmla="*/ 2147483646 h 189"/>
                <a:gd name="T40" fmla="*/ 2147483646 w 254"/>
                <a:gd name="T41" fmla="*/ 2147483646 h 189"/>
                <a:gd name="T42" fmla="*/ 2147483646 w 254"/>
                <a:gd name="T43" fmla="*/ 2147483646 h 189"/>
                <a:gd name="T44" fmla="*/ 2147483646 w 254"/>
                <a:gd name="T45" fmla="*/ 2147483646 h 189"/>
                <a:gd name="T46" fmla="*/ 2147483646 w 254"/>
                <a:gd name="T47" fmla="*/ 2147483646 h 189"/>
                <a:gd name="T48" fmla="*/ 2147483646 w 254"/>
                <a:gd name="T49" fmla="*/ 2147483646 h 189"/>
                <a:gd name="T50" fmla="*/ 2147483646 w 254"/>
                <a:gd name="T51" fmla="*/ 2147483646 h 189"/>
                <a:gd name="T52" fmla="*/ 2147483646 w 254"/>
                <a:gd name="T53" fmla="*/ 2147483646 h 1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4" h="189">
                  <a:moveTo>
                    <a:pt x="77" y="1"/>
                  </a:moveTo>
                  <a:cubicBezTo>
                    <a:pt x="73" y="21"/>
                    <a:pt x="66" y="40"/>
                    <a:pt x="60" y="59"/>
                  </a:cubicBezTo>
                  <a:cubicBezTo>
                    <a:pt x="54" y="76"/>
                    <a:pt x="47" y="93"/>
                    <a:pt x="38" y="115"/>
                  </a:cubicBezTo>
                  <a:cubicBezTo>
                    <a:pt x="30" y="133"/>
                    <a:pt x="21" y="151"/>
                    <a:pt x="11" y="169"/>
                  </a:cubicBezTo>
                  <a:cubicBezTo>
                    <a:pt x="8" y="175"/>
                    <a:pt x="5" y="181"/>
                    <a:pt x="1" y="18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3" y="182"/>
                    <a:pt x="16" y="177"/>
                    <a:pt x="18" y="173"/>
                  </a:cubicBezTo>
                  <a:cubicBezTo>
                    <a:pt x="28" y="154"/>
                    <a:pt x="36" y="136"/>
                    <a:pt x="44" y="117"/>
                  </a:cubicBezTo>
                  <a:cubicBezTo>
                    <a:pt x="52" y="99"/>
                    <a:pt x="59" y="80"/>
                    <a:pt x="65" y="60"/>
                  </a:cubicBezTo>
                  <a:cubicBezTo>
                    <a:pt x="68" y="51"/>
                    <a:pt x="71" y="41"/>
                    <a:pt x="74" y="31"/>
                  </a:cubicBezTo>
                  <a:cubicBezTo>
                    <a:pt x="77" y="19"/>
                    <a:pt x="79" y="10"/>
                    <a:pt x="80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1"/>
                  </a:lnTo>
                  <a:close/>
                  <a:moveTo>
                    <a:pt x="254" y="187"/>
                  </a:moveTo>
                  <a:cubicBezTo>
                    <a:pt x="251" y="175"/>
                    <a:pt x="248" y="164"/>
                    <a:pt x="246" y="153"/>
                  </a:cubicBezTo>
                  <a:cubicBezTo>
                    <a:pt x="239" y="116"/>
                    <a:pt x="234" y="77"/>
                    <a:pt x="233" y="33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75"/>
                    <a:pt x="232" y="115"/>
                    <a:pt x="239" y="154"/>
                  </a:cubicBezTo>
                  <a:cubicBezTo>
                    <a:pt x="241" y="165"/>
                    <a:pt x="244" y="176"/>
                    <a:pt x="247" y="188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54" y="189"/>
                    <a:pt x="254" y="189"/>
                    <a:pt x="254" y="189"/>
                  </a:cubicBezTo>
                  <a:lnTo>
                    <a:pt x="254" y="187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1" name="MH_Other_12"/>
            <p:cNvSpPr/>
            <p:nvPr>
              <p:custDataLst>
                <p:tags r:id="rId4"/>
              </p:custDataLst>
            </p:nvPr>
          </p:nvSpPr>
          <p:spPr bwMode="auto">
            <a:xfrm>
              <a:off x="3448050" y="3295651"/>
              <a:ext cx="179388" cy="182563"/>
            </a:xfrm>
            <a:custGeom>
              <a:avLst/>
              <a:gdLst>
                <a:gd name="T0" fmla="*/ 2147483646 w 89"/>
                <a:gd name="T1" fmla="*/ 2147483646 h 91"/>
                <a:gd name="T2" fmla="*/ 2147483646 w 89"/>
                <a:gd name="T3" fmla="*/ 2147483646 h 91"/>
                <a:gd name="T4" fmla="*/ 2147483646 w 89"/>
                <a:gd name="T5" fmla="*/ 2147483646 h 91"/>
                <a:gd name="T6" fmla="*/ 2147483646 w 89"/>
                <a:gd name="T7" fmla="*/ 2147483646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1">
                  <a:moveTo>
                    <a:pt x="89" y="16"/>
                  </a:moveTo>
                  <a:cubicBezTo>
                    <a:pt x="35" y="91"/>
                    <a:pt x="1" y="3"/>
                    <a:pt x="1" y="3"/>
                  </a:cubicBezTo>
                  <a:cubicBezTo>
                    <a:pt x="0" y="0"/>
                    <a:pt x="44" y="16"/>
                    <a:pt x="63" y="16"/>
                  </a:cubicBezTo>
                  <a:cubicBezTo>
                    <a:pt x="82" y="16"/>
                    <a:pt x="89" y="16"/>
                    <a:pt x="89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2" name="MH_Other_13"/>
            <p:cNvSpPr/>
            <p:nvPr>
              <p:custDataLst>
                <p:tags r:id="rId5"/>
              </p:custDataLst>
            </p:nvPr>
          </p:nvSpPr>
          <p:spPr bwMode="auto">
            <a:xfrm>
              <a:off x="3533776" y="3313113"/>
              <a:ext cx="117475" cy="139700"/>
            </a:xfrm>
            <a:custGeom>
              <a:avLst/>
              <a:gdLst>
                <a:gd name="T0" fmla="*/ 2147483646 w 58"/>
                <a:gd name="T1" fmla="*/ 2147483646 h 69"/>
                <a:gd name="T2" fmla="*/ 2147483646 w 58"/>
                <a:gd name="T3" fmla="*/ 2147483646 h 69"/>
                <a:gd name="T4" fmla="*/ 2147483646 w 58"/>
                <a:gd name="T5" fmla="*/ 2147483646 h 69"/>
                <a:gd name="T6" fmla="*/ 2147483646 w 58"/>
                <a:gd name="T7" fmla="*/ 0 h 69"/>
                <a:gd name="T8" fmla="*/ 2147483646 w 58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9">
                  <a:moveTo>
                    <a:pt x="48" y="5"/>
                  </a:moveTo>
                  <a:cubicBezTo>
                    <a:pt x="48" y="5"/>
                    <a:pt x="7" y="30"/>
                    <a:pt x="4" y="36"/>
                  </a:cubicBezTo>
                  <a:cubicBezTo>
                    <a:pt x="0" y="43"/>
                    <a:pt x="29" y="46"/>
                    <a:pt x="26" y="69"/>
                  </a:cubicBezTo>
                  <a:cubicBezTo>
                    <a:pt x="26" y="69"/>
                    <a:pt x="55" y="31"/>
                    <a:pt x="58" y="0"/>
                  </a:cubicBezTo>
                  <a:lnTo>
                    <a:pt x="48" y="5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3" name="MH_Other_14"/>
            <p:cNvSpPr/>
            <p:nvPr>
              <p:custDataLst>
                <p:tags r:id="rId6"/>
              </p:custDataLst>
            </p:nvPr>
          </p:nvSpPr>
          <p:spPr bwMode="auto">
            <a:xfrm>
              <a:off x="3425826" y="3286125"/>
              <a:ext cx="106363" cy="153988"/>
            </a:xfrm>
            <a:custGeom>
              <a:avLst/>
              <a:gdLst>
                <a:gd name="T0" fmla="*/ 2147483646 w 53"/>
                <a:gd name="T1" fmla="*/ 2147483646 h 76"/>
                <a:gd name="T2" fmla="*/ 2147483646 w 53"/>
                <a:gd name="T3" fmla="*/ 2147483646 h 76"/>
                <a:gd name="T4" fmla="*/ 2147483646 w 53"/>
                <a:gd name="T5" fmla="*/ 2147483646 h 76"/>
                <a:gd name="T6" fmla="*/ 2147483646 w 53"/>
                <a:gd name="T7" fmla="*/ 0 h 76"/>
                <a:gd name="T8" fmla="*/ 2147483646 w 53"/>
                <a:gd name="T9" fmla="*/ 2147483646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76">
                  <a:moveTo>
                    <a:pt x="11" y="6"/>
                  </a:moveTo>
                  <a:cubicBezTo>
                    <a:pt x="11" y="6"/>
                    <a:pt x="49" y="39"/>
                    <a:pt x="51" y="46"/>
                  </a:cubicBezTo>
                  <a:cubicBezTo>
                    <a:pt x="53" y="53"/>
                    <a:pt x="27" y="53"/>
                    <a:pt x="26" y="76"/>
                  </a:cubicBezTo>
                  <a:cubicBezTo>
                    <a:pt x="26" y="76"/>
                    <a:pt x="0" y="31"/>
                    <a:pt x="2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4" name="MH_Other_1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424238" y="3278188"/>
              <a:ext cx="233362" cy="196850"/>
            </a:xfrm>
            <a:custGeom>
              <a:avLst/>
              <a:gdLst>
                <a:gd name="T0" fmla="*/ 2147483646 w 116"/>
                <a:gd name="T1" fmla="*/ 2147483646 h 97"/>
                <a:gd name="T2" fmla="*/ 2147483646 w 116"/>
                <a:gd name="T3" fmla="*/ 2147483646 h 97"/>
                <a:gd name="T4" fmla="*/ 2147483646 w 116"/>
                <a:gd name="T5" fmla="*/ 2147483646 h 97"/>
                <a:gd name="T6" fmla="*/ 2147483646 w 116"/>
                <a:gd name="T7" fmla="*/ 2147483646 h 97"/>
                <a:gd name="T8" fmla="*/ 2147483646 w 116"/>
                <a:gd name="T9" fmla="*/ 2147483646 h 97"/>
                <a:gd name="T10" fmla="*/ 2147483646 w 116"/>
                <a:gd name="T11" fmla="*/ 2147483646 h 97"/>
                <a:gd name="T12" fmla="*/ 2147483646 w 116"/>
                <a:gd name="T13" fmla="*/ 2147483646 h 97"/>
                <a:gd name="T14" fmla="*/ 2147483646 w 116"/>
                <a:gd name="T15" fmla="*/ 2147483646 h 97"/>
                <a:gd name="T16" fmla="*/ 2147483646 w 116"/>
                <a:gd name="T17" fmla="*/ 2147483646 h 97"/>
                <a:gd name="T18" fmla="*/ 2147483646 w 116"/>
                <a:gd name="T19" fmla="*/ 2147483646 h 97"/>
                <a:gd name="T20" fmla="*/ 2147483646 w 116"/>
                <a:gd name="T21" fmla="*/ 2147483646 h 97"/>
                <a:gd name="T22" fmla="*/ 2147483646 w 116"/>
                <a:gd name="T23" fmla="*/ 2147483646 h 97"/>
                <a:gd name="T24" fmla="*/ 2147483646 w 116"/>
                <a:gd name="T25" fmla="*/ 2147483646 h 97"/>
                <a:gd name="T26" fmla="*/ 2147483646 w 116"/>
                <a:gd name="T27" fmla="*/ 2147483646 h 97"/>
                <a:gd name="T28" fmla="*/ 2147483646 w 116"/>
                <a:gd name="T29" fmla="*/ 2147483646 h 97"/>
                <a:gd name="T30" fmla="*/ 2147483646 w 116"/>
                <a:gd name="T31" fmla="*/ 2147483646 h 97"/>
                <a:gd name="T32" fmla="*/ 2147483646 w 116"/>
                <a:gd name="T33" fmla="*/ 2147483646 h 97"/>
                <a:gd name="T34" fmla="*/ 2147483646 w 116"/>
                <a:gd name="T35" fmla="*/ 2147483646 h 97"/>
                <a:gd name="T36" fmla="*/ 2147483646 w 116"/>
                <a:gd name="T37" fmla="*/ 2147483646 h 97"/>
                <a:gd name="T38" fmla="*/ 2147483646 w 116"/>
                <a:gd name="T39" fmla="*/ 2147483646 h 97"/>
                <a:gd name="T40" fmla="*/ 2147483646 w 116"/>
                <a:gd name="T41" fmla="*/ 2147483646 h 97"/>
                <a:gd name="T42" fmla="*/ 2147483646 w 116"/>
                <a:gd name="T43" fmla="*/ 2147483646 h 97"/>
                <a:gd name="T44" fmla="*/ 2147483646 w 116"/>
                <a:gd name="T45" fmla="*/ 2147483646 h 97"/>
                <a:gd name="T46" fmla="*/ 2147483646 w 116"/>
                <a:gd name="T47" fmla="*/ 2147483646 h 97"/>
                <a:gd name="T48" fmla="*/ 2147483646 w 116"/>
                <a:gd name="T49" fmla="*/ 2147483646 h 97"/>
                <a:gd name="T50" fmla="*/ 2147483646 w 116"/>
                <a:gd name="T51" fmla="*/ 2147483646 h 97"/>
                <a:gd name="T52" fmla="*/ 2147483646 w 116"/>
                <a:gd name="T53" fmla="*/ 2147483646 h 97"/>
                <a:gd name="T54" fmla="*/ 2147483646 w 116"/>
                <a:gd name="T55" fmla="*/ 0 h 97"/>
                <a:gd name="T56" fmla="*/ 2147483646 w 116"/>
                <a:gd name="T57" fmla="*/ 2147483646 h 97"/>
                <a:gd name="T58" fmla="*/ 2147483646 w 116"/>
                <a:gd name="T59" fmla="*/ 2147483646 h 97"/>
                <a:gd name="T60" fmla="*/ 2147483646 w 116"/>
                <a:gd name="T61" fmla="*/ 2147483646 h 97"/>
                <a:gd name="T62" fmla="*/ 2147483646 w 116"/>
                <a:gd name="T63" fmla="*/ 2147483646 h 97"/>
                <a:gd name="T64" fmla="*/ 2147483646 w 116"/>
                <a:gd name="T65" fmla="*/ 2147483646 h 97"/>
                <a:gd name="T66" fmla="*/ 2147483646 w 116"/>
                <a:gd name="T67" fmla="*/ 2147483646 h 97"/>
                <a:gd name="T68" fmla="*/ 2147483646 w 116"/>
                <a:gd name="T69" fmla="*/ 2147483646 h 97"/>
                <a:gd name="T70" fmla="*/ 2147483646 w 116"/>
                <a:gd name="T71" fmla="*/ 2147483646 h 97"/>
                <a:gd name="T72" fmla="*/ 2147483646 w 116"/>
                <a:gd name="T73" fmla="*/ 2147483646 h 97"/>
                <a:gd name="T74" fmla="*/ 2147483646 w 116"/>
                <a:gd name="T75" fmla="*/ 2147483646 h 97"/>
                <a:gd name="T76" fmla="*/ 2147483646 w 116"/>
                <a:gd name="T77" fmla="*/ 2147483646 h 97"/>
                <a:gd name="T78" fmla="*/ 2147483646 w 116"/>
                <a:gd name="T79" fmla="*/ 2147483646 h 97"/>
                <a:gd name="T80" fmla="*/ 2147483646 w 116"/>
                <a:gd name="T81" fmla="*/ 2147483646 h 97"/>
                <a:gd name="T82" fmla="*/ 2147483646 w 116"/>
                <a:gd name="T83" fmla="*/ 2147483646 h 97"/>
                <a:gd name="T84" fmla="*/ 2147483646 w 116"/>
                <a:gd name="T85" fmla="*/ 2147483646 h 97"/>
                <a:gd name="T86" fmla="*/ 2147483646 w 116"/>
                <a:gd name="T87" fmla="*/ 2147483646 h 97"/>
                <a:gd name="T88" fmla="*/ 2147483646 w 116"/>
                <a:gd name="T89" fmla="*/ 2147483646 h 97"/>
                <a:gd name="T90" fmla="*/ 2147483646 w 116"/>
                <a:gd name="T91" fmla="*/ 2147483646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" h="97"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17"/>
                    <a:pt x="105" y="19"/>
                    <a:pt x="103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7" y="24"/>
                    <a:pt x="92" y="27"/>
                    <a:pt x="86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3" y="37"/>
                    <a:pt x="66" y="41"/>
                    <a:pt x="61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8"/>
                    <a:pt x="57" y="50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6" y="56"/>
                    <a:pt x="56" y="57"/>
                    <a:pt x="57" y="58"/>
                  </a:cubicBezTo>
                  <a:cubicBezTo>
                    <a:pt x="58" y="59"/>
                    <a:pt x="59" y="60"/>
                    <a:pt x="60" y="60"/>
                  </a:cubicBezTo>
                  <a:cubicBezTo>
                    <a:pt x="61" y="61"/>
                    <a:pt x="62" y="61"/>
                    <a:pt x="63" y="62"/>
                  </a:cubicBezTo>
                  <a:cubicBezTo>
                    <a:pt x="65" y="63"/>
                    <a:pt x="68" y="65"/>
                    <a:pt x="70" y="67"/>
                  </a:cubicBezTo>
                  <a:cubicBezTo>
                    <a:pt x="73" y="69"/>
                    <a:pt x="76" y="72"/>
                    <a:pt x="77" y="75"/>
                  </a:cubicBezTo>
                  <a:cubicBezTo>
                    <a:pt x="78" y="78"/>
                    <a:pt x="79" y="82"/>
                    <a:pt x="78" y="85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7" y="83"/>
                    <a:pt x="91" y="78"/>
                    <a:pt x="95" y="72"/>
                  </a:cubicBezTo>
                  <a:cubicBezTo>
                    <a:pt x="99" y="66"/>
                    <a:pt x="102" y="60"/>
                    <a:pt x="105" y="55"/>
                  </a:cubicBezTo>
                  <a:cubicBezTo>
                    <a:pt x="108" y="48"/>
                    <a:pt x="111" y="42"/>
                    <a:pt x="112" y="37"/>
                  </a:cubicBezTo>
                  <a:cubicBezTo>
                    <a:pt x="114" y="31"/>
                    <a:pt x="114" y="25"/>
                    <a:pt x="115" y="18"/>
                  </a:cubicBezTo>
                  <a:cubicBezTo>
                    <a:pt x="116" y="18"/>
                    <a:pt x="116" y="18"/>
                    <a:pt x="116" y="18"/>
                  </a:cubicBezTo>
                  <a:lnTo>
                    <a:pt x="115" y="17"/>
                  </a:lnTo>
                  <a:close/>
                  <a:moveTo>
                    <a:pt x="105" y="34"/>
                  </a:moveTo>
                  <a:cubicBezTo>
                    <a:pt x="103" y="39"/>
                    <a:pt x="100" y="45"/>
                    <a:pt x="97" y="51"/>
                  </a:cubicBezTo>
                  <a:cubicBezTo>
                    <a:pt x="95" y="56"/>
                    <a:pt x="92" y="62"/>
                    <a:pt x="88" y="68"/>
                  </a:cubicBezTo>
                  <a:cubicBezTo>
                    <a:pt x="86" y="71"/>
                    <a:pt x="85" y="74"/>
                    <a:pt x="83" y="77"/>
                  </a:cubicBezTo>
                  <a:cubicBezTo>
                    <a:pt x="83" y="76"/>
                    <a:pt x="82" y="74"/>
                    <a:pt x="81" y="73"/>
                  </a:cubicBezTo>
                  <a:cubicBezTo>
                    <a:pt x="79" y="69"/>
                    <a:pt x="77" y="66"/>
                    <a:pt x="73" y="63"/>
                  </a:cubicBezTo>
                  <a:cubicBezTo>
                    <a:pt x="71" y="62"/>
                    <a:pt x="70" y="61"/>
                    <a:pt x="68" y="60"/>
                  </a:cubicBezTo>
                  <a:cubicBezTo>
                    <a:pt x="66" y="59"/>
                    <a:pt x="64" y="57"/>
                    <a:pt x="63" y="56"/>
                  </a:cubicBezTo>
                  <a:cubicBezTo>
                    <a:pt x="62" y="56"/>
                    <a:pt x="62" y="55"/>
                    <a:pt x="61" y="55"/>
                  </a:cubicBezTo>
                  <a:cubicBezTo>
                    <a:pt x="62" y="54"/>
                    <a:pt x="64" y="53"/>
                    <a:pt x="65" y="5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3" y="46"/>
                    <a:pt x="79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2" y="32"/>
                    <a:pt x="98" y="27"/>
                    <a:pt x="104" y="23"/>
                  </a:cubicBezTo>
                  <a:cubicBezTo>
                    <a:pt x="106" y="22"/>
                    <a:pt x="108" y="21"/>
                    <a:pt x="110" y="20"/>
                  </a:cubicBezTo>
                  <a:cubicBezTo>
                    <a:pt x="109" y="25"/>
                    <a:pt x="107" y="30"/>
                    <a:pt x="105" y="34"/>
                  </a:cubicBezTo>
                  <a:close/>
                  <a:moveTo>
                    <a:pt x="54" y="47"/>
                  </a:moveTo>
                  <a:cubicBezTo>
                    <a:pt x="53" y="45"/>
                    <a:pt x="52" y="43"/>
                    <a:pt x="50" y="42"/>
                  </a:cubicBezTo>
                  <a:cubicBezTo>
                    <a:pt x="46" y="36"/>
                    <a:pt x="40" y="30"/>
                    <a:pt x="32" y="24"/>
                  </a:cubicBezTo>
                  <a:cubicBezTo>
                    <a:pt x="30" y="23"/>
                    <a:pt x="28" y="21"/>
                    <a:pt x="26" y="20"/>
                  </a:cubicBezTo>
                  <a:cubicBezTo>
                    <a:pt x="22" y="16"/>
                    <a:pt x="17" y="13"/>
                    <a:pt x="13" y="9"/>
                  </a:cubicBezTo>
                  <a:cubicBezTo>
                    <a:pt x="10" y="7"/>
                    <a:pt x="7" y="5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1" y="24"/>
                  </a:cubicBezTo>
                  <a:cubicBezTo>
                    <a:pt x="2" y="31"/>
                    <a:pt x="4" y="37"/>
                    <a:pt x="6" y="45"/>
                  </a:cubicBezTo>
                  <a:cubicBezTo>
                    <a:pt x="8" y="51"/>
                    <a:pt x="11" y="58"/>
                    <a:pt x="14" y="64"/>
                  </a:cubicBezTo>
                  <a:cubicBezTo>
                    <a:pt x="17" y="70"/>
                    <a:pt x="21" y="76"/>
                    <a:pt x="24" y="82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7"/>
                    <a:pt x="31" y="73"/>
                    <a:pt x="32" y="70"/>
                  </a:cubicBezTo>
                  <a:cubicBezTo>
                    <a:pt x="34" y="67"/>
                    <a:pt x="37" y="64"/>
                    <a:pt x="40" y="62"/>
                  </a:cubicBezTo>
                  <a:cubicBezTo>
                    <a:pt x="42" y="61"/>
                    <a:pt x="45" y="60"/>
                    <a:pt x="47" y="59"/>
                  </a:cubicBezTo>
                  <a:cubicBezTo>
                    <a:pt x="48" y="58"/>
                    <a:pt x="50" y="57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5"/>
                    <a:pt x="54" y="55"/>
                    <a:pt x="55" y="53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5" y="49"/>
                    <a:pt x="55" y="48"/>
                    <a:pt x="54" y="47"/>
                  </a:cubicBezTo>
                  <a:close/>
                  <a:moveTo>
                    <a:pt x="48" y="52"/>
                  </a:moveTo>
                  <a:cubicBezTo>
                    <a:pt x="47" y="53"/>
                    <a:pt x="45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1"/>
                    <a:pt x="31" y="64"/>
                    <a:pt x="29" y="67"/>
                  </a:cubicBezTo>
                  <a:cubicBezTo>
                    <a:pt x="28" y="69"/>
                    <a:pt x="27" y="70"/>
                    <a:pt x="26" y="72"/>
                  </a:cubicBezTo>
                  <a:cubicBezTo>
                    <a:pt x="25" y="69"/>
                    <a:pt x="24" y="67"/>
                    <a:pt x="23" y="65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54"/>
                    <a:pt x="16" y="48"/>
                    <a:pt x="14" y="42"/>
                  </a:cubicBezTo>
                  <a:cubicBezTo>
                    <a:pt x="12" y="35"/>
                    <a:pt x="10" y="29"/>
                    <a:pt x="9" y="23"/>
                  </a:cubicBezTo>
                  <a:cubicBezTo>
                    <a:pt x="7" y="18"/>
                    <a:pt x="6" y="13"/>
                    <a:pt x="5" y="7"/>
                  </a:cubicBezTo>
                  <a:cubicBezTo>
                    <a:pt x="7" y="9"/>
                    <a:pt x="9" y="10"/>
                    <a:pt x="11" y="11"/>
                  </a:cubicBezTo>
                  <a:cubicBezTo>
                    <a:pt x="16" y="16"/>
                    <a:pt x="21" y="22"/>
                    <a:pt x="26" y="2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3" y="35"/>
                    <a:pt x="39" y="41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8"/>
                    <a:pt x="48" y="49"/>
                    <a:pt x="49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8" y="52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5" name="MH_Other_16"/>
            <p:cNvSpPr/>
            <p:nvPr>
              <p:custDataLst>
                <p:tags r:id="rId8"/>
              </p:custDataLst>
            </p:nvPr>
          </p:nvSpPr>
          <p:spPr bwMode="auto">
            <a:xfrm>
              <a:off x="2409826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6" name="MH_SubTitle_1"/>
            <p:cNvSpPr/>
            <p:nvPr>
              <p:custDataLst>
                <p:tags r:id="rId9"/>
              </p:custDataLst>
            </p:nvPr>
          </p:nvSpPr>
          <p:spPr bwMode="auto">
            <a:xfrm>
              <a:off x="251618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200">
                <a:lnSpc>
                  <a:spcPct val="120000"/>
                </a:lnSpc>
                <a:defRPr/>
              </a:pPr>
              <a:endParaRPr lang="zh-CN" altLang="en-US" sz="240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2" name="MH_Other_1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2427288"/>
              <a:ext cx="1474788" cy="110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15">
            <a:extLst>
              <a:ext uri="{FF2B5EF4-FFF2-40B4-BE49-F238E27FC236}">
                <a16:creationId xmlns:a16="http://schemas.microsoft.com/office/drawing/2014/main" xmlns="" id="{0198A9B4-41A7-4361-90CB-72572DE86BCA}"/>
              </a:ext>
            </a:extLst>
          </p:cNvPr>
          <p:cNvSpPr txBox="1"/>
          <p:nvPr/>
        </p:nvSpPr>
        <p:spPr>
          <a:xfrm>
            <a:off x="3072083" y="494857"/>
            <a:ext cx="599169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219200">
              <a:lnSpc>
                <a:spcPts val="3750"/>
              </a:lnSpc>
              <a:spcBef>
                <a:spcPct val="0"/>
              </a:spcBef>
            </a:pPr>
            <a:r>
              <a:rPr lang="en-US" sz="4000" b="1">
                <a:solidFill>
                  <a:srgbClr val="FF0000"/>
                </a:solidFill>
                <a:cs typeface="Arial" panose="020B0604020202020204" pitchFamily="34" charset="0"/>
              </a:rPr>
              <a:t>HƯỚNG DẪN VỀ NHÀ</a:t>
            </a:r>
            <a:endParaRPr 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EC31AD0-385F-46AC-9F99-D01480EC2DD8}"/>
              </a:ext>
            </a:extLst>
          </p:cNvPr>
          <p:cNvSpPr txBox="1"/>
          <p:nvPr/>
        </p:nvSpPr>
        <p:spPr>
          <a:xfrm>
            <a:off x="800571" y="4086524"/>
            <a:ext cx="26375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 defTabSz="1219200"/>
            <a:r>
              <a:rPr lang="vi-VN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Ôn tập lại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256F9C0-A68A-4BA9-9C89-C46502A9A159}"/>
              </a:ext>
            </a:extLst>
          </p:cNvPr>
          <p:cNvSpPr txBox="1"/>
          <p:nvPr/>
        </p:nvSpPr>
        <p:spPr>
          <a:xfrm>
            <a:off x="4471538" y="3904585"/>
            <a:ext cx="30158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defTabSz="1219200"/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A3E55C2-2D1A-4158-8FED-2BAE592A90F6}"/>
              </a:ext>
            </a:extLst>
          </p:cNvPr>
          <p:cNvSpPr txBox="1"/>
          <p:nvPr/>
        </p:nvSpPr>
        <p:spPr>
          <a:xfrm>
            <a:off x="7737761" y="3609541"/>
            <a:ext cx="4709296" cy="87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defTabSz="1219200">
              <a:lnSpc>
                <a:spcPct val="200000"/>
              </a:lnSpc>
            </a:pP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2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1009192814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000120140530A99PPBG">
  <a:themeElements>
    <a:clrScheme name="自定义 743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6EC437"/>
      </a:accent1>
      <a:accent2>
        <a:srgbClr val="BFC242"/>
      </a:accent2>
      <a:accent3>
        <a:srgbClr val="DCAB48"/>
      </a:accent3>
      <a:accent4>
        <a:srgbClr val="F9903F"/>
      </a:accent4>
      <a:accent5>
        <a:srgbClr val="D53155"/>
      </a:accent5>
      <a:accent6>
        <a:srgbClr val="409BA2"/>
      </a:accent6>
      <a:hlink>
        <a:srgbClr val="00B0F0"/>
      </a:hlink>
      <a:folHlink>
        <a:srgbClr val="AFB2B4"/>
      </a:folHlink>
    </a:clrScheme>
    <a:fontScheme name="kfgaur1c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2497</TotalTime>
  <Words>151</Words>
  <Application>Microsoft Office PowerPoint</Application>
  <PresentationFormat>Custom</PresentationFormat>
  <Paragraphs>28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2_Office Theme</vt:lpstr>
      <vt:lpstr>1_Office 主题​​</vt:lpstr>
      <vt:lpstr>Office Theme</vt:lpstr>
      <vt:lpstr>A000120140530A99PPBG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Minhthangpc.VN</cp:lastModifiedBy>
  <cp:revision>823</cp:revision>
  <dcterms:created xsi:type="dcterms:W3CDTF">2021-06-02T01:34:28Z</dcterms:created>
  <dcterms:modified xsi:type="dcterms:W3CDTF">2022-12-26T23:27:07Z</dcterms:modified>
</cp:coreProperties>
</file>