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5" r:id="rId2"/>
    <p:sldId id="257" r:id="rId3"/>
    <p:sldId id="259" r:id="rId4"/>
    <p:sldId id="260" r:id="rId5"/>
    <p:sldId id="261" r:id="rId6"/>
    <p:sldId id="262" r:id="rId7"/>
    <p:sldId id="263" r:id="rId8"/>
    <p:sldId id="276" r:id="rId9"/>
    <p:sldId id="277" r:id="rId10"/>
    <p:sldId id="278" r:id="rId11"/>
    <p:sldId id="279" r:id="rId12"/>
    <p:sldId id="281" r:id="rId13"/>
    <p:sldId id="282" r:id="rId14"/>
    <p:sldId id="280" r:id="rId15"/>
    <p:sldId id="283" r:id="rId16"/>
    <p:sldId id="284" r:id="rId17"/>
    <p:sldId id="285" r:id="rId18"/>
    <p:sldId id="286" r:id="rId19"/>
    <p:sldId id="269" r:id="rId20"/>
    <p:sldId id="270" r:id="rId21"/>
    <p:sldId id="272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09792-7B5F-4935-9088-0ACF7BEA83C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BAB32-E101-4A37-9CCB-E9B2586F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61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47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5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5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62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7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3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9144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5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1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D1477-3357-4698-B184-87E9FC5FAD2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632B3-1769-4EA2-BA65-86148B26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609600" y="2448218"/>
            <a:ext cx="792480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4953006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4165376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765432" y="2737876"/>
            <a:ext cx="7921368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Nói và nghe: Ánh sáng của yêu thương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6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38200" y="685800"/>
            <a:ext cx="7391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3840" y="5216240"/>
            <a:ext cx="662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Tranh 3: Bác sĩ tiến hành phẫu thuật cho mẹ </a:t>
            </a:r>
            <a:r>
              <a:rPr lang="vi-VN" sz="3200" b="1" dirty="0" smtClean="0"/>
              <a:t>Ê-đi-xơn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8287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inhthangpc.VN\Desktop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14400" y="68580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4360" y="5232560"/>
            <a:ext cx="75293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4: Ê-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xơn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tấm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gương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/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201209" y="152601"/>
            <a:ext cx="855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599"/>
            <a:ext cx="9067799" cy="25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3844625"/>
            <a:ext cx="907472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1208" y="3302913"/>
            <a:ext cx="4065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/>
              <a:t>Tranh 1: Mẹ ốm nằm giường, Ê-đi-xơn lo lắng, ngồi bên </a:t>
            </a:r>
            <a:r>
              <a:rPr lang="vi-VN" b="1" dirty="0" smtClean="0"/>
              <a:t>mẹ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665520" y="3270131"/>
            <a:ext cx="4246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Tranh 2: Ê-đi-xơn chạy đi tìm bác </a:t>
            </a:r>
            <a:r>
              <a:rPr lang="vi-VN" b="1" dirty="0" smtClean="0"/>
              <a:t>sĩ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01208" y="6280944"/>
            <a:ext cx="392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/>
              <a:t>Tranh 3: Bác sĩ tiến hành phẫu thuật cho mẹ </a:t>
            </a:r>
            <a:r>
              <a:rPr lang="vi-VN" b="1" dirty="0" smtClean="0"/>
              <a:t>Ê-đi-xơn</a:t>
            </a:r>
            <a:endParaRPr lang="en-US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00158" y="6398065"/>
            <a:ext cx="42372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4: Ê-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xơn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tấm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gương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/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201209" y="152601"/>
            <a:ext cx="855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614266"/>
            <a:ext cx="9067799" cy="335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3810000"/>
            <a:ext cx="907472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0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t="12959"/>
          <a:stretch/>
        </p:blipFill>
        <p:spPr bwMode="auto">
          <a:xfrm>
            <a:off x="685800" y="609600"/>
            <a:ext cx="7696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543300" y="5562600"/>
            <a:ext cx="19812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</a:rPr>
              <a:t> 2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r="50000"/>
          <a:stretch/>
        </p:blipFill>
        <p:spPr bwMode="auto">
          <a:xfrm>
            <a:off x="990600" y="60960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43300" y="5562600"/>
            <a:ext cx="19812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</a:rPr>
              <a:t> 1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1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14400" y="68580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43300" y="5562600"/>
            <a:ext cx="19812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</a:rPr>
              <a:t> 4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8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hthangpc.VN\Desktop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38200" y="685800"/>
            <a:ext cx="7391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43300" y="5562600"/>
            <a:ext cx="19812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</a:rPr>
              <a:t> 3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84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614266"/>
            <a:ext cx="9067799" cy="335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3810000"/>
            <a:ext cx="907472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66F3A3-EF5D-47AB-9207-D2DDB12A44EA}"/>
              </a:ext>
            </a:extLst>
          </p:cNvPr>
          <p:cNvSpPr txBox="1"/>
          <p:nvPr/>
        </p:nvSpPr>
        <p:spPr>
          <a:xfrm>
            <a:off x="332504" y="100323"/>
            <a:ext cx="837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908406" y="660760"/>
            <a:ext cx="3517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5019997" y="1317572"/>
            <a:ext cx="3717986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=""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3" y="2874002"/>
              <a:ext cx="31813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1886389" y="3381741"/>
            <a:ext cx="5759330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=""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0"/>
              <a:ext cx="463036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từng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06900" y="1209031"/>
            <a:ext cx="4271048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=""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0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0" y="-141668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87" y="3185267"/>
            <a:ext cx="1828749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1954467" y="966967"/>
            <a:ext cx="7189533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=""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=""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=""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498745" y="875320"/>
            <a:ext cx="1512473" cy="155502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671925" y="1025211"/>
            <a:ext cx="1131881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 smtClea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31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1930615" y="1254493"/>
            <a:ext cx="635761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 SÁNG CỦA YÊU 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1278403" y="2779500"/>
            <a:ext cx="6106041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419623" y="851677"/>
            <a:ext cx="1237148" cy="20793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1909572" y="1024431"/>
            <a:ext cx="6171346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=""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6864474" y="996601"/>
              <a:ext cx="3251331" cy="149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47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=""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7527" y="1293653"/>
            <a:ext cx="7312083" cy="1287360"/>
          </a:xfrm>
          <a:prstGeom prst="roundRect">
            <a:avLst>
              <a:gd name="adj" fmla="val 41152"/>
            </a:avLst>
          </a:prstGeom>
          <a:noFill/>
          <a:ln w="38100">
            <a:prstDash val="sys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645627" y="1311258"/>
            <a:ext cx="6388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noProof="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lang="en-US" sz="3200" i="1" noProof="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noProof="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i="1" noProof="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noProof="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i="1" noProof="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noProof="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i="1" noProof="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i="1" noProof="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i="1" noProof="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228600" y="2729102"/>
            <a:ext cx="84128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dung, ý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2971800" y="470826"/>
            <a:ext cx="339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87968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533400" y="1719084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6BC55FD-B619-4CC1-9C18-8BEE3E9D7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63" y="4114800"/>
            <a:ext cx="5396718" cy="31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92617" y="1607715"/>
            <a:ext cx="8374488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113477" y="432704"/>
            <a:ext cx="4449907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2616" y="1369175"/>
            <a:ext cx="80113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Nhận biết các sự việc trong câu chuyện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Ánh</a:t>
            </a:r>
            <a:r>
              <a:rPr lang="en-US" sz="36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sáng</a:t>
            </a:r>
            <a:r>
              <a:rPr lang="en-US" sz="36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36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yêu</a:t>
            </a:r>
            <a:r>
              <a:rPr lang="en-US" sz="36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thương</a:t>
            </a:r>
            <a:r>
              <a:rPr lang="vi-VN" sz="36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qua tranh minh hoạ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latin typeface="Times New Roman"/>
              <a:ea typeface="Times New Roman"/>
            </a:endParaRPr>
          </a:p>
          <a:p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Nói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được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sự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việc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; K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ể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lại được 1 – 2 đoạn của câu chuyện dựa vào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Kể được cho người thân nghe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cậu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bé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Ê-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đi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xơn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trong </a:t>
            </a:r>
            <a:r>
              <a:rPr lang="vi-VN" sz="3600" dirty="0">
                <a:solidFill>
                  <a:srgbClr val="000000"/>
                </a:solidFill>
                <a:latin typeface="Times New Roman"/>
                <a:ea typeface="Times New Roman"/>
              </a:rPr>
              <a:t>câu </a:t>
            </a:r>
            <a:r>
              <a:rPr lang="vi-VN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chuyện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81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65" y="3186338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2418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Cây gia đ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902036"/>
          </a:xfrm>
          <a:prstGeom prst="rect">
            <a:avLst/>
          </a:prstGeom>
        </p:spPr>
      </p:pic>
      <p:sp>
        <p:nvSpPr>
          <p:cNvPr id="3" name="文本框 22">
            <a:extLst>
              <a:ext uri="{FF2B5EF4-FFF2-40B4-BE49-F238E27FC236}">
                <a16:creationId xmlns=""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504281" y="248078"/>
            <a:ext cx="4285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ta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hát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zh-CN" sz="40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65" y="3186338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1385" y="3006461"/>
            <a:ext cx="423239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9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201209" y="152601"/>
            <a:ext cx="855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599"/>
            <a:ext cx="9067799" cy="320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nhthangpc.V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191000"/>
            <a:ext cx="907472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r="50000"/>
          <a:stretch/>
        </p:blipFill>
        <p:spPr bwMode="auto">
          <a:xfrm>
            <a:off x="990600" y="609600"/>
            <a:ext cx="7315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5205074"/>
            <a:ext cx="7162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Tranh 1: Mẹ ốm nằm giường, Ê-đi-xơn lo lắng, ngồi bên </a:t>
            </a:r>
            <a:r>
              <a:rPr lang="vi-VN" sz="3200" b="1" dirty="0" smtClean="0"/>
              <a:t>mẹ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6722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6" t="12959"/>
          <a:stretch/>
        </p:blipFill>
        <p:spPr bwMode="auto">
          <a:xfrm>
            <a:off x="685800" y="609600"/>
            <a:ext cx="7696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9982" y="5502902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/>
              <a:t>Tranh 2: Ê-đi-xơn chạy đi tìm bác </a:t>
            </a:r>
            <a:r>
              <a:rPr lang="vi-VN" sz="3200" b="1" dirty="0" smtClean="0"/>
              <a:t>sĩ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20191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432</Words>
  <Application>Microsoft Office PowerPoint</Application>
  <PresentationFormat>On-screen Show (4:3)</PresentationFormat>
  <Paragraphs>55</Paragraphs>
  <Slides>22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22</cp:revision>
  <dcterms:created xsi:type="dcterms:W3CDTF">2024-01-02T04:59:05Z</dcterms:created>
  <dcterms:modified xsi:type="dcterms:W3CDTF">2024-01-02T05:24:05Z</dcterms:modified>
</cp:coreProperties>
</file>