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5" r:id="rId2"/>
    <p:sldId id="258" r:id="rId3"/>
    <p:sldId id="259" r:id="rId4"/>
    <p:sldId id="260" r:id="rId5"/>
    <p:sldId id="266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4EED1A-C971-48CD-A541-8741A631A09F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9274F-8638-40CB-8185-80A7FA8BF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70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81B1F-2521-4E24-A028-52B6FE0F99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8115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F9681-5733-4864-91BB-065A552251BC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D7A9-6632-4F98-9ADF-876BB6446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295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F9681-5733-4864-91BB-065A552251BC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D7A9-6632-4F98-9ADF-876BB6446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619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F9681-5733-4864-91BB-065A552251BC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D7A9-6632-4F98-9ADF-876BB6446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61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-1"/>
            <a:ext cx="9144000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10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9144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6652260" y="1"/>
            <a:ext cx="249174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748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F9681-5733-4864-91BB-065A552251BC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D7A9-6632-4F98-9ADF-876BB6446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77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F9681-5733-4864-91BB-065A552251BC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D7A9-6632-4F98-9ADF-876BB6446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35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F9681-5733-4864-91BB-065A552251BC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D7A9-6632-4F98-9ADF-876BB6446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887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F9681-5733-4864-91BB-065A552251BC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D7A9-6632-4F98-9ADF-876BB6446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020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F9681-5733-4864-91BB-065A552251BC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D7A9-6632-4F98-9ADF-876BB6446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786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F9681-5733-4864-91BB-065A552251BC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D7A9-6632-4F98-9ADF-876BB6446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68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F9681-5733-4864-91BB-065A552251BC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D7A9-6632-4F98-9ADF-876BB6446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827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F9681-5733-4864-91BB-065A552251BC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D7A9-6632-4F98-9ADF-876BB6446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291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F9681-5733-4864-91BB-065A552251BC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CD7A9-6632-4F98-9ADF-876BB6446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99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2133600" y="2448218"/>
            <a:ext cx="4267200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5" y="4953008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23" y="4165378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19952" y="-18954"/>
            <a:ext cx="9024048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文本框 22">
            <a:extLst>
              <a:ext uri="{FF2B5EF4-FFF2-40B4-BE49-F238E27FC236}">
                <a16:creationId xmlns:a16="http://schemas.microsoft.com/office/drawing/2014/main" xmlns="" id="{00814D79-2C31-4FC1-87ED-2981661BE03A}"/>
              </a:ext>
            </a:extLst>
          </p:cNvPr>
          <p:cNvSpPr txBox="1"/>
          <p:nvPr/>
        </p:nvSpPr>
        <p:spPr>
          <a:xfrm>
            <a:off x="2267675" y="2680492"/>
            <a:ext cx="47565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000" dirty="0" err="1" smtClean="0"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Đọc</a:t>
            </a:r>
            <a:r>
              <a:rPr lang="en-US" altLang="zh-CN" sz="5000" dirty="0" smtClean="0"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5000" dirty="0" err="1" smtClean="0"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mở</a:t>
            </a:r>
            <a:r>
              <a:rPr lang="en-US" altLang="zh-CN" sz="5000" dirty="0" smtClean="0"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5000" dirty="0" err="1" smtClean="0"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rộng</a:t>
            </a:r>
            <a:endParaRPr kumimoji="0" lang="zh-CN" altLang="en-US" sz="5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9752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AFA68B95-2E26-4AA8-A85A-2DF96EDCCAF8}"/>
              </a:ext>
            </a:extLst>
          </p:cNvPr>
          <p:cNvSpPr/>
          <p:nvPr/>
        </p:nvSpPr>
        <p:spPr>
          <a:xfrm>
            <a:off x="403501" y="267798"/>
            <a:ext cx="8176847" cy="61757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Iết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855706" y="1292518"/>
            <a:ext cx="7288293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62000" y="1142786"/>
            <a:ext cx="1350254" cy="144344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762000" y="1229562"/>
            <a:ext cx="1316281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267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32</a:t>
            </a:r>
            <a:endParaRPr kumimoji="0" lang="en-US" sz="426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69606" y="1547409"/>
            <a:ext cx="6585773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 CHONG CHÓNG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="" xmlns:a16="http://schemas.microsoft.com/office/drawing/2014/main" id="{3526A218-E0F8-4456-947C-7FFE753FB5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660" y="3552166"/>
            <a:ext cx="1713687" cy="289134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F6BE153F-7585-4D38-A263-BA52DFC5D669}"/>
              </a:ext>
            </a:extLst>
          </p:cNvPr>
          <p:cNvSpPr/>
          <p:nvPr/>
        </p:nvSpPr>
        <p:spPr>
          <a:xfrm>
            <a:off x="1415323" y="2704365"/>
            <a:ext cx="67043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lang="en-US" sz="54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6. </a:t>
            </a:r>
            <a:r>
              <a:rPr lang="en-US" sz="5400" b="1" dirty="0" err="1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54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n w="22225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mở</a:t>
            </a:r>
            <a:r>
              <a:rPr lang="en-US" sz="5400" b="1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n w="22225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rộng</a:t>
            </a:r>
            <a:endParaRPr lang="en-US" sz="5400" b="1" cap="none" spc="0" dirty="0">
              <a:ln w="22225">
                <a:solidFill>
                  <a:srgbClr val="00B0F0"/>
                </a:solidFill>
                <a:prstDash val="solid"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66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3" name="纯音乐 - 幻与幻想 轻快的钢琴曲 - 纯音乐版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77642" y="6922246"/>
            <a:ext cx="457200" cy="609600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031431" y="776212"/>
            <a:ext cx="6168590" cy="1148448"/>
          </a:xfrm>
          <a:prstGeom prst="rect">
            <a:avLst/>
          </a:prstGeom>
        </p:spPr>
        <p:txBody>
          <a:bodyPr/>
          <a:lstStyle>
            <a:lvl1pPr algn="ctr" defTabSz="1219200" rtl="0" eaLnBrk="1" latinLnBrk="0" hangingPunct="1">
              <a:spcBef>
                <a:spcPct val="0"/>
              </a:spcBef>
              <a:buNone/>
              <a:defRPr sz="5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370958" y="1924660"/>
            <a:ext cx="8563761" cy="2789009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4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Tx/>
              <a:buChar char="-"/>
            </a:pPr>
            <a:r>
              <a:rPr 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4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vi-VN" sz="1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07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audio>
              <p:cMediaNode numSld="9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397977"/>
            <a:ext cx="8493614" cy="1241493"/>
          </a:xfrm>
          <a:prstGeom prst="rect">
            <a:avLst/>
          </a:prstGeom>
          <a:noFill/>
        </p:spPr>
        <p:txBody>
          <a:bodyPr wrap="square" lIns="132204" tIns="66103" rIns="132204" bIns="66103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4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nấu</a:t>
            </a: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thăm</a:t>
            </a: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</a:t>
            </a: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en-US" sz="24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,…) </a:t>
            </a:r>
            <a:r>
              <a:rPr lang="en-US" sz="24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4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Minhthangpc.VN\Desktop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39470"/>
            <a:ext cx="8915399" cy="445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52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01650" y="640201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400" dirty="0"/>
              <a:t>Hôm nào ông có khách</a:t>
            </a:r>
            <a:br>
              <a:rPr lang="vi-VN" sz="2400" dirty="0"/>
            </a:br>
            <a:r>
              <a:rPr lang="vi-VN" sz="2400" dirty="0"/>
              <a:t>Để cháu đun nước cho</a:t>
            </a:r>
            <a:br>
              <a:rPr lang="vi-VN" sz="2400" dirty="0"/>
            </a:br>
            <a:r>
              <a:rPr lang="vi-VN" sz="2400" dirty="0"/>
              <a:t>Nhưng cái siêu nó to</a:t>
            </a:r>
            <a:br>
              <a:rPr lang="vi-VN" sz="2400" dirty="0"/>
            </a:br>
            <a:r>
              <a:rPr lang="vi-VN" sz="2400" dirty="0"/>
              <a:t>Cháu nhờ ông xách nhé</a:t>
            </a:r>
            <a:r>
              <a:rPr lang="vi-VN" sz="2400" dirty="0" smtClean="0"/>
              <a:t>!</a:t>
            </a:r>
            <a:endParaRPr lang="en-US" sz="2400" dirty="0" smtClean="0"/>
          </a:p>
          <a:p>
            <a:endParaRPr lang="vi-VN" sz="2400" dirty="0"/>
          </a:p>
          <a:p>
            <a:r>
              <a:rPr lang="vi-VN" sz="2400" dirty="0"/>
              <a:t>Cháu ra sân rút rạ</a:t>
            </a:r>
            <a:br>
              <a:rPr lang="vi-VN" sz="2400" dirty="0"/>
            </a:br>
            <a:r>
              <a:rPr lang="vi-VN" sz="2400" dirty="0"/>
              <a:t>Ông phải ôm vào cơ</a:t>
            </a:r>
            <a:br>
              <a:rPr lang="vi-VN" sz="2400" dirty="0"/>
            </a:br>
            <a:r>
              <a:rPr lang="vi-VN" sz="2400" dirty="0"/>
              <a:t>Ngọn lửa nó bùng to</a:t>
            </a:r>
            <a:br>
              <a:rPr lang="vi-VN" sz="2400" dirty="0"/>
            </a:br>
            <a:r>
              <a:rPr lang="vi-VN" sz="2400" dirty="0"/>
              <a:t>Cháu nhờ ông dập bớt</a:t>
            </a:r>
            <a:r>
              <a:rPr lang="vi-VN" sz="2400" dirty="0" smtClean="0"/>
              <a:t>.</a:t>
            </a:r>
            <a:endParaRPr lang="en-US" sz="2400" dirty="0" smtClean="0"/>
          </a:p>
          <a:p>
            <a:endParaRPr lang="vi-VN" sz="2400" dirty="0"/>
          </a:p>
          <a:p>
            <a:r>
              <a:rPr lang="vi-VN" sz="2400" dirty="0"/>
              <a:t>Khói nó chui ra bếp</a:t>
            </a:r>
            <a:br>
              <a:rPr lang="vi-VN" sz="2400" dirty="0"/>
            </a:br>
            <a:r>
              <a:rPr lang="vi-VN" sz="2400" dirty="0"/>
              <a:t>Ông thổi hết khói đi</a:t>
            </a:r>
            <a:br>
              <a:rPr lang="vi-VN" sz="2400" dirty="0"/>
            </a:br>
            <a:r>
              <a:rPr lang="vi-VN" sz="2400" dirty="0"/>
              <a:t>Ông cười xoà: “Thế thì</a:t>
            </a:r>
            <a:br>
              <a:rPr lang="vi-VN" sz="2400" dirty="0"/>
            </a:br>
            <a:r>
              <a:rPr lang="vi-VN" sz="2400" dirty="0"/>
              <a:t>Lấy ai ngồi tiếp khách</a:t>
            </a:r>
            <a:r>
              <a:rPr lang="vi-VN" sz="2400" dirty="0" smtClean="0"/>
              <a:t>?”.</a:t>
            </a:r>
            <a:endParaRPr lang="vi-VN" sz="2400" dirty="0"/>
          </a:p>
        </p:txBody>
      </p:sp>
      <p:sp>
        <p:nvSpPr>
          <p:cNvPr id="3" name="Rectangle 2"/>
          <p:cNvSpPr/>
          <p:nvPr/>
        </p:nvSpPr>
        <p:spPr>
          <a:xfrm>
            <a:off x="3200400" y="103889"/>
            <a:ext cx="22108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THỎ THẺ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17500" y="6096000"/>
            <a:ext cx="25561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Tác</a:t>
            </a:r>
            <a:r>
              <a:rPr lang="en-US" sz="2400" dirty="0" smtClean="0"/>
              <a:t> </a:t>
            </a:r>
            <a:r>
              <a:rPr lang="en-US" sz="2400" dirty="0" err="1" smtClean="0"/>
              <a:t>giả</a:t>
            </a:r>
            <a:r>
              <a:rPr lang="en-US" sz="2400" dirty="0" smtClean="0"/>
              <a:t>: </a:t>
            </a:r>
            <a:r>
              <a:rPr lang="en-US" sz="2400" i="1" dirty="0" err="1" smtClean="0"/>
              <a:t>Hoàng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Tá</a:t>
            </a:r>
            <a:endParaRPr lang="vi-VN" sz="2400" i="1" dirty="0"/>
          </a:p>
        </p:txBody>
      </p:sp>
    </p:spTree>
    <p:extLst>
      <p:ext uri="{BB962C8B-B14F-4D97-AF65-F5344CB8AC3E}">
        <p14:creationId xmlns:p14="http://schemas.microsoft.com/office/powerpoint/2010/main" val="1702116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2455" y="794266"/>
            <a:ext cx="35052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vi-VN" dirty="0" smtClean="0"/>
              <a:t>Cháu </a:t>
            </a:r>
            <a:r>
              <a:rPr lang="vi-VN" dirty="0"/>
              <a:t>tới lớp mầm non</a:t>
            </a:r>
            <a:br>
              <a:rPr lang="vi-VN" dirty="0"/>
            </a:br>
            <a:r>
              <a:rPr lang="vi-VN" dirty="0"/>
              <a:t>Ông vào hội người già</a:t>
            </a:r>
            <a:br>
              <a:rPr lang="vi-VN" dirty="0"/>
            </a:br>
            <a:r>
              <a:rPr lang="vi-VN" dirty="0"/>
              <a:t>Chiều chiều ông ghé qua</a:t>
            </a:r>
            <a:br>
              <a:rPr lang="vi-VN" dirty="0"/>
            </a:br>
            <a:r>
              <a:rPr lang="vi-VN" dirty="0"/>
              <a:t>Trường mầm non đón cháu.</a:t>
            </a:r>
          </a:p>
          <a:p>
            <a:endParaRPr lang="en-US" dirty="0" smtClean="0"/>
          </a:p>
          <a:p>
            <a:r>
              <a:rPr lang="vi-VN" dirty="0" smtClean="0"/>
              <a:t>Ơi </a:t>
            </a:r>
            <a:r>
              <a:rPr lang="vi-VN" dirty="0"/>
              <a:t>con chim sáo nhỏ</a:t>
            </a:r>
            <a:br>
              <a:rPr lang="vi-VN" dirty="0"/>
            </a:br>
            <a:r>
              <a:rPr lang="vi-VN" dirty="0"/>
              <a:t>Của ông ngoan không nào?</a:t>
            </a:r>
            <a:br>
              <a:rPr lang="vi-VN" dirty="0"/>
            </a:br>
            <a:r>
              <a:rPr lang="vi-VN" dirty="0"/>
              <a:t>Sà lòng ông cháu chào</a:t>
            </a:r>
            <a:br>
              <a:rPr lang="vi-VN" dirty="0"/>
            </a:br>
            <a:r>
              <a:rPr lang="vi-VN" dirty="0"/>
              <a:t>Ríu rít kể bao chuyện:</a:t>
            </a:r>
            <a:br>
              <a:rPr lang="vi-VN" dirty="0"/>
            </a:br>
            <a:r>
              <a:rPr lang="vi-VN" dirty="0"/>
              <a:t>Nào bạn Nam bạn Tiến</a:t>
            </a:r>
            <a:br>
              <a:rPr lang="vi-VN" dirty="0"/>
            </a:br>
            <a:r>
              <a:rPr lang="vi-VN" dirty="0"/>
              <a:t>Ăn chậm và khóc nhè</a:t>
            </a:r>
            <a:br>
              <a:rPr lang="vi-VN" dirty="0"/>
            </a:br>
            <a:r>
              <a:rPr lang="vi-VN" dirty="0"/>
              <a:t>Rửa mặt lại rất lười</a:t>
            </a:r>
            <a:br>
              <a:rPr lang="vi-VN" dirty="0"/>
            </a:br>
            <a:r>
              <a:rPr lang="vi-VN" dirty="0"/>
              <a:t>Chải răng sợ đau miệng</a:t>
            </a:r>
            <a:br>
              <a:rPr lang="vi-VN" dirty="0"/>
            </a:br>
            <a:r>
              <a:rPr lang="vi-VN" dirty="0"/>
              <a:t>Có bạn Tí rất ngoan</a:t>
            </a:r>
            <a:br>
              <a:rPr lang="vi-VN" dirty="0"/>
            </a:br>
            <a:r>
              <a:rPr lang="vi-VN" dirty="0"/>
              <a:t>Giờ học biết giơ tay</a:t>
            </a:r>
            <a:br>
              <a:rPr lang="vi-VN" dirty="0"/>
            </a:br>
            <a:r>
              <a:rPr lang="vi-VN" dirty="0"/>
              <a:t>Phát biểu rất hăng say</a:t>
            </a:r>
            <a:br>
              <a:rPr lang="vi-VN" dirty="0"/>
            </a:br>
            <a:r>
              <a:rPr lang="vi-VN" dirty="0"/>
              <a:t>Thưa cô thật lễ phép.</a:t>
            </a:r>
          </a:p>
          <a:p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4017818" y="60960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vi-VN" dirty="0" smtClean="0"/>
              <a:t>Nhìn </a:t>
            </a:r>
            <a:r>
              <a:rPr lang="vi-VN" dirty="0"/>
              <a:t>cháu ông mỉm cười:</a:t>
            </a:r>
            <a:br>
              <a:rPr lang="vi-VN" dirty="0"/>
            </a:br>
            <a:r>
              <a:rPr lang="vi-VN" dirty="0"/>
              <a:t>Kể chuyện cháu đi nào</a:t>
            </a:r>
            <a:br>
              <a:rPr lang="vi-VN" dirty="0"/>
            </a:br>
            <a:r>
              <a:rPr lang="vi-VN" dirty="0"/>
              <a:t>Cô giáo dạy ra sao</a:t>
            </a:r>
            <a:br>
              <a:rPr lang="vi-VN" dirty="0"/>
            </a:br>
            <a:r>
              <a:rPr lang="vi-VN" dirty="0"/>
              <a:t>Phiếu “Bé ngoan” đâu nhỉ ?</a:t>
            </a:r>
            <a:br>
              <a:rPr lang="vi-VN" dirty="0"/>
            </a:br>
            <a:r>
              <a:rPr lang="vi-VN" dirty="0"/>
              <a:t>Cháu nhìn ông tủm tỉm:</a:t>
            </a:r>
            <a:br>
              <a:rPr lang="vi-VN" dirty="0"/>
            </a:br>
            <a:r>
              <a:rPr lang="vi-VN" dirty="0"/>
              <a:t>Cháu của ông ngoan mà</a:t>
            </a:r>
            <a:br>
              <a:rPr lang="vi-VN" dirty="0"/>
            </a:br>
            <a:r>
              <a:rPr lang="vi-VN" dirty="0"/>
              <a:t>Cô giáo tặng cháu hoa</a:t>
            </a:r>
            <a:br>
              <a:rPr lang="vi-VN" dirty="0"/>
            </a:br>
            <a:r>
              <a:rPr lang="vi-VN" dirty="0"/>
              <a:t>Và tuyên dương trước lớp</a:t>
            </a:r>
            <a:r>
              <a:rPr lang="vi-VN" dirty="0" smtClean="0"/>
              <a:t>.</a:t>
            </a:r>
            <a:endParaRPr lang="vi-VN" dirty="0"/>
          </a:p>
        </p:txBody>
      </p:sp>
      <p:sp>
        <p:nvSpPr>
          <p:cNvPr id="6" name="Rectangle 5"/>
          <p:cNvSpPr/>
          <p:nvPr/>
        </p:nvSpPr>
        <p:spPr>
          <a:xfrm>
            <a:off x="2284010" y="286434"/>
            <a:ext cx="34676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 VÀ CHÁU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99709" y="3733800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i="1" dirty="0"/>
              <a:t>Tác giả: </a:t>
            </a:r>
            <a:r>
              <a:rPr lang="vi-VN" b="1" i="1" dirty="0"/>
              <a:t>Tương Giao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32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9959" y="347313"/>
            <a:ext cx="8374673" cy="2150203"/>
          </a:xfrm>
          <a:prstGeom prst="rect">
            <a:avLst/>
          </a:prstGeom>
          <a:noFill/>
        </p:spPr>
        <p:txBody>
          <a:bodyPr wrap="square" lIns="132204" tIns="66103" rIns="132204" bIns="66103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defTabSz="1321984">
              <a:lnSpc>
                <a:spcPct val="150000"/>
              </a:lnSpc>
            </a:pPr>
            <a:r>
              <a:rPr lang="en-US" sz="2912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912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912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12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912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12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912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12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2912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12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912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12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912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12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912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12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912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12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2912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12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912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12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912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12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912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12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912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Chia </a:t>
            </a:r>
            <a:r>
              <a:rPr lang="en-US" sz="2912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2912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12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912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12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912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12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912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12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</a:t>
            </a:r>
            <a:r>
              <a:rPr lang="en-US" sz="2912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12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912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12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912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12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912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12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912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12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2912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12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912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12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912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12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2912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12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912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12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912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912" b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733" y="3124200"/>
            <a:ext cx="4652074" cy="291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99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623445" y="800304"/>
            <a:ext cx="756238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20" name="Picture 19" descr="A picture containing clipart&#10;&#10;Description automatically generated">
            <a:extLst>
              <a:ext uri="{FF2B5EF4-FFF2-40B4-BE49-F238E27FC236}">
                <a16:creationId xmlns="" xmlns:a16="http://schemas.microsoft.com/office/drawing/2014/main" id="{47C00D88-440F-457E-B2EA-B86A91750E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172" y="2798481"/>
            <a:ext cx="5403865" cy="288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50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179</Words>
  <Application>Microsoft Office PowerPoint</Application>
  <PresentationFormat>On-screen Show (4:3)</PresentationFormat>
  <Paragraphs>31</Paragraphs>
  <Slides>8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Minhthangpc.VN</cp:lastModifiedBy>
  <cp:revision>13</cp:revision>
  <dcterms:created xsi:type="dcterms:W3CDTF">2024-01-02T05:36:48Z</dcterms:created>
  <dcterms:modified xsi:type="dcterms:W3CDTF">2024-01-02T05:50:13Z</dcterms:modified>
</cp:coreProperties>
</file>