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387" r:id="rId3"/>
    <p:sldId id="376" r:id="rId4"/>
    <p:sldId id="378" r:id="rId5"/>
    <p:sldId id="385" r:id="rId6"/>
    <p:sldId id="370" r:id="rId7"/>
    <p:sldId id="302" r:id="rId8"/>
    <p:sldId id="334" r:id="rId9"/>
    <p:sldId id="348" r:id="rId10"/>
    <p:sldId id="365" r:id="rId11"/>
    <p:sldId id="259" r:id="rId12"/>
    <p:sldId id="362" r:id="rId13"/>
    <p:sldId id="349" r:id="rId14"/>
    <p:sldId id="379" r:id="rId15"/>
    <p:sldId id="351" r:id="rId16"/>
    <p:sldId id="366" r:id="rId17"/>
    <p:sldId id="303" r:id="rId18"/>
    <p:sldId id="381" r:id="rId19"/>
    <p:sldId id="38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799"/>
    <a:srgbClr val="303090"/>
    <a:srgbClr val="ED0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D944-0238-49A1-9168-DB7FFAB36B3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1AC56-7A12-4E76-89A7-135EE54C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9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31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2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3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12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34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00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3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9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1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7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8" r:id="rId10"/>
    <p:sldLayoutId id="2147483676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75" r:id="rId18"/>
    <p:sldLayoutId id="214748369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117600" y="2448218"/>
            <a:ext cx="9855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A9AA89-9343-468F-8867-307F75B72A45}"/>
              </a:ext>
            </a:extLst>
          </p:cNvPr>
          <p:cNvSpPr txBox="1"/>
          <p:nvPr/>
        </p:nvSpPr>
        <p:spPr>
          <a:xfrm>
            <a:off x="1903911" y="2362089"/>
            <a:ext cx="8875098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06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31783" y="462887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1337" y="1498978"/>
            <a:ext cx="340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1337" y="3546813"/>
            <a:ext cx="31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7331" y="1516885"/>
            <a:ext cx="330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8071" y="3525289"/>
            <a:ext cx="456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D71460-13C1-46CB-AC4E-2E19C8C3BABD}"/>
              </a:ext>
            </a:extLst>
          </p:cNvPr>
          <p:cNvSpPr txBox="1"/>
          <p:nvPr/>
        </p:nvSpPr>
        <p:spPr>
          <a:xfrm>
            <a:off x="6037331" y="2482660"/>
            <a:ext cx="348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9B92A1-9900-4950-8054-61D806FF853D}"/>
              </a:ext>
            </a:extLst>
          </p:cNvPr>
          <p:cNvSpPr txBox="1"/>
          <p:nvPr/>
        </p:nvSpPr>
        <p:spPr>
          <a:xfrm>
            <a:off x="1861337" y="2520609"/>
            <a:ext cx="358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-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xmlns="" id="{A51B1DC6-BC75-49DB-8115-A7BCBF1BE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35" y="4297833"/>
            <a:ext cx="2531165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0934" y="19130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47476" y="9830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8179078" y="6032657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0B6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8361" y="645059"/>
            <a:ext cx="3279123" cy="6299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1827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416656" y="3164560"/>
            <a:ext cx="165428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AE0AF9-6B9A-4537-85D7-2DD15572E8FC}"/>
              </a:ext>
            </a:extLst>
          </p:cNvPr>
          <p:cNvCxnSpPr/>
          <p:nvPr/>
        </p:nvCxnSpPr>
        <p:spPr>
          <a:xfrm flipH="1">
            <a:off x="9315660" y="3138802"/>
            <a:ext cx="165428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C2DD774-F54E-4AC6-9999-1F614D8946BC}"/>
              </a:ext>
            </a:extLst>
          </p:cNvPr>
          <p:cNvCxnSpPr/>
          <p:nvPr/>
        </p:nvCxnSpPr>
        <p:spPr>
          <a:xfrm flipH="1">
            <a:off x="9383524" y="3138802"/>
            <a:ext cx="165428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xmlns="" id="{FAB30BD9-D046-402E-BDEB-E5A229E28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35" y="4297833"/>
            <a:ext cx="2531165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47476" y="9830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822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04005" y="2362356"/>
            <a:ext cx="3744944" cy="4293619"/>
            <a:chOff x="1175416" y="1671618"/>
            <a:chExt cx="3166957" cy="3959277"/>
          </a:xfrm>
        </p:grpSpPr>
        <p:grpSp>
          <p:nvGrpSpPr>
            <p:cNvPr id="3" name="组合 2"/>
            <p:cNvGrpSpPr/>
            <p:nvPr/>
          </p:nvGrpSpPr>
          <p:grpSpPr>
            <a:xfrm>
              <a:off x="1175416" y="1671618"/>
              <a:ext cx="3166957" cy="3959277"/>
              <a:chOff x="1037431" y="1077062"/>
              <a:chExt cx="2168384" cy="2679542"/>
            </a:xfrm>
          </p:grpSpPr>
          <p:sp>
            <p:nvSpPr>
              <p:cNvPr id="8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65062" y="2450491"/>
              <a:ext cx="249996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Ê-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xơn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Mỹ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minh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đèn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phim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</a:t>
              </a:r>
              <a:endPara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24" name="Picture 2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xmlns="" id="{49353811-8CA3-4761-8BBE-B1BFAD78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82" y="1607250"/>
            <a:ext cx="3960444" cy="50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533794" y="672769"/>
            <a:ext cx="2853690" cy="5813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66890" y="1709881"/>
            <a:ext cx="3164337" cy="3956624"/>
            <a:chOff x="7656056" y="1709881"/>
            <a:chExt cx="3164337" cy="3956624"/>
          </a:xfrm>
        </p:grpSpPr>
        <p:grpSp>
          <p:nvGrpSpPr>
            <p:cNvPr id="5" name="组合 4"/>
            <p:cNvGrpSpPr/>
            <p:nvPr/>
          </p:nvGrpSpPr>
          <p:grpSpPr>
            <a:xfrm>
              <a:off x="7656056" y="1709881"/>
              <a:ext cx="3164337" cy="3956624"/>
              <a:chOff x="5897911" y="1105759"/>
              <a:chExt cx="2166590" cy="2677747"/>
            </a:xfrm>
          </p:grpSpPr>
          <p:sp>
            <p:nvSpPr>
              <p:cNvPr id="18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928483" y="2516327"/>
              <a:ext cx="28473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tây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sắt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dát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mỏng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lớp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chống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gỉ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bóng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38526" y="1757708"/>
            <a:ext cx="3164337" cy="3959275"/>
            <a:chOff x="4427692" y="1757708"/>
            <a:chExt cx="3164337" cy="3959275"/>
          </a:xfrm>
        </p:grpSpPr>
        <p:grpSp>
          <p:nvGrpSpPr>
            <p:cNvPr id="4" name="组合 3"/>
            <p:cNvGrpSpPr/>
            <p:nvPr/>
          </p:nvGrpSpPr>
          <p:grpSpPr>
            <a:xfrm>
              <a:off x="4427692" y="1757708"/>
              <a:ext cx="3164337" cy="3959275"/>
              <a:chOff x="3476638" y="1141629"/>
              <a:chExt cx="2166590" cy="2679541"/>
            </a:xfrm>
          </p:grpSpPr>
          <p:sp>
            <p:nvSpPr>
              <p:cNvPr id="1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621428" y="2537985"/>
              <a:ext cx="294617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ngại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thương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cảm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phần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lo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lắng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không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đành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lòng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trước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tình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của</a:t>
              </a:r>
              <a:r>
                <a:rPr kumimoji="0" lang="en-US" altLang="vi-VN" sz="2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người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khác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4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7" y="0"/>
            <a:ext cx="12214897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062" y="1917369"/>
            <a:ext cx="9771656" cy="9288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47476" y="9830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669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1677" y="215227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8681760" y="6061091"/>
            <a:ext cx="2505041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toàn 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2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548" y="170123"/>
            <a:ext cx="1056067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3506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05205" y="2014252"/>
            <a:ext cx="5153880" cy="4791761"/>
            <a:chOff x="3671465" y="1917139"/>
            <a:chExt cx="5153880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503445" y="2590134"/>
              <a:ext cx="37249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………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381" y="461796"/>
            <a:ext cx="1391479" cy="6033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200" y="1046172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61908" y="990169"/>
            <a:ext cx="1066393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397565" y="97449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3130" y="222078"/>
            <a:ext cx="568874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855" y="787778"/>
            <a:ext cx="11638936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NXB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1995)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9878548" y="138641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xmlns="" id="{555A5271-AFE3-4B38-9C50-21421BE1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039" y="-618440"/>
            <a:ext cx="12505385" cy="908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067" y="1725826"/>
            <a:ext cx="7881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lo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đi-xơn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khẩn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lo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xmlns="" id="{FDB9C68A-AC8E-4C03-B088-CCC1444666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89" y="3116687"/>
            <a:ext cx="3463020" cy="34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0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939437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1644</Words>
  <Application>Microsoft Office PowerPoint</Application>
  <PresentationFormat>Custom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44</cp:revision>
  <dcterms:created xsi:type="dcterms:W3CDTF">2021-07-24T02:39:26Z</dcterms:created>
  <dcterms:modified xsi:type="dcterms:W3CDTF">2024-01-02T05:28:12Z</dcterms:modified>
</cp:coreProperties>
</file>