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386" r:id="rId2"/>
    <p:sldId id="349" r:id="rId3"/>
    <p:sldId id="351" r:id="rId4"/>
    <p:sldId id="354" r:id="rId5"/>
    <p:sldId id="355" r:id="rId6"/>
    <p:sldId id="357" r:id="rId7"/>
    <p:sldId id="358" r:id="rId8"/>
    <p:sldId id="359" r:id="rId9"/>
    <p:sldId id="360" r:id="rId10"/>
    <p:sldId id="361" r:id="rId11"/>
    <p:sldId id="363" r:id="rId12"/>
    <p:sldId id="364" r:id="rId13"/>
    <p:sldId id="365" r:id="rId14"/>
    <p:sldId id="366" r:id="rId15"/>
    <p:sldId id="368" r:id="rId16"/>
    <p:sldId id="262" r:id="rId17"/>
    <p:sldId id="369" r:id="rId18"/>
    <p:sldId id="372" r:id="rId19"/>
    <p:sldId id="373" r:id="rId20"/>
    <p:sldId id="376" r:id="rId21"/>
    <p:sldId id="377" r:id="rId22"/>
    <p:sldId id="378" r:id="rId23"/>
    <p:sldId id="379" r:id="rId24"/>
    <p:sldId id="319" r:id="rId25"/>
    <p:sldId id="380" r:id="rId26"/>
    <p:sldId id="284" r:id="rId27"/>
    <p:sldId id="381" r:id="rId28"/>
    <p:sldId id="382" r:id="rId29"/>
    <p:sldId id="383" r:id="rId30"/>
    <p:sldId id="384" r:id="rId31"/>
    <p:sldId id="309" r:id="rId32"/>
  </p:sldIdLst>
  <p:sldSz cx="12192000" cy="6858000"/>
  <p:notesSz cx="6858000" cy="9144000"/>
  <p:embeddedFontLst>
    <p:embeddedFont>
      <p:font typeface="Calibri" pitchFamily="34" charset="0"/>
      <p:regular r:id="rId34"/>
      <p:bold r:id="rId35"/>
      <p:italic r:id="rId36"/>
      <p:boldItalic r:id="rId37"/>
    </p:embeddedFont>
    <p:embeddedFont>
      <p:font typeface="Great Vibes" charset="0"/>
      <p:regular r:id="rId38"/>
    </p:embeddedFont>
    <p:embeddedFont>
      <p:font typeface="#9Slide03 AmpleSoft Bold" charset="-93"/>
      <p:regular r:id="rId39"/>
    </p:embeddedFont>
    <p:embeddedFont>
      <p:font typeface="Sriracha" charset="-34"/>
      <p:regular r:id="rId40"/>
    </p:embeddedFont>
    <p:embeddedFont>
      <p:font typeface="Tahoma" pitchFamily="34" charset="0"/>
      <p:regular r:id="rId41"/>
      <p:bold r:id="rId42"/>
    </p:embeddedFont>
    <p:embeddedFont>
      <p:font typeface="Sigmar One" charset="-93"/>
      <p:regular r:id="rId43"/>
    </p:embeddedFont>
    <p:embeddedFont>
      <p:font typeface="Nunito Black" charset="-93"/>
      <p:bold r:id="rId44"/>
      <p:boldItalic r:id="rId45"/>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8000"/>
    <a:srgbClr val="FFFFCC"/>
    <a:srgbClr val="F92D67"/>
    <a:srgbClr val="DFDFDF"/>
    <a:srgbClr val="FDD9BB"/>
    <a:srgbClr val="F9C9BF"/>
    <a:srgbClr val="00FF00"/>
    <a:srgbClr val="ECF3C5"/>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20" y="-90"/>
      </p:cViewPr>
      <p:guideLst>
        <p:guide orient="horz" pos="1440"/>
        <p:guide pos="19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12/27/2022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6C4C2-F13A-4CC4-8149-5487B31C65F9}" type="slidenum">
              <a:rPr lang="en-US" smtClean="0"/>
              <a:t>1</a:t>
            </a:fld>
            <a:endParaRPr lang="en-US"/>
          </a:p>
        </p:txBody>
      </p:sp>
    </p:spTree>
    <p:extLst>
      <p:ext uri="{BB962C8B-B14F-4D97-AF65-F5344CB8AC3E}">
        <p14:creationId xmlns:p14="http://schemas.microsoft.com/office/powerpoint/2010/main" val="155591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75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12/27/2022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22.pn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a16="http://schemas.microsoft.com/office/drawing/2014/main" xmlns="" id="{8323581E-9856-ACB1-55AC-0DD27AA1F194}"/>
              </a:ext>
            </a:extLst>
          </p:cNvPr>
          <p:cNvGrpSpPr/>
          <p:nvPr/>
        </p:nvGrpSpPr>
        <p:grpSpPr>
          <a:xfrm>
            <a:off x="787789" y="2281645"/>
            <a:ext cx="10559344" cy="1305312"/>
            <a:chOff x="5395119" y="3904156"/>
            <a:chExt cx="7750289" cy="1508760"/>
          </a:xfrm>
        </p:grpSpPr>
        <p:sp>
          <p:nvSpPr>
            <p:cNvPr id="10" name="Rectangle: Rounded Corners 8">
              <a:extLst>
                <a:ext uri="{FF2B5EF4-FFF2-40B4-BE49-F238E27FC236}">
                  <a16:creationId xmlns:a16="http://schemas.microsoft.com/office/drawing/2014/main" xmlns=""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a16="http://schemas.microsoft.com/office/drawing/2014/main" xmlns=""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a16="http://schemas.microsoft.com/office/drawing/2014/main" xmlns="" id="{0C945CCD-B735-91CA-F486-32899F0965E0}"/>
              </a:ext>
            </a:extLst>
          </p:cNvPr>
          <p:cNvGrpSpPr/>
          <p:nvPr/>
        </p:nvGrpSpPr>
        <p:grpSpPr>
          <a:xfrm>
            <a:off x="0" y="-53065"/>
            <a:ext cx="12192000" cy="1966549"/>
            <a:chOff x="-198120" y="-1143000"/>
            <a:chExt cx="12694920" cy="3657600"/>
          </a:xfrm>
        </p:grpSpPr>
        <p:sp>
          <p:nvSpPr>
            <p:cNvPr id="4" name="Rectangle 12">
              <a:extLst>
                <a:ext uri="{FF2B5EF4-FFF2-40B4-BE49-F238E27FC236}">
                  <a16:creationId xmlns:a16="http://schemas.microsoft.com/office/drawing/2014/main" xmlns=""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a16="http://schemas.microsoft.com/office/drawing/2014/main" xmlns=""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a16="http://schemas.microsoft.com/office/drawing/2014/main" xmlns=""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a16="http://schemas.microsoft.com/office/drawing/2014/main" xmlns="" id="{C9156996-CE34-5902-A0D8-F399CA9A4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402" y="4229103"/>
            <a:ext cx="9439745" cy="2790075"/>
          </a:xfrm>
          <a:prstGeom prst="rect">
            <a:avLst/>
          </a:prstGeom>
        </p:spPr>
      </p:pic>
      <p:pic>
        <p:nvPicPr>
          <p:cNvPr id="8" name="Picture 2">
            <a:extLst>
              <a:ext uri="{FF2B5EF4-FFF2-40B4-BE49-F238E27FC236}">
                <a16:creationId xmlns:a16="http://schemas.microsoft.com/office/drawing/2014/main" xmlns="" id="{A5AD831D-3C9A-53B3-02C4-1434D0EEF65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7519" y="3586957"/>
            <a:ext cx="2638084" cy="3267384"/>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a16="http://schemas.microsoft.com/office/drawing/2014/main" xmlns="" id="{5A8348B3-CB2D-E2EF-972D-EB623E0AF026}"/>
              </a:ext>
            </a:extLst>
          </p:cNvPr>
          <p:cNvSpPr txBox="1"/>
          <p:nvPr/>
        </p:nvSpPr>
        <p:spPr>
          <a:xfrm>
            <a:off x="1207424" y="2593107"/>
            <a:ext cx="9752224" cy="615535"/>
          </a:xfrm>
          <a:prstGeom prst="rect">
            <a:avLst/>
          </a:prstGeom>
          <a:noFill/>
        </p:spPr>
        <p:txBody>
          <a:bodyPr wrap="square" lIns="91422" tIns="45711" rIns="91422" bIns="45711" rtlCol="0">
            <a:spAutoFit/>
          </a:bodyPr>
          <a:lstStyle/>
          <a:p>
            <a:pPr algn="ctr"/>
            <a:r>
              <a:rPr lang="en-US" sz="3400" b="1" dirty="0" err="1">
                <a:solidFill>
                  <a:schemeClr val="accent2">
                    <a:lumMod val="75000"/>
                  </a:schemeClr>
                </a:solidFill>
                <a:latin typeface="Times New Roman" pitchFamily="18" charset="0"/>
                <a:ea typeface="Arial-Rounded" panose="020B0500000000000000" pitchFamily="34" charset="0"/>
                <a:cs typeface="Times New Roman" pitchFamily="18" charset="0"/>
              </a:rPr>
              <a:t>Tên</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bài</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Cây</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bút</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thần</a:t>
            </a:r>
            <a:endPar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endParaRPr>
          </a:p>
        </p:txBody>
      </p:sp>
      <p:sp>
        <p:nvSpPr>
          <p:cNvPr id="15" name="TextBox 7">
            <a:extLst>
              <a:ext uri="{FF2B5EF4-FFF2-40B4-BE49-F238E27FC236}">
                <a16:creationId xmlns="" xmlns:a16="http://schemas.microsoft.com/office/drawing/2014/main" id="{6DC882CD-F5C9-CB7F-C1D8-8794B4476DB3}"/>
              </a:ext>
            </a:extLst>
          </p:cNvPr>
          <p:cNvSpPr txBox="1"/>
          <p:nvPr/>
        </p:nvSpPr>
        <p:spPr>
          <a:xfrm>
            <a:off x="159936" y="-18954"/>
            <a:ext cx="12032064" cy="1215699"/>
          </a:xfrm>
          <a:prstGeom prst="rect">
            <a:avLst/>
          </a:prstGeom>
          <a:noFill/>
        </p:spPr>
        <p:txBody>
          <a:bodyPr wrap="square" lIns="91422" tIns="45711" rIns="91422" bIns="4571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9">
              <a:spcBef>
                <a:spcPts val="600"/>
              </a:spcBef>
              <a:defRPr/>
            </a:pPr>
            <a:r>
              <a:rPr lang="vi-VN" altLang="en-US" sz="3400" b="1" i="1" dirty="0">
                <a:solidFill>
                  <a:srgbClr val="002060"/>
                </a:solidFill>
                <a:latin typeface="+mj-lt"/>
                <a:cs typeface="Times New Roman" panose="02020603050405020304" pitchFamily="18" charset="0"/>
              </a:rPr>
              <a:t>TRƯỜNG TIỂU HỌC ÁI MỘ </a:t>
            </a:r>
            <a:r>
              <a:rPr lang="vi-VN" altLang="en-US" sz="3400" b="1" i="1" dirty="0" smtClean="0">
                <a:solidFill>
                  <a:srgbClr val="002060"/>
                </a:solidFill>
                <a:latin typeface="+mj-lt"/>
                <a:cs typeface="Times New Roman" panose="02020603050405020304" pitchFamily="18" charset="0"/>
              </a:rPr>
              <a:t>A</a:t>
            </a:r>
            <a:endParaRPr lang="en-US" altLang="en-US" sz="3400" b="1" i="1" dirty="0" smtClean="0">
              <a:solidFill>
                <a:srgbClr val="002060"/>
              </a:solidFill>
              <a:latin typeface="+mj-lt"/>
              <a:cs typeface="Times New Roman" panose="02020603050405020304" pitchFamily="18" charset="0"/>
            </a:endParaRPr>
          </a:p>
          <a:p>
            <a:pPr algn="ctr" defTabSz="914219">
              <a:spcBef>
                <a:spcPts val="600"/>
              </a:spcBef>
              <a:defRPr/>
            </a:pPr>
            <a:r>
              <a:rPr lang="vi-VN" altLang="en-US" sz="3400" b="1" i="1" dirty="0" smtClean="0">
                <a:solidFill>
                  <a:srgbClr val="002060"/>
                </a:solidFill>
                <a:latin typeface="+mj-lt"/>
                <a:cs typeface="Times New Roman" panose="02020603050405020304" pitchFamily="18" charset="0"/>
              </a:rPr>
              <a:t>Bài </a:t>
            </a:r>
            <a:r>
              <a:rPr lang="vi-VN" altLang="en-US" sz="3400" b="1" i="1" dirty="0">
                <a:solidFill>
                  <a:srgbClr val="002060"/>
                </a:solidFill>
                <a:latin typeface="+mj-lt"/>
                <a:cs typeface="Times New Roman" panose="02020603050405020304" pitchFamily="18" charset="0"/>
              </a:rPr>
              <a:t>giảng điện tử </a:t>
            </a:r>
            <a:r>
              <a:rPr lang="en-US" altLang="en-US" sz="3400" b="1" i="1" dirty="0" err="1" smtClean="0">
                <a:solidFill>
                  <a:srgbClr val="002060"/>
                </a:solidFill>
                <a:latin typeface="Times New Roman" pitchFamily="18" charset="0"/>
                <a:cs typeface="Times New Roman" pitchFamily="18" charset="0"/>
              </a:rPr>
              <a:t>Tiếng</a:t>
            </a:r>
            <a:r>
              <a:rPr lang="en-US" altLang="en-US" sz="3400" b="1" i="1" dirty="0" smtClean="0">
                <a:solidFill>
                  <a:srgbClr val="002060"/>
                </a:solidFill>
                <a:latin typeface="Times New Roman" pitchFamily="18" charset="0"/>
                <a:cs typeface="Times New Roman" pitchFamily="18" charset="0"/>
              </a:rPr>
              <a:t> </a:t>
            </a:r>
            <a:r>
              <a:rPr lang="en-US" altLang="en-US" sz="3400" b="1" i="1" dirty="0" err="1" smtClean="0">
                <a:solidFill>
                  <a:srgbClr val="002060"/>
                </a:solidFill>
                <a:latin typeface="Times New Roman" pitchFamily="18" charset="0"/>
                <a:cs typeface="Times New Roman" pitchFamily="18" charset="0"/>
              </a:rPr>
              <a:t>Việt</a:t>
            </a:r>
            <a:r>
              <a:rPr lang="en-US" altLang="en-US" sz="3400" b="1" i="1" dirty="0" smtClean="0">
                <a:solidFill>
                  <a:srgbClr val="002060"/>
                </a:solidFill>
                <a:latin typeface="Times New Roman" pitchFamily="18" charset="0"/>
                <a:cs typeface="Times New Roman" pitchFamily="18" charset="0"/>
              </a:rPr>
              <a:t> </a:t>
            </a:r>
            <a:r>
              <a:rPr lang="en-US" altLang="en-US" sz="3400" b="1" i="1" dirty="0" err="1" smtClean="0">
                <a:solidFill>
                  <a:srgbClr val="002060"/>
                </a:solidFill>
                <a:latin typeface="Times New Roman" pitchFamily="18" charset="0"/>
                <a:cs typeface="Times New Roman" pitchFamily="18" charset="0"/>
              </a:rPr>
              <a:t>lớp</a:t>
            </a:r>
            <a:r>
              <a:rPr lang="en-US" altLang="en-US" sz="3400" b="1" i="1" dirty="0" smtClean="0">
                <a:solidFill>
                  <a:srgbClr val="002060"/>
                </a:solidFill>
                <a:latin typeface="Times New Roman" pitchFamily="18" charset="0"/>
                <a:cs typeface="Times New Roman" pitchFamily="18" charset="0"/>
              </a:rPr>
              <a:t> </a:t>
            </a:r>
            <a:r>
              <a:rPr lang="en-US" altLang="en-US" sz="3400" b="1" i="1" dirty="0">
                <a:solidFill>
                  <a:srgbClr val="002060"/>
                </a:solidFill>
                <a:latin typeface="Times New Roman" pitchFamily="18" charset="0"/>
                <a:cs typeface="Times New Roman" pitchFamily="18" charset="0"/>
              </a:rPr>
              <a:t>3 </a:t>
            </a:r>
            <a:endParaRPr lang="en-US" altLang="en-US" sz="3400" b="1" i="1" dirty="0">
              <a:solidFill>
                <a:srgbClr val="002060"/>
              </a:solidFill>
              <a:latin typeface="+mj-lt"/>
              <a:cs typeface="Times New Roman" panose="02020603050405020304" pitchFamily="18" charset="0"/>
            </a:endParaRPr>
          </a:p>
        </p:txBody>
      </p:sp>
      <p:pic>
        <p:nvPicPr>
          <p:cNvPr id="13" name="Picture 12"/>
          <p:cNvPicPr>
            <a:picLocks noChangeAspect="1"/>
          </p:cNvPicPr>
          <p:nvPr/>
        </p:nvPicPr>
        <p:blipFill>
          <a:blip r:embed="rId6"/>
          <a:stretch>
            <a:fillRect/>
          </a:stretch>
        </p:blipFill>
        <p:spPr>
          <a:xfrm>
            <a:off x="0" y="690399"/>
            <a:ext cx="1276656" cy="1694966"/>
          </a:xfrm>
          <a:prstGeom prst="rect">
            <a:avLst/>
          </a:prstGeom>
        </p:spPr>
      </p:pic>
      <p:pic>
        <p:nvPicPr>
          <p:cNvPr id="16" name="Picture 15"/>
          <p:cNvPicPr>
            <a:picLocks noChangeAspect="1"/>
          </p:cNvPicPr>
          <p:nvPr/>
        </p:nvPicPr>
        <p:blipFill>
          <a:blip r:embed="rId7"/>
          <a:stretch>
            <a:fillRect/>
          </a:stretch>
        </p:blipFill>
        <p:spPr>
          <a:xfrm>
            <a:off x="11045032" y="1142042"/>
            <a:ext cx="1278091" cy="1184985"/>
          </a:xfrm>
          <a:prstGeom prst="rect">
            <a:avLst/>
          </a:prstGeom>
        </p:spPr>
      </p:pic>
    </p:spTree>
    <p:extLst>
      <p:ext uri="{BB962C8B-B14F-4D97-AF65-F5344CB8AC3E}">
        <p14:creationId xmlns:p14="http://schemas.microsoft.com/office/powerpoint/2010/main" val="249778719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xmlns=""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grpSp>
        <p:nvGrpSpPr>
          <p:cNvPr id="3" name="Group 2"/>
          <p:cNvGrpSpPr/>
          <p:nvPr/>
        </p:nvGrpSpPr>
        <p:grpSpPr>
          <a:xfrm>
            <a:off x="838200" y="1524000"/>
            <a:ext cx="10591800" cy="2286000"/>
            <a:chOff x="762000" y="1828800"/>
            <a:chExt cx="10591800" cy="2286000"/>
          </a:xfrm>
        </p:grpSpPr>
        <p:sp>
          <p:nvSpPr>
            <p:cNvPr id="7" name="Rounded Rectangle 6"/>
            <p:cNvSpPr/>
            <p:nvPr/>
          </p:nvSpPr>
          <p:spPr>
            <a:xfrm>
              <a:off x="1038874" y="1938696"/>
              <a:ext cx="10314926" cy="2176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Nunito Black" pitchFamily="2" charset="0"/>
                </a:rPr>
                <a:t>	</a:t>
              </a:r>
              <a:r>
                <a:rPr lang="vi-VN" sz="2400" dirty="0">
                  <a:solidFill>
                    <a:srgbClr val="00206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p:txBody>
        </p:sp>
        <p:grpSp>
          <p:nvGrpSpPr>
            <p:cNvPr id="13" name="Group 12"/>
            <p:cNvGrpSpPr/>
            <p:nvPr/>
          </p:nvGrpSpPr>
          <p:grpSpPr>
            <a:xfrm>
              <a:off x="762000" y="1828800"/>
              <a:ext cx="914801" cy="584333"/>
              <a:chOff x="-28110" y="914314"/>
              <a:chExt cx="851094" cy="584333"/>
            </a:xfrm>
          </p:grpSpPr>
          <p:pic>
            <p:nvPicPr>
              <p:cNvPr id="14" name="Picture 13">
                <a:extLst>
                  <a:ext uri="{FF2B5EF4-FFF2-40B4-BE49-F238E27FC236}">
                    <a16:creationId xmlns:a16="http://schemas.microsoft.com/office/drawing/2014/main" xmlns=""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5" name="TextBox 14">
                <a:extLst>
                  <a:ext uri="{FF2B5EF4-FFF2-40B4-BE49-F238E27FC236}">
                    <a16:creationId xmlns:a16="http://schemas.microsoft.com/office/drawing/2014/main" xmlns="" id="{6CB9475D-5FE6-AD42-327C-E5F28189D1C0}"/>
                  </a:ext>
                </a:extLst>
              </p:cNvPr>
              <p:cNvSpPr txBox="1"/>
              <p:nvPr/>
            </p:nvSpPr>
            <p:spPr>
              <a:xfrm>
                <a:off x="264712" y="960164"/>
                <a:ext cx="32893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1</a:t>
                </a:r>
              </a:p>
            </p:txBody>
          </p:sp>
        </p:grpSp>
      </p:grpSp>
      <p:sp>
        <p:nvSpPr>
          <p:cNvPr id="4" name="Rectangle 3"/>
          <p:cNvSpPr/>
          <p:nvPr/>
        </p:nvSpPr>
        <p:spPr>
          <a:xfrm>
            <a:off x="4475476" y="1143000"/>
            <a:ext cx="2748381" cy="523220"/>
          </a:xfrm>
          <a:prstGeom prst="rect">
            <a:avLst/>
          </a:prstGeom>
        </p:spPr>
        <p:txBody>
          <a:bodyPr wrap="none">
            <a:spAutoFit/>
          </a:bodyPr>
          <a:lstStyle/>
          <a:p>
            <a:pPr algn="ctr"/>
            <a:r>
              <a:rPr lang="en-US" sz="2800" b="1" spc="-133" dirty="0">
                <a:solidFill>
                  <a:srgbClr val="FF0000"/>
                </a:solidFill>
                <a:latin typeface="Nunito Black" pitchFamily="2" charset="0"/>
              </a:rPr>
              <a:t>CÂY BÚT THẦN</a:t>
            </a:r>
            <a:endParaRPr lang="en-US" sz="2800" dirty="0">
              <a:solidFill>
                <a:schemeClr val="tx2">
                  <a:lumMod val="50000"/>
                </a:schemeClr>
              </a:solidFill>
              <a:latin typeface="Nunito Black" pitchFamily="2" charset="0"/>
            </a:endParaRPr>
          </a:p>
        </p:txBody>
      </p:sp>
      <p:grpSp>
        <p:nvGrpSpPr>
          <p:cNvPr id="19" name="Group 18"/>
          <p:cNvGrpSpPr/>
          <p:nvPr/>
        </p:nvGrpSpPr>
        <p:grpSpPr>
          <a:xfrm>
            <a:off x="1038873" y="3886200"/>
            <a:ext cx="9933927" cy="2057400"/>
            <a:chOff x="1038873" y="3810000"/>
            <a:chExt cx="9933927" cy="2057400"/>
          </a:xfrm>
        </p:grpSpPr>
        <p:sp>
          <p:nvSpPr>
            <p:cNvPr id="8" name="Rounded Rectangle 7"/>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Nunito Black" pitchFamily="2" charset="0"/>
                </a:rPr>
                <a:t>	</a:t>
              </a:r>
              <a:r>
                <a:rPr lang="vi-VN" sz="2400" dirty="0">
                  <a:solidFill>
                    <a:srgbClr val="00206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p>
          </p:txBody>
        </p:sp>
        <p:grpSp>
          <p:nvGrpSpPr>
            <p:cNvPr id="16" name="Group 15"/>
            <p:cNvGrpSpPr/>
            <p:nvPr/>
          </p:nvGrpSpPr>
          <p:grpSpPr>
            <a:xfrm>
              <a:off x="1038873" y="3810000"/>
              <a:ext cx="914801" cy="584333"/>
              <a:chOff x="-28110" y="914314"/>
              <a:chExt cx="851094" cy="584333"/>
            </a:xfrm>
          </p:grpSpPr>
          <p:pic>
            <p:nvPicPr>
              <p:cNvPr id="17" name="Picture 16">
                <a:extLst>
                  <a:ext uri="{FF2B5EF4-FFF2-40B4-BE49-F238E27FC236}">
                    <a16:creationId xmlns:a16="http://schemas.microsoft.com/office/drawing/2014/main" xmlns=""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xmlns="" id="{6CB9475D-5FE6-AD42-327C-E5F28189D1C0}"/>
                  </a:ext>
                </a:extLst>
              </p:cNvPr>
              <p:cNvSpPr txBox="1"/>
              <p:nvPr/>
            </p:nvSpPr>
            <p:spPr>
              <a:xfrm>
                <a:off x="264712" y="960164"/>
                <a:ext cx="350770"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2</a:t>
                </a:r>
              </a:p>
            </p:txBody>
          </p:sp>
        </p:grpSp>
      </p:grpSp>
      <p:sp>
        <p:nvSpPr>
          <p:cNvPr id="22" name="TextBox 21">
            <a:extLst>
              <a:ext uri="{FF2B5EF4-FFF2-40B4-BE49-F238E27FC236}">
                <a16:creationId xmlns:a16="http://schemas.microsoft.com/office/drawing/2014/main" xmlns="" id="{874923DD-2CD3-2D7E-2162-E433FE8F2CFE}"/>
              </a:ext>
            </a:extLst>
          </p:cNvPr>
          <p:cNvSpPr txBox="1"/>
          <p:nvPr/>
        </p:nvSpPr>
        <p:spPr>
          <a:xfrm>
            <a:off x="838200" y="564118"/>
            <a:ext cx="4513502"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Luyện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đoạn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nối</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tiếp</a:t>
            </a:r>
            <a:endParaRPr lang="en-US" sz="28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33795178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855" t="1955"/>
          <a:stretch/>
        </p:blipFill>
        <p:spPr>
          <a:xfrm>
            <a:off x="762000" y="1295400"/>
            <a:ext cx="10744200" cy="4802456"/>
          </a:xfrm>
          <a:prstGeom prst="rect">
            <a:avLst/>
          </a:prstGeom>
        </p:spPr>
      </p:pic>
      <p:pic>
        <p:nvPicPr>
          <p:cNvPr id="5" name="Picture 4">
            <a:extLst>
              <a:ext uri="{FF2B5EF4-FFF2-40B4-BE49-F238E27FC236}">
                <a16:creationId xmlns:a16="http://schemas.microsoft.com/office/drawing/2014/main" xmlns=""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grpSp>
        <p:nvGrpSpPr>
          <p:cNvPr id="3" name="Group 2"/>
          <p:cNvGrpSpPr/>
          <p:nvPr/>
        </p:nvGrpSpPr>
        <p:grpSpPr>
          <a:xfrm>
            <a:off x="685800" y="457200"/>
            <a:ext cx="10210800" cy="1936380"/>
            <a:chOff x="762000" y="1828800"/>
            <a:chExt cx="10591800" cy="1905000"/>
          </a:xfrm>
        </p:grpSpPr>
        <p:sp>
          <p:nvSpPr>
            <p:cNvPr id="7" name="Rounded Rectangle 6"/>
            <p:cNvSpPr/>
            <p:nvPr/>
          </p:nvSpPr>
          <p:spPr>
            <a:xfrm>
              <a:off x="1038874" y="1938696"/>
              <a:ext cx="10314926" cy="1795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p:txBody>
        </p:sp>
        <p:grpSp>
          <p:nvGrpSpPr>
            <p:cNvPr id="13" name="Group 12"/>
            <p:cNvGrpSpPr/>
            <p:nvPr/>
          </p:nvGrpSpPr>
          <p:grpSpPr>
            <a:xfrm>
              <a:off x="762000" y="1828800"/>
              <a:ext cx="914801" cy="584333"/>
              <a:chOff x="-28110" y="914314"/>
              <a:chExt cx="851094" cy="584333"/>
            </a:xfrm>
          </p:grpSpPr>
          <p:pic>
            <p:nvPicPr>
              <p:cNvPr id="14" name="Picture 13">
                <a:extLst>
                  <a:ext uri="{FF2B5EF4-FFF2-40B4-BE49-F238E27FC236}">
                    <a16:creationId xmlns:a16="http://schemas.microsoft.com/office/drawing/2014/main" xmlns=""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5" name="TextBox 14">
                <a:extLst>
                  <a:ext uri="{FF2B5EF4-FFF2-40B4-BE49-F238E27FC236}">
                    <a16:creationId xmlns:a16="http://schemas.microsoft.com/office/drawing/2014/main" xmlns="" id="{6CB9475D-5FE6-AD42-327C-E5F28189D1C0}"/>
                  </a:ext>
                </a:extLst>
              </p:cNvPr>
              <p:cNvSpPr txBox="1"/>
              <p:nvPr/>
            </p:nvSpPr>
            <p:spPr>
              <a:xfrm>
                <a:off x="264712" y="960164"/>
                <a:ext cx="347787"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3</a:t>
                </a:r>
              </a:p>
            </p:txBody>
          </p:sp>
        </p:grpSp>
      </p:grpSp>
      <p:grpSp>
        <p:nvGrpSpPr>
          <p:cNvPr id="19" name="Group 18"/>
          <p:cNvGrpSpPr/>
          <p:nvPr/>
        </p:nvGrpSpPr>
        <p:grpSpPr>
          <a:xfrm>
            <a:off x="685800" y="2362200"/>
            <a:ext cx="10210800" cy="2091290"/>
            <a:chOff x="1038873" y="3810000"/>
            <a:chExt cx="9933927" cy="2057400"/>
          </a:xfrm>
        </p:grpSpPr>
        <p:sp>
          <p:nvSpPr>
            <p:cNvPr id="8" name="Rounded Rectangle 7"/>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p:txBody>
        </p:sp>
        <p:grpSp>
          <p:nvGrpSpPr>
            <p:cNvPr id="16" name="Group 15"/>
            <p:cNvGrpSpPr/>
            <p:nvPr/>
          </p:nvGrpSpPr>
          <p:grpSpPr>
            <a:xfrm>
              <a:off x="1038873" y="3810000"/>
              <a:ext cx="914801" cy="584333"/>
              <a:chOff x="-28110" y="914314"/>
              <a:chExt cx="851094" cy="584333"/>
            </a:xfrm>
          </p:grpSpPr>
          <p:pic>
            <p:nvPicPr>
              <p:cNvPr id="17" name="Picture 16">
                <a:extLst>
                  <a:ext uri="{FF2B5EF4-FFF2-40B4-BE49-F238E27FC236}">
                    <a16:creationId xmlns:a16="http://schemas.microsoft.com/office/drawing/2014/main" xmlns=""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xmlns="" id="{6CB9475D-5FE6-AD42-327C-E5F28189D1C0}"/>
                  </a:ext>
                </a:extLst>
              </p:cNvPr>
              <p:cNvSpPr txBox="1"/>
              <p:nvPr/>
            </p:nvSpPr>
            <p:spPr>
              <a:xfrm>
                <a:off x="264712" y="960164"/>
                <a:ext cx="355245"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4</a:t>
                </a:r>
              </a:p>
            </p:txBody>
          </p:sp>
        </p:grpSp>
      </p:grpSp>
      <p:grpSp>
        <p:nvGrpSpPr>
          <p:cNvPr id="21" name="Group 20"/>
          <p:cNvGrpSpPr/>
          <p:nvPr/>
        </p:nvGrpSpPr>
        <p:grpSpPr>
          <a:xfrm>
            <a:off x="762000" y="4419600"/>
            <a:ext cx="10134600" cy="2091290"/>
            <a:chOff x="1038873" y="3810000"/>
            <a:chExt cx="9933927" cy="2057400"/>
          </a:xfrm>
        </p:grpSpPr>
        <p:sp>
          <p:nvSpPr>
            <p:cNvPr id="22" name="Rounded Rectangle 21"/>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p:txBody>
        </p:sp>
        <p:grpSp>
          <p:nvGrpSpPr>
            <p:cNvPr id="23" name="Group 22"/>
            <p:cNvGrpSpPr/>
            <p:nvPr/>
          </p:nvGrpSpPr>
          <p:grpSpPr>
            <a:xfrm>
              <a:off x="1038873" y="3810000"/>
              <a:ext cx="914801" cy="584333"/>
              <a:chOff x="-28110" y="914314"/>
              <a:chExt cx="851094" cy="584333"/>
            </a:xfrm>
          </p:grpSpPr>
          <p:pic>
            <p:nvPicPr>
              <p:cNvPr id="24" name="Picture 23">
                <a:extLst>
                  <a:ext uri="{FF2B5EF4-FFF2-40B4-BE49-F238E27FC236}">
                    <a16:creationId xmlns:a16="http://schemas.microsoft.com/office/drawing/2014/main" xmlns=""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25" name="TextBox 24">
                <a:extLst>
                  <a:ext uri="{FF2B5EF4-FFF2-40B4-BE49-F238E27FC236}">
                    <a16:creationId xmlns:a16="http://schemas.microsoft.com/office/drawing/2014/main" xmlns="" id="{6CB9475D-5FE6-AD42-327C-E5F28189D1C0}"/>
                  </a:ext>
                </a:extLst>
              </p:cNvPr>
              <p:cNvSpPr txBox="1"/>
              <p:nvPr/>
            </p:nvSpPr>
            <p:spPr>
              <a:xfrm>
                <a:off x="264712" y="960164"/>
                <a:ext cx="365683"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5</a:t>
                </a:r>
              </a:p>
            </p:txBody>
          </p:sp>
        </p:grpSp>
      </p:grpSp>
    </p:spTree>
    <p:extLst>
      <p:ext uri="{BB962C8B-B14F-4D97-AF65-F5344CB8AC3E}">
        <p14:creationId xmlns:p14="http://schemas.microsoft.com/office/powerpoint/2010/main" val="331673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855" t="1955"/>
          <a:stretch/>
        </p:blipFill>
        <p:spPr>
          <a:xfrm>
            <a:off x="762000" y="1295400"/>
            <a:ext cx="10744200" cy="4802456"/>
          </a:xfrm>
          <a:prstGeom prst="rect">
            <a:avLst/>
          </a:prstGeom>
        </p:spPr>
      </p:pic>
      <p:pic>
        <p:nvPicPr>
          <p:cNvPr id="3" name="Picture 2">
            <a:extLst>
              <a:ext uri="{FF2B5EF4-FFF2-40B4-BE49-F238E27FC236}">
                <a16:creationId xmlns:a16="http://schemas.microsoft.com/office/drawing/2014/main" xmlns=""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4" name="TextBox 3">
            <a:extLst>
              <a:ext uri="{FF2B5EF4-FFF2-40B4-BE49-F238E27FC236}">
                <a16:creationId xmlns:a16="http://schemas.microsoft.com/office/drawing/2014/main" xmlns="" id="{874923DD-2CD3-2D7E-2162-E433FE8F2CFE}"/>
              </a:ext>
            </a:extLst>
          </p:cNvPr>
          <p:cNvSpPr txBox="1"/>
          <p:nvPr/>
        </p:nvSpPr>
        <p:spPr>
          <a:xfrm>
            <a:off x="1038873" y="396273"/>
            <a:ext cx="3456927" cy="510778"/>
          </a:xfrm>
          <a:prstGeom prst="roundRect">
            <a:avLst/>
          </a:prstGeom>
          <a:noFill/>
          <a:ln w="28575">
            <a:noFill/>
            <a:prstDash val="sysDash"/>
          </a:ln>
        </p:spPr>
        <p:txBody>
          <a:bodyPr wrap="square">
            <a:spAutoFit/>
          </a:bodyPr>
          <a:lstStyle/>
          <a:p>
            <a:pPr algn="ctr"/>
            <a:r>
              <a:rPr lang="en-US" sz="2400" b="1" dirty="0" err="1">
                <a:solidFill>
                  <a:srgbClr val="008000"/>
                </a:solidFill>
                <a:latin typeface="Nunito Black" pitchFamily="2" charset="0"/>
                <a:cs typeface="Baloo 2 SemiBold" pitchFamily="2" charset="0"/>
              </a:rPr>
              <a:t>Luyện</a:t>
            </a:r>
            <a:r>
              <a:rPr lang="en-US" sz="2400" b="1" dirty="0">
                <a:solidFill>
                  <a:srgbClr val="008000"/>
                </a:solidFill>
                <a:latin typeface="Nunito Black" pitchFamily="2" charset="0"/>
                <a:cs typeface="Baloo 2 SemiBold" pitchFamily="2" charset="0"/>
              </a:rPr>
              <a:t> </a:t>
            </a:r>
            <a:r>
              <a:rPr lang="en-US" sz="2400" b="1" dirty="0" err="1">
                <a:solidFill>
                  <a:srgbClr val="008000"/>
                </a:solidFill>
                <a:latin typeface="Nunito Black" pitchFamily="2" charset="0"/>
                <a:cs typeface="Baloo 2 SemiBold" pitchFamily="2" charset="0"/>
              </a:rPr>
              <a:t>đọc</a:t>
            </a:r>
            <a:r>
              <a:rPr lang="en-US" sz="2400" b="1" dirty="0">
                <a:solidFill>
                  <a:srgbClr val="008000"/>
                </a:solidFill>
                <a:latin typeface="Nunito Black" pitchFamily="2" charset="0"/>
                <a:cs typeface="Baloo 2 SemiBold" pitchFamily="2" charset="0"/>
              </a:rPr>
              <a:t> </a:t>
            </a:r>
            <a:r>
              <a:rPr lang="en-US" sz="2400" b="1" dirty="0" err="1">
                <a:solidFill>
                  <a:srgbClr val="008000"/>
                </a:solidFill>
                <a:latin typeface="Nunito Black" pitchFamily="2" charset="0"/>
                <a:cs typeface="Baloo 2 SemiBold" pitchFamily="2" charset="0"/>
              </a:rPr>
              <a:t>theo</a:t>
            </a:r>
            <a:r>
              <a:rPr lang="en-US" sz="2400" b="1" dirty="0">
                <a:solidFill>
                  <a:srgbClr val="008000"/>
                </a:solidFill>
                <a:latin typeface="Nunito Black" pitchFamily="2" charset="0"/>
                <a:cs typeface="Baloo 2 SemiBold" pitchFamily="2" charset="0"/>
              </a:rPr>
              <a:t> </a:t>
            </a:r>
            <a:r>
              <a:rPr lang="en-US" sz="2400" b="1" dirty="0" err="1">
                <a:solidFill>
                  <a:srgbClr val="008000"/>
                </a:solidFill>
                <a:latin typeface="Nunito Black" pitchFamily="2" charset="0"/>
                <a:cs typeface="Baloo 2 SemiBold" pitchFamily="2" charset="0"/>
              </a:rPr>
              <a:t>nhóm</a:t>
            </a:r>
            <a:endParaRPr lang="en-US" sz="2400" b="1" dirty="0">
              <a:solidFill>
                <a:srgbClr val="008000"/>
              </a:solidFill>
              <a:latin typeface="Nunito Black" pitchFamily="2" charset="0"/>
              <a:cs typeface="Baloo 2 SemiBold" pitchFamily="2" charset="0"/>
            </a:endParaRPr>
          </a:p>
        </p:txBody>
      </p:sp>
      <p:sp>
        <p:nvSpPr>
          <p:cNvPr id="6" name="Rectangle 5"/>
          <p:cNvSpPr/>
          <p:nvPr/>
        </p:nvSpPr>
        <p:spPr>
          <a:xfrm>
            <a:off x="457200" y="1295400"/>
            <a:ext cx="11277600" cy="5188916"/>
          </a:xfrm>
          <a:prstGeom prst="rect">
            <a:avLst/>
          </a:prstGeom>
          <a:solidFill>
            <a:srgbClr val="FFFFFF">
              <a:alpha val="8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rgbClr val="1F497D">
                    <a:lumMod val="50000"/>
                  </a:srgbClr>
                </a:solidFill>
                <a:latin typeface="OpenSans"/>
              </a:rPr>
              <a:t>	</a:t>
            </a:r>
            <a:r>
              <a:rPr lang="vi-VN" sz="2000" dirty="0">
                <a:solidFill>
                  <a:srgbClr val="00206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lvl="0">
              <a:defRPr/>
            </a:pPr>
            <a:r>
              <a:rPr lang="en-US" sz="2000" dirty="0">
                <a:solidFill>
                  <a:srgbClr val="002060"/>
                </a:solidFill>
                <a:latin typeface="Nunito Black" pitchFamily="2" charset="0"/>
              </a:rPr>
              <a:t>	</a:t>
            </a:r>
            <a:r>
              <a:rPr lang="vi-VN" sz="2000" dirty="0">
                <a:solidFill>
                  <a:srgbClr val="0070C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p>
          <a:p>
            <a:pPr lvl="0">
              <a:defRPr/>
            </a:pPr>
            <a:r>
              <a:rPr lang="en-US" sz="2000" dirty="0">
                <a:solidFill>
                  <a:srgbClr val="002060"/>
                </a:solidFill>
                <a:latin typeface="Nunito Black" pitchFamily="2" charset="0"/>
              </a:rPr>
              <a:t>	</a:t>
            </a:r>
            <a:r>
              <a:rPr lang="vi-VN" sz="2000" dirty="0">
                <a:solidFill>
                  <a:srgbClr val="008000"/>
                </a:solidFill>
                <a:latin typeface="Nunito Black" pitchFamily="2" charset="0"/>
              </a:rPr>
              <a:t>Mã Lương vẽ một con chim, chim tung cánh ba</a:t>
            </a:r>
            <a:r>
              <a:rPr lang="en-US" sz="2000" dirty="0">
                <a:solidFill>
                  <a:srgbClr val="008000"/>
                </a:solidFill>
                <a:latin typeface="Nunito Black" pitchFamily="2" charset="0"/>
              </a:rPr>
              <a:t>y</a:t>
            </a:r>
            <a:r>
              <a:rPr lang="vi-VN" sz="2000" dirty="0">
                <a:solidFill>
                  <a:srgbClr val="008000"/>
                </a:solidFill>
                <a:latin typeface="Nunito Black" pitchFamily="2" charset="0"/>
              </a:rPr>
              <a:t>; vẽ một con cá, cá vẫy đuôi trườn xuống sông,… Mã Lương liền dùng bút thần vẽ cho người nghèo trong làng. Nhà nào không có cày, em vẽ cho cày. Nhà nào không có cuốc, em vẽ cho cuốc,...</a:t>
            </a:r>
          </a:p>
          <a:p>
            <a:pPr lvl="0">
              <a:defRPr/>
            </a:pPr>
            <a:r>
              <a:rPr lang="en-US" sz="2000" dirty="0">
                <a:solidFill>
                  <a:srgbClr val="002060"/>
                </a:solidFill>
                <a:latin typeface="Nunito Black" pitchFamily="2" charset="0"/>
              </a:rPr>
              <a:t>	</a:t>
            </a:r>
            <a:r>
              <a:rPr lang="vi-VN" sz="2000" dirty="0">
                <a:solidFill>
                  <a:schemeClr val="tx1">
                    <a:lumMod val="95000"/>
                    <a:lumOff val="5000"/>
                  </a:schemeClr>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lvl="0">
              <a:defRPr/>
            </a:pPr>
            <a:r>
              <a:rPr lang="en-US" sz="2000" dirty="0">
                <a:solidFill>
                  <a:srgbClr val="002060"/>
                </a:solidFill>
                <a:latin typeface="Nunito Black" pitchFamily="2" charset="0"/>
              </a:rPr>
              <a:t>	</a:t>
            </a:r>
            <a:r>
              <a:rPr lang="vi-VN" sz="2000" dirty="0">
                <a:solidFill>
                  <a:schemeClr val="accent6">
                    <a:lumMod val="50000"/>
                  </a:schemeClr>
                </a:solidFill>
                <a:latin typeface="Nunito Black" pitchFamily="2" charset="0"/>
              </a:rPr>
              <a:t>Phú ông sai đầy tớ xông vào cướp bút thần. Nhưng Mã Lương đã vượt ra ngoài bằng chiếc thang vẽ trên tường. Rồi Mã Lương vẽ một con ngựa, đi khắp đó đây giúp đỡ người nghèo khổ.</a:t>
            </a:r>
          </a:p>
          <a:p>
            <a:pPr lvl="0" algn="r">
              <a:defRPr/>
            </a:pPr>
            <a:r>
              <a:rPr lang="vi-VN" sz="2000" dirty="0">
                <a:solidFill>
                  <a:srgbClr val="002060"/>
                </a:solidFill>
                <a:latin typeface="Nunito Black" pitchFamily="2" charset="0"/>
              </a:rPr>
              <a:t>(Theo Truyện cổ tích Trung Quốc</a:t>
            </a:r>
            <a:endParaRPr kumimoji="0" lang="vi-VN" sz="2000" b="0" i="0" u="none" strike="noStrike" kern="1200" cap="none" spc="0" normalizeH="0" baseline="0" noProof="0" dirty="0">
              <a:ln>
                <a:noFill/>
              </a:ln>
              <a:solidFill>
                <a:srgbClr val="0070C0"/>
              </a:solidFill>
              <a:effectLst/>
              <a:uLnTx/>
              <a:uFillTx/>
              <a:latin typeface="Nunito Black" pitchFamily="2" charset="0"/>
            </a:endParaRPr>
          </a:p>
        </p:txBody>
      </p:sp>
      <p:sp>
        <p:nvSpPr>
          <p:cNvPr id="7" name="Rectangle 6"/>
          <p:cNvSpPr/>
          <p:nvPr/>
        </p:nvSpPr>
        <p:spPr>
          <a:xfrm>
            <a:off x="4502354" y="909935"/>
            <a:ext cx="2355646" cy="461665"/>
          </a:xfrm>
          <a:prstGeom prst="rect">
            <a:avLst/>
          </a:prstGeom>
        </p:spPr>
        <p:txBody>
          <a:bodyPr wrap="none">
            <a:spAutoFit/>
          </a:bodyPr>
          <a:lstStyle/>
          <a:p>
            <a:pPr lvl="0" algn="ctr">
              <a:defRPr/>
            </a:pPr>
            <a:r>
              <a:rPr lang="en-US" sz="2400" b="1" spc="-133" dirty="0">
                <a:solidFill>
                  <a:srgbClr val="FF0000"/>
                </a:solidFill>
                <a:latin typeface="Nunito Black" pitchFamily="2" charset="0"/>
              </a:rPr>
              <a:t>CÂY BÚT THẦN</a:t>
            </a:r>
            <a:endParaRPr lang="en-US" sz="2400" dirty="0">
              <a:solidFill>
                <a:srgbClr val="1F497D">
                  <a:lumMod val="50000"/>
                </a:srgbClr>
              </a:solidFill>
              <a:latin typeface="Nunito Black" pitchFamily="2" charset="0"/>
            </a:endParaRPr>
          </a:p>
        </p:txBody>
      </p:sp>
    </p:spTree>
    <p:extLst>
      <p:ext uri="{BB962C8B-B14F-4D97-AF65-F5344CB8AC3E}">
        <p14:creationId xmlns:p14="http://schemas.microsoft.com/office/powerpoint/2010/main" val="20692413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855" t="1955"/>
          <a:stretch/>
        </p:blipFill>
        <p:spPr>
          <a:xfrm>
            <a:off x="762000" y="1295400"/>
            <a:ext cx="10744200" cy="4802456"/>
          </a:xfrm>
          <a:prstGeom prst="rect">
            <a:avLst/>
          </a:prstGeom>
        </p:spPr>
      </p:pic>
      <p:pic>
        <p:nvPicPr>
          <p:cNvPr id="3" name="Picture 2">
            <a:extLst>
              <a:ext uri="{FF2B5EF4-FFF2-40B4-BE49-F238E27FC236}">
                <a16:creationId xmlns:a16="http://schemas.microsoft.com/office/drawing/2014/main" xmlns=""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5" name="TextBox 4">
            <a:extLst>
              <a:ext uri="{FF2B5EF4-FFF2-40B4-BE49-F238E27FC236}">
                <a16:creationId xmlns:a16="http://schemas.microsoft.com/office/drawing/2014/main" xmlns="" id="{874923DD-2CD3-2D7E-2162-E433FE8F2CFE}"/>
              </a:ext>
            </a:extLst>
          </p:cNvPr>
          <p:cNvSpPr txBox="1"/>
          <p:nvPr/>
        </p:nvSpPr>
        <p:spPr>
          <a:xfrm>
            <a:off x="1049098" y="487918"/>
            <a:ext cx="2608502"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toàn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bài</a:t>
            </a:r>
            <a:endParaRPr lang="en-US" sz="2800" b="1" dirty="0">
              <a:solidFill>
                <a:srgbClr val="008000"/>
              </a:solidFill>
              <a:latin typeface="Nunito Black" pitchFamily="2" charset="0"/>
              <a:cs typeface="Baloo 2 SemiBold" pitchFamily="2" charset="0"/>
            </a:endParaRPr>
          </a:p>
        </p:txBody>
      </p:sp>
      <p:sp>
        <p:nvSpPr>
          <p:cNvPr id="6" name="Rectangle 5"/>
          <p:cNvSpPr/>
          <p:nvPr/>
        </p:nvSpPr>
        <p:spPr>
          <a:xfrm>
            <a:off x="457200" y="1295400"/>
            <a:ext cx="11277600" cy="5188916"/>
          </a:xfrm>
          <a:prstGeom prst="rect">
            <a:avLst/>
          </a:prstGeom>
          <a:solidFill>
            <a:srgbClr val="FFFFFF">
              <a:alpha val="8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rgbClr val="1F497D">
                    <a:lumMod val="50000"/>
                  </a:srgbClr>
                </a:solidFill>
                <a:latin typeface="OpenSans"/>
              </a:rPr>
              <a:t>	</a:t>
            </a:r>
            <a:r>
              <a:rPr lang="vi-VN" sz="2000" dirty="0">
                <a:solidFill>
                  <a:srgbClr val="00206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lvl="0">
              <a:defRPr/>
            </a:pPr>
            <a:r>
              <a:rPr lang="en-US" sz="2000" dirty="0">
                <a:solidFill>
                  <a:srgbClr val="002060"/>
                </a:solidFill>
                <a:latin typeface="Nunito Black" pitchFamily="2" charset="0"/>
              </a:rPr>
              <a:t>	</a:t>
            </a:r>
            <a:r>
              <a:rPr lang="vi-VN" sz="2000" dirty="0">
                <a:solidFill>
                  <a:srgbClr val="0070C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p>
          <a:p>
            <a:pPr lvl="0">
              <a:defRPr/>
            </a:pPr>
            <a:r>
              <a:rPr lang="en-US" sz="2000" dirty="0">
                <a:solidFill>
                  <a:srgbClr val="002060"/>
                </a:solidFill>
                <a:latin typeface="Nunito Black" pitchFamily="2" charset="0"/>
              </a:rPr>
              <a:t>	</a:t>
            </a:r>
            <a:r>
              <a:rPr lang="vi-VN" sz="2000" dirty="0">
                <a:solidFill>
                  <a:srgbClr val="008000"/>
                </a:solidFill>
                <a:latin typeface="Nunito Black" pitchFamily="2" charset="0"/>
              </a:rPr>
              <a:t>Mã Lương vẽ một con chim, chim tung cánh ba</a:t>
            </a:r>
            <a:r>
              <a:rPr lang="en-US" sz="2000" dirty="0">
                <a:solidFill>
                  <a:srgbClr val="008000"/>
                </a:solidFill>
                <a:latin typeface="Nunito Black" pitchFamily="2" charset="0"/>
              </a:rPr>
              <a:t>y</a:t>
            </a:r>
            <a:r>
              <a:rPr lang="vi-VN" sz="2000" dirty="0">
                <a:solidFill>
                  <a:srgbClr val="008000"/>
                </a:solidFill>
                <a:latin typeface="Nunito Black" pitchFamily="2" charset="0"/>
              </a:rPr>
              <a:t>; vẽ một con cá, cá vẫy đuôi trườn xuống sông,… Mã Lương liền dùng bút thần vẽ cho người nghèo trong làng. Nhà nào không có cày, em vẽ cho cày. Nhà nào không có cuốc, em vẽ cho cuốc,...</a:t>
            </a:r>
          </a:p>
          <a:p>
            <a:pPr lvl="0">
              <a:defRPr/>
            </a:pPr>
            <a:r>
              <a:rPr lang="en-US" sz="2000" dirty="0">
                <a:solidFill>
                  <a:srgbClr val="002060"/>
                </a:solidFill>
                <a:latin typeface="Nunito Black" pitchFamily="2" charset="0"/>
              </a:rPr>
              <a:t>	</a:t>
            </a:r>
            <a:r>
              <a:rPr lang="vi-VN" sz="2000" dirty="0">
                <a:solidFill>
                  <a:schemeClr val="tx1">
                    <a:lumMod val="95000"/>
                    <a:lumOff val="5000"/>
                  </a:schemeClr>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lvl="0">
              <a:defRPr/>
            </a:pPr>
            <a:r>
              <a:rPr lang="en-US" sz="2000" dirty="0">
                <a:solidFill>
                  <a:srgbClr val="002060"/>
                </a:solidFill>
                <a:latin typeface="Nunito Black" pitchFamily="2" charset="0"/>
              </a:rPr>
              <a:t>	</a:t>
            </a:r>
            <a:r>
              <a:rPr lang="vi-VN" sz="2000" dirty="0">
                <a:solidFill>
                  <a:schemeClr val="accent6">
                    <a:lumMod val="50000"/>
                  </a:schemeClr>
                </a:solidFill>
                <a:latin typeface="Nunito Black" pitchFamily="2" charset="0"/>
              </a:rPr>
              <a:t>Phú ông sai đầy tớ xông vào cướp bút thần. Nhưng Mã Lương đã vượt ra ngoài bằng chiếc thang vẽ trên tường. Rồi Mã Lương vẽ một con ngựa, đi khắp đó đây giúp đỡ người nghèo khổ.</a:t>
            </a:r>
          </a:p>
          <a:p>
            <a:pPr lvl="0" algn="r">
              <a:defRPr/>
            </a:pPr>
            <a:r>
              <a:rPr lang="vi-VN" sz="2000" dirty="0">
                <a:solidFill>
                  <a:srgbClr val="002060"/>
                </a:solidFill>
                <a:latin typeface="Nunito Black" pitchFamily="2" charset="0"/>
              </a:rPr>
              <a:t>(Theo Truyện cổ tích Trung Quốc</a:t>
            </a:r>
            <a:endParaRPr kumimoji="0" lang="vi-VN" sz="2000" b="0" i="0" u="none" strike="noStrike" kern="1200" cap="none" spc="0" normalizeH="0" baseline="0" noProof="0" dirty="0">
              <a:ln>
                <a:noFill/>
              </a:ln>
              <a:solidFill>
                <a:srgbClr val="0070C0"/>
              </a:solidFill>
              <a:effectLst/>
              <a:uLnTx/>
              <a:uFillTx/>
              <a:latin typeface="Nunito Black" pitchFamily="2" charset="0"/>
            </a:endParaRPr>
          </a:p>
        </p:txBody>
      </p:sp>
      <p:sp>
        <p:nvSpPr>
          <p:cNvPr id="7" name="Rectangle 6"/>
          <p:cNvSpPr/>
          <p:nvPr/>
        </p:nvSpPr>
        <p:spPr>
          <a:xfrm>
            <a:off x="4502354" y="909935"/>
            <a:ext cx="2355646" cy="461665"/>
          </a:xfrm>
          <a:prstGeom prst="rect">
            <a:avLst/>
          </a:prstGeom>
        </p:spPr>
        <p:txBody>
          <a:bodyPr wrap="none">
            <a:spAutoFit/>
          </a:bodyPr>
          <a:lstStyle/>
          <a:p>
            <a:pPr lvl="0" algn="ctr">
              <a:defRPr/>
            </a:pPr>
            <a:r>
              <a:rPr lang="en-US" sz="2400" b="1" spc="-133" dirty="0">
                <a:solidFill>
                  <a:srgbClr val="FF0000"/>
                </a:solidFill>
                <a:latin typeface="Nunito Black" pitchFamily="2" charset="0"/>
              </a:rPr>
              <a:t>CÂY BÚT THẦN</a:t>
            </a:r>
            <a:endParaRPr lang="en-US" sz="2400" dirty="0">
              <a:solidFill>
                <a:srgbClr val="1F497D">
                  <a:lumMod val="50000"/>
                </a:srgbClr>
              </a:solidFill>
              <a:latin typeface="Nunito Black" pitchFamily="2" charset="0"/>
            </a:endParaRPr>
          </a:p>
        </p:txBody>
      </p:sp>
    </p:spTree>
    <p:extLst>
      <p:ext uri="{BB962C8B-B14F-4D97-AF65-F5344CB8AC3E}">
        <p14:creationId xmlns:p14="http://schemas.microsoft.com/office/powerpoint/2010/main" val="33176801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xmlns="" id="{874923DD-2CD3-2D7E-2162-E433FE8F2CFE}"/>
              </a:ext>
            </a:extLst>
          </p:cNvPr>
          <p:cNvSpPr txBox="1"/>
          <p:nvPr/>
        </p:nvSpPr>
        <p:spPr>
          <a:xfrm>
            <a:off x="1073508" y="487865"/>
            <a:ext cx="2736491"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Giải</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nghĩa</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từ</a:t>
            </a:r>
            <a:endParaRPr lang="en-US" sz="2800" b="1" dirty="0">
              <a:solidFill>
                <a:srgbClr val="008000"/>
              </a:solidFill>
              <a:latin typeface="Nunito Black" pitchFamily="2" charset="0"/>
              <a:cs typeface="Baloo 2 SemiBold" pitchFamily="2" charset="0"/>
            </a:endParaRPr>
          </a:p>
        </p:txBody>
      </p:sp>
      <p:pic>
        <p:nvPicPr>
          <p:cNvPr id="7" name="Picture 2" descr="Phú Ông Tham Lam"/>
          <p:cNvPicPr>
            <a:picLocks noChangeAspect="1" noChangeArrowheads="1"/>
          </p:cNvPicPr>
          <p:nvPr/>
        </p:nvPicPr>
        <p:blipFill rotWithShape="1">
          <a:blip r:embed="rId4">
            <a:extLst>
              <a:ext uri="{28A0092B-C50C-407E-A947-70E740481C1C}">
                <a14:useLocalDpi xmlns:a14="http://schemas.microsoft.com/office/drawing/2010/main" val="0"/>
              </a:ext>
            </a:extLst>
          </a:blip>
          <a:srcRect t="18750" b="5208"/>
          <a:stretch/>
        </p:blipFill>
        <p:spPr bwMode="auto">
          <a:xfrm>
            <a:off x="1524000" y="1435894"/>
            <a:ext cx="8839200" cy="50411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524000" y="1219200"/>
            <a:ext cx="8839200" cy="609600"/>
          </a:xfrm>
          <a:prstGeom prst="roundRect">
            <a:avLst/>
          </a:prstGeom>
          <a:solidFill>
            <a:schemeClr val="accent6">
              <a:lumMod val="20000"/>
              <a:lumOff val="80000"/>
            </a:schemeClr>
          </a:solidFill>
          <a:ln w="571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err="1">
                <a:solidFill>
                  <a:schemeClr val="tx1"/>
                </a:solidFill>
                <a:latin typeface="Times New Roman" panose="02020603050405020304" pitchFamily="18" charset="0"/>
                <a:cs typeface="Times New Roman" panose="02020603050405020304" pitchFamily="18" charset="0"/>
              </a:rPr>
              <a:t>Phú</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ông</a:t>
            </a:r>
            <a:r>
              <a:rPr lang="en-US" sz="4000" dirty="0">
                <a:solidFill>
                  <a:schemeClr val="tx1"/>
                </a:solidFill>
                <a:latin typeface="Great Vibes" pitchFamily="2" charset="0"/>
                <a:cs typeface="Baloo 2 SemiBold" pitchFamily="2" charset="0"/>
              </a:rPr>
              <a:t>:</a:t>
            </a:r>
            <a:r>
              <a:rPr lang="en-US" sz="4000" dirty="0">
                <a:solidFill>
                  <a:schemeClr val="tx1"/>
                </a:solidFill>
                <a:latin typeface="Nunito Black" pitchFamily="2" charset="0"/>
                <a:cs typeface="Baloo 2 SemiBold" pitchFamily="2"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giàu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ở </a:t>
            </a:r>
            <a:r>
              <a:rPr lang="en-US" sz="2800" dirty="0" err="1">
                <a:solidFill>
                  <a:srgbClr val="0070C0"/>
                </a:solidFill>
                <a:latin typeface="Times New Roman" panose="02020603050405020304" pitchFamily="18" charset="0"/>
                <a:cs typeface="Times New Roman" panose="02020603050405020304" pitchFamily="18" charset="0"/>
              </a:rPr>
              <a:t>nông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xưa</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346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Cây tre trăm đốt [Truyện tranh cổ tích] - Dolatrees chia sẻ kiến thức về về  các loại cây"/>
          <p:cNvPicPr>
            <a:picLocks noChangeAspect="1" noChangeArrowheads="1"/>
          </p:cNvPicPr>
          <p:nvPr/>
        </p:nvPicPr>
        <p:blipFill rotWithShape="1">
          <a:blip r:embed="rId3">
            <a:extLst>
              <a:ext uri="{28A0092B-C50C-407E-A947-70E740481C1C}">
                <a14:useLocalDpi xmlns:a14="http://schemas.microsoft.com/office/drawing/2010/main" val="0"/>
              </a:ext>
            </a:extLst>
          </a:blip>
          <a:srcRect b="2398"/>
          <a:stretch/>
        </p:blipFill>
        <p:spPr bwMode="auto">
          <a:xfrm>
            <a:off x="1752600" y="1435471"/>
            <a:ext cx="8276956" cy="4548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xmlns="" id="{874923DD-2CD3-2D7E-2162-E433FE8F2CFE}"/>
              </a:ext>
            </a:extLst>
          </p:cNvPr>
          <p:cNvSpPr txBox="1"/>
          <p:nvPr/>
        </p:nvSpPr>
        <p:spPr>
          <a:xfrm>
            <a:off x="1073508" y="487865"/>
            <a:ext cx="2736491"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Giải</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nghĩa</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từ</a:t>
            </a:r>
            <a:endPar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
        <p:nvSpPr>
          <p:cNvPr id="8" name="Rounded Rectangle 7"/>
          <p:cNvSpPr/>
          <p:nvPr/>
        </p:nvSpPr>
        <p:spPr>
          <a:xfrm>
            <a:off x="609600" y="5410200"/>
            <a:ext cx="10896600" cy="609600"/>
          </a:xfrm>
          <a:prstGeom prst="roundRect">
            <a:avLst/>
          </a:prstGeom>
          <a:solidFill>
            <a:srgbClr val="FFFFFF">
              <a:alpha val="80000"/>
            </a:srgbClr>
          </a:solidFill>
          <a:ln w="5715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err="1">
                <a:solidFill>
                  <a:srgbClr val="002060"/>
                </a:solidFill>
                <a:latin typeface="Times New Roman" panose="02020603050405020304" pitchFamily="18" charset="0"/>
                <a:cs typeface="Times New Roman" panose="02020603050405020304" pitchFamily="18" charset="0"/>
              </a:rPr>
              <a:t>Đầy</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tớ</a:t>
            </a:r>
            <a:r>
              <a:rPr lang="en-US" sz="4000" dirty="0">
                <a:solidFill>
                  <a:srgbClr val="002060"/>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người</a:t>
            </a:r>
            <a:r>
              <a:rPr lang="en-US" sz="2800" dirty="0">
                <a:solidFill>
                  <a:schemeClr val="accent6">
                    <a:lumMod val="50000"/>
                  </a:schemeClr>
                </a:solidFill>
                <a:latin typeface="Times New Roman" panose="02020603050405020304" pitchFamily="18" charset="0"/>
                <a:cs typeface="Times New Roman" panose="02020603050405020304" pitchFamily="18" charset="0"/>
              </a:rPr>
              <a:t> ở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giàu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thời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xưa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phải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làm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tất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cả</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việc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nhà</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vi-VN" sz="2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 name="Down Arrow 1"/>
          <p:cNvSpPr/>
          <p:nvPr/>
        </p:nvSpPr>
        <p:spPr>
          <a:xfrm rot="18758429">
            <a:off x="2722478" y="2406754"/>
            <a:ext cx="762000" cy="1219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298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xmlns=""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xmlns=""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xmlns=""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xmlns="" id="{0381C55F-8E9F-B550-DCE4-AC458AEE27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xmlns=""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Trả</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lời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câu</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hỏi</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12022342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xmlns=""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5" name="Arrow: Right 16">
            <a:extLst>
              <a:ext uri="{FF2B5EF4-FFF2-40B4-BE49-F238E27FC236}">
                <a16:creationId xmlns:a16="http://schemas.microsoft.com/office/drawing/2014/main" xmlns="" id="{20A2D69E-61A8-ECFB-AD2D-86A364EF4EC5}"/>
              </a:ext>
            </a:extLst>
          </p:cNvPr>
          <p:cNvSpPr/>
          <p:nvPr/>
        </p:nvSpPr>
        <p:spPr>
          <a:xfrm>
            <a:off x="1502921" y="3952921"/>
            <a:ext cx="444969" cy="3532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175164" y="3657600"/>
            <a:ext cx="7959436" cy="1104929"/>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Nunito Black" pitchFamily="2" charset="0"/>
                <a:cs typeface="#9Slide03 Arima Madurai Black" panose="00000A00000000000000" pitchFamily="2" charset="0"/>
              </a:rPr>
              <a:t>	</a:t>
            </a:r>
            <a:r>
              <a:rPr lang="vi-VN" sz="2400" dirty="0">
                <a:solidFill>
                  <a:srgbClr val="FF0000"/>
                </a:solidFill>
                <a:latin typeface="Nunito Black" pitchFamily="2" charset="0"/>
              </a:rPr>
              <a:t>Mã Lương rất thích vẽ. Khi kiếm củi trên núi hay lúc cắt cỏ ven sông, em đều tập vẽ trên đất, trên đá.</a:t>
            </a:r>
            <a:endParaRPr lang="en-US" sz="2400" b="1" dirty="0">
              <a:solidFill>
                <a:srgbClr val="FF0000"/>
              </a:solidFill>
              <a:latin typeface="Nunito Black" pitchFamily="2" charset="0"/>
              <a:ea typeface="Tahoma" panose="020B0604030504040204" pitchFamily="34" charset="0"/>
              <a:cs typeface="Tahoma" panose="020B0604030504040204" pitchFamily="34" charset="0"/>
            </a:endParaRPr>
          </a:p>
        </p:txBody>
      </p:sp>
      <p:sp>
        <p:nvSpPr>
          <p:cNvPr id="22" name="Rounded Rectangle 21"/>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1: </a:t>
            </a:r>
            <a:r>
              <a:rPr kumimoji="0" lang="vi-VN" sz="2400" b="1" i="0" u="none" strike="noStrike" kern="1200" cap="none" spc="0" normalizeH="0" baseline="0" noProof="0" dirty="0">
                <a:ln>
                  <a:noFill/>
                </a:ln>
                <a:solidFill>
                  <a:srgbClr val="008000"/>
                </a:solidFill>
                <a:effectLst/>
                <a:uLnTx/>
                <a:uFillTx/>
                <a:latin typeface="Nunito Black" pitchFamily="2" charset="0"/>
              </a:rPr>
              <a:t>Tìm những chi tiết cho thấy Mã Lương rất thích vẽ và vẽ rất giỏi.</a:t>
            </a:r>
            <a:endParaRPr kumimoji="0" lang="vi-VN" sz="2400" b="0" i="0" u="none" strike="noStrike" kern="1200" cap="none" spc="0" normalizeH="0" baseline="0" noProof="0" dirty="0">
              <a:ln>
                <a:noFill/>
              </a:ln>
              <a:solidFill>
                <a:srgbClr val="008000"/>
              </a:solidFill>
              <a:effectLst/>
              <a:uLnTx/>
              <a:uFillTx/>
              <a:latin typeface="Nunito Black" pitchFamily="2" charset="0"/>
              <a:cs typeface="#9Slide03 Arima Madurai Black" panose="00000A00000000000000" pitchFamily="2" charset="0"/>
            </a:endParaRPr>
          </a:p>
        </p:txBody>
      </p:sp>
    </p:spTree>
    <p:extLst>
      <p:ext uri="{BB962C8B-B14F-4D97-AF65-F5344CB8AC3E}">
        <p14:creationId xmlns:p14="http://schemas.microsoft.com/office/powerpoint/2010/main" val="207157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xmlns=""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2: </a:t>
            </a:r>
            <a:r>
              <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rPr>
              <a:t>Mã Lương được ai tặng cho cây bút thần? Cây bút đó có gì lạ</a:t>
            </a:r>
            <a:r>
              <a:rPr kumimoji="0" lang="vi-VN" sz="2400" b="0" i="0" u="none" strike="noStrike" kern="1200" cap="none" spc="0" normalizeH="0" baseline="0" noProof="0" dirty="0">
                <a:ln>
                  <a:noFill/>
                </a:ln>
                <a:solidFill>
                  <a:srgbClr val="008000"/>
                </a:solidFill>
                <a:effectLst/>
                <a:uLnTx/>
                <a:uFillTx/>
                <a:latin typeface="Nunito Black" pitchFamily="2" charset="0"/>
                <a:ea typeface="+mn-ea"/>
              </a:rPr>
              <a:t>?</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9Slide03 Arima Madurai Black" panose="00000A00000000000000" pitchFamily="2" charset="0"/>
            </a:endParaRPr>
          </a:p>
        </p:txBody>
      </p:sp>
      <p:sp>
        <p:nvSpPr>
          <p:cNvPr id="8" name="Arrow: Right 16">
            <a:extLst>
              <a:ext uri="{FF2B5EF4-FFF2-40B4-BE49-F238E27FC236}">
                <a16:creationId xmlns:a16="http://schemas.microsoft.com/office/drawing/2014/main" xmlns="" id="{20A2D69E-61A8-ECFB-AD2D-86A364EF4EC5}"/>
              </a:ext>
            </a:extLst>
          </p:cNvPr>
          <p:cNvSpPr/>
          <p:nvPr/>
        </p:nvSpPr>
        <p:spPr>
          <a:xfrm>
            <a:off x="1219200" y="4142509"/>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1713174" y="3612534"/>
            <a:ext cx="7883236" cy="1447800"/>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rgbClr val="002060"/>
                </a:solidFill>
                <a:latin typeface="Nunito Black" pitchFamily="2" charset="0"/>
                <a:cs typeface="#9Slide03 Arima Madurai Black" panose="00000A00000000000000" pitchFamily="2" charset="0"/>
              </a:rPr>
              <a:t>	</a:t>
            </a:r>
            <a:r>
              <a:rPr lang="vi-VN" sz="2400" dirty="0">
                <a:solidFill>
                  <a:srgbClr val="FF0000"/>
                </a:solidFill>
                <a:latin typeface="Nunito Black" pitchFamily="2" charset="0"/>
              </a:rPr>
              <a:t>Mã Lương được một cụ già tóc bạc phơ tặng cho cây bút. Điều lạ của cây bút đó là Mã Lương vẽ gì thì điều đó thành sự thật.</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7698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xmlns=""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8" name="Arrow: Right 16">
            <a:extLst>
              <a:ext uri="{FF2B5EF4-FFF2-40B4-BE49-F238E27FC236}">
                <a16:creationId xmlns:a16="http://schemas.microsoft.com/office/drawing/2014/main" xmlns="" id="{20A2D69E-61A8-ECFB-AD2D-86A364EF4EC5}"/>
              </a:ext>
            </a:extLst>
          </p:cNvPr>
          <p:cNvSpPr/>
          <p:nvPr/>
        </p:nvSpPr>
        <p:spPr>
          <a:xfrm>
            <a:off x="1170709" y="3940600"/>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1752600" y="2971800"/>
            <a:ext cx="9372600" cy="275661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lang="vi-VN" sz="2400" dirty="0">
                <a:latin typeface="Nunito Black" pitchFamily="2" charset="0"/>
              </a:rPr>
              <a:t> </a:t>
            </a:r>
            <a:r>
              <a:rPr lang="vi-VN" sz="2400" dirty="0">
                <a:solidFill>
                  <a:srgbClr val="FF0000"/>
                </a:solidFill>
                <a:latin typeface="Nunito Black" pitchFamily="2" charset="0"/>
              </a:rPr>
              <a:t>Mã Lương là một cậu bé vô cùng tốt bụng. Cậu đã dùng cây bút thần để giúp đỡ chúng tôi rất nhiều. Nhà nào không có cày, cậu ấy vẽ cày cho. Nhà nào thiếu cuốc, cậu ấy cũng vẽ cho cuốc. Nhờ có Mã Lương mà người dân chúng tôi có cuộc sống đầy đủ hơn, không còn thiếu thốn nữa.</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3: </a:t>
            </a:r>
            <a:r>
              <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rPr>
              <a:t>Đóng vai người dân trong làng, nói về những điều Mã Lương</a:t>
            </a:r>
            <a:r>
              <a:rPr kumimoji="0" lang="vi-VN" sz="2400" b="0" i="0" u="none" strike="noStrike" kern="1200" cap="none" spc="0" normalizeH="0" baseline="0" noProof="0" dirty="0">
                <a:ln>
                  <a:noFill/>
                </a:ln>
                <a:solidFill>
                  <a:srgbClr val="008000"/>
                </a:solidFill>
                <a:effectLst/>
                <a:uLnTx/>
                <a:uFillTx/>
                <a:latin typeface="Nunito Black" pitchFamily="2" charset="0"/>
              </a:rPr>
              <a:t> đã làm cho họ từ khi có bút thần.</a:t>
            </a:r>
            <a:endParaRPr kumimoji="0" lang="en-US" sz="2400" b="0"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56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0E28F7-C2FC-6CA9-E824-0E775DE5C238}"/>
              </a:ext>
            </a:extLst>
          </p:cNvPr>
          <p:cNvSpPr txBox="1"/>
          <p:nvPr/>
        </p:nvSpPr>
        <p:spPr>
          <a:xfrm>
            <a:off x="5947235" y="1955800"/>
            <a:ext cx="5145039" cy="1952947"/>
          </a:xfrm>
          <a:prstGeom prst="rect">
            <a:avLst/>
          </a:prstGeom>
          <a:noFill/>
          <a:ln>
            <a:noFill/>
          </a:ln>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Khởi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động</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2732051202"/>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sp>
        <p:nvSpPr>
          <p:cNvPr id="8" name="Rounded Rectangle 7"/>
          <p:cNvSpPr/>
          <p:nvPr/>
        </p:nvSpPr>
        <p:spPr>
          <a:xfrm>
            <a:off x="1143000" y="457199"/>
            <a:ext cx="9829800" cy="2540745"/>
          </a:xfrm>
          <a:prstGeom prst="roundRect">
            <a:avLst/>
          </a:prstGeom>
          <a:solidFill>
            <a:schemeClr val="bg1">
              <a:alpha val="80000"/>
            </a:schemeClr>
          </a:solidFill>
          <a:ln w="3810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2400" b="1" dirty="0">
                <a:solidFill>
                  <a:srgbClr val="008000"/>
                </a:solidFill>
                <a:latin typeface="Nunito Black" pitchFamily="2" charset="0"/>
                <a:ea typeface="Tahoma" panose="020B0604030504040204" pitchFamily="34" charset="0"/>
                <a:cs typeface="Tahoma" panose="020B0604030504040204" pitchFamily="34" charset="0"/>
              </a:rPr>
              <a:t> 4: </a:t>
            </a:r>
            <a:r>
              <a:rPr lang="vi-VN" sz="2400" b="1" dirty="0">
                <a:solidFill>
                  <a:srgbClr val="008000"/>
                </a:solidFill>
                <a:latin typeface="Nunito Black" pitchFamily="2" charset="0"/>
              </a:rPr>
              <a:t>Theo em, vì sao Mã Lương không chịu làm theo ý muốn của phú ông?</a:t>
            </a:r>
            <a:endParaRPr lang="vi-VN" sz="2400" dirty="0">
              <a:solidFill>
                <a:srgbClr val="008000"/>
              </a:solidFill>
              <a:latin typeface="Nunito Black" pitchFamily="2" charset="0"/>
            </a:endParaRPr>
          </a:p>
          <a:p>
            <a:r>
              <a:rPr lang="vi-VN" sz="2400" dirty="0">
                <a:solidFill>
                  <a:srgbClr val="008000"/>
                </a:solidFill>
                <a:latin typeface="Nunito Black" pitchFamily="2" charset="0"/>
              </a:rPr>
              <a:t>Chọn câu trả lời hoặc nêu ý kiến khác của em.</a:t>
            </a:r>
          </a:p>
          <a:p>
            <a:r>
              <a:rPr lang="vi-VN" sz="2400" dirty="0">
                <a:solidFill>
                  <a:srgbClr val="008000"/>
                </a:solidFill>
                <a:latin typeface="Nunito Black" pitchFamily="2" charset="0"/>
              </a:rPr>
              <a:t>a. Vì phú ông đã nhốt Mã Lương vào chuồng ngựa</a:t>
            </a:r>
          </a:p>
          <a:p>
            <a:r>
              <a:rPr lang="vi-VN" sz="2400" dirty="0">
                <a:solidFill>
                  <a:srgbClr val="008000"/>
                </a:solidFill>
                <a:latin typeface="Nunito Black" pitchFamily="2" charset="0"/>
              </a:rPr>
              <a:t>b. Vì phú ông bắt Mã Lương chịu đói, chịu rét</a:t>
            </a:r>
          </a:p>
          <a:p>
            <a:r>
              <a:rPr lang="vi-VN" sz="2400" dirty="0">
                <a:solidFill>
                  <a:srgbClr val="008000"/>
                </a:solidFill>
                <a:latin typeface="Nunito Black" pitchFamily="2" charset="0"/>
              </a:rPr>
              <a:t>c. Vì phú ông đã giàu có lại còn tham lam</a:t>
            </a:r>
          </a:p>
        </p:txBody>
      </p:sp>
      <p:pic>
        <p:nvPicPr>
          <p:cNvPr id="2" name="Picture 1">
            <a:extLst>
              <a:ext uri="{FF2B5EF4-FFF2-40B4-BE49-F238E27FC236}">
                <a16:creationId xmlns:a16="http://schemas.microsoft.com/office/drawing/2014/main" xmlns=""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3" name="Oval 2"/>
          <p:cNvSpPr/>
          <p:nvPr/>
        </p:nvSpPr>
        <p:spPr>
          <a:xfrm>
            <a:off x="1219200" y="2438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0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xmlns=""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0" name="Cloud 9"/>
          <p:cNvSpPr/>
          <p:nvPr/>
        </p:nvSpPr>
        <p:spPr>
          <a:xfrm>
            <a:off x="7315200" y="1532445"/>
            <a:ext cx="4343400" cy="1421655"/>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a:ln>
                  <a:noFill/>
                </a:ln>
                <a:solidFill>
                  <a:prstClr val="black"/>
                </a:solidFill>
                <a:effectLst/>
                <a:uLnTx/>
                <a:uFillTx/>
                <a:latin typeface="Nunito Black" pitchFamily="2" charset="0"/>
                <a:ea typeface="+mn-ea"/>
                <a:cs typeface="#9Slide03 Arima Madurai Black" panose="00000A00000000000000" pitchFamily="2" charset="0"/>
              </a:rPr>
              <a:t>	</a:t>
            </a:r>
            <a:r>
              <a:rPr lang="en-US" sz="2400" dirty="0" err="1">
                <a:solidFill>
                  <a:srgbClr val="0070C0"/>
                </a:solidFill>
                <a:latin typeface="#9Slide03 AmpleSoft Bold" panose="02000000000000000000" pitchFamily="2" charset="0"/>
              </a:rPr>
              <a:t>Làm</a:t>
            </a:r>
            <a:r>
              <a:rPr lang="en-US" sz="2400" dirty="0">
                <a:solidFill>
                  <a:srgbClr val="0070C0"/>
                </a:solidFill>
                <a:latin typeface="#9Slide03 AmpleSoft Bold" panose="02000000000000000000" pitchFamily="2" charset="0"/>
              </a:rPr>
              <a:t> </a:t>
            </a:r>
            <a:r>
              <a:rPr lang="en-US" sz="2400" dirty="0" err="1">
                <a:solidFill>
                  <a:srgbClr val="0070C0"/>
                </a:solidFill>
                <a:latin typeface="#9Slide03 AmpleSoft Bold" panose="02000000000000000000" pitchFamily="2" charset="0"/>
              </a:rPr>
              <a:t>việc</a:t>
            </a:r>
            <a:r>
              <a:rPr lang="en-US" sz="2400" dirty="0">
                <a:solidFill>
                  <a:srgbClr val="0070C0"/>
                </a:solidFill>
                <a:latin typeface="#9Slide03 AmpleSoft Bold" panose="02000000000000000000" pitchFamily="2" charset="0"/>
              </a:rPr>
              <a:t> </a:t>
            </a:r>
            <a:r>
              <a:rPr lang="en-US" sz="2400" dirty="0" err="1">
                <a:solidFill>
                  <a:srgbClr val="0070C0"/>
                </a:solidFill>
                <a:latin typeface="#9Slide03 AmpleSoft Bold" panose="02000000000000000000" pitchFamily="2" charset="0"/>
              </a:rPr>
              <a:t>nhóm</a:t>
            </a:r>
            <a:endParaRPr lang="en-US" sz="2400" dirty="0">
              <a:solidFill>
                <a:srgbClr val="0070C0"/>
              </a:solidFill>
              <a:latin typeface="#9Slide03 AmpleSoft Bold" panose="02000000000000000000" pitchFamily="2" charset="0"/>
            </a:endParaRPr>
          </a:p>
        </p:txBody>
      </p:sp>
      <p:sp>
        <p:nvSpPr>
          <p:cNvPr id="6" name="Rounded Rectangle 5"/>
          <p:cNvSpPr/>
          <p:nvPr/>
        </p:nvSpPr>
        <p:spPr>
          <a:xfrm>
            <a:off x="1143000" y="457199"/>
            <a:ext cx="9448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5: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đoán</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những</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sự</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việc</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gì</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sẽ</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xảy</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ra</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tiếp</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theo</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428267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xmlns=""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57199"/>
            <a:ext cx="9448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5: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đoán</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những</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sự</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việc</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gì</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sẽ</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xảy</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ra</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tiếp</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theo</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sp>
        <p:nvSpPr>
          <p:cNvPr id="6" name="Arrow: Right 16">
            <a:extLst>
              <a:ext uri="{FF2B5EF4-FFF2-40B4-BE49-F238E27FC236}">
                <a16:creationId xmlns:a16="http://schemas.microsoft.com/office/drawing/2014/main" xmlns="" id="{20A2D69E-61A8-ECFB-AD2D-86A364EF4EC5}"/>
              </a:ext>
            </a:extLst>
          </p:cNvPr>
          <p:cNvSpPr/>
          <p:nvPr/>
        </p:nvSpPr>
        <p:spPr>
          <a:xfrm>
            <a:off x="890264" y="4384386"/>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6"/>
          <p:cNvSpPr/>
          <p:nvPr/>
        </p:nvSpPr>
        <p:spPr>
          <a:xfrm>
            <a:off x="1371600" y="3644186"/>
            <a:ext cx="9372600" cy="161361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lang="vi-VN" sz="2400" dirty="0">
                <a:solidFill>
                  <a:srgbClr val="FF0000"/>
                </a:solidFill>
                <a:latin typeface="Nunito Black" pitchFamily="2" charset="0"/>
              </a:rPr>
              <a:t> Theo em, Mã Lương cưỡi ngựa đi khắp nơi và sẽ giúp đỡ được rất nhiều những người nghèo khổ. Mã Lương sẽ giúp cho cuộc sống của mọi người tốt đẹp hơn.</a:t>
            </a:r>
            <a:endParaRPr lang="vi-VN" sz="2400" i="1" dirty="0">
              <a:solidFill>
                <a:srgbClr val="FF0000"/>
              </a:solidFill>
              <a:latin typeface="Nunito Black" pitchFamily="2" charset="0"/>
            </a:endParaRPr>
          </a:p>
        </p:txBody>
      </p:sp>
    </p:spTree>
    <p:extLst>
      <p:ext uri="{BB962C8B-B14F-4D97-AF65-F5344CB8AC3E}">
        <p14:creationId xmlns:p14="http://schemas.microsoft.com/office/powerpoint/2010/main" val="303055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26467" y="1369745"/>
            <a:ext cx="10939066" cy="4802456"/>
          </a:xfrm>
          <a:prstGeom prst="rect">
            <a:avLst/>
          </a:prstGeom>
        </p:spPr>
      </p:pic>
      <p:pic>
        <p:nvPicPr>
          <p:cNvPr id="2" name="Picture 1">
            <a:extLst>
              <a:ext uri="{FF2B5EF4-FFF2-40B4-BE49-F238E27FC236}">
                <a16:creationId xmlns:a16="http://schemas.microsoft.com/office/drawing/2014/main" xmlns=""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4953000" y="685799"/>
            <a:ext cx="3733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solidFill>
                  <a:srgbClr val="FF0000"/>
                </a:solidFill>
                <a:latin typeface="Nunito Black" pitchFamily="2" charset="0"/>
              </a:rPr>
              <a:t>Nội</a:t>
            </a:r>
            <a:r>
              <a:rPr lang="en-US" sz="4400" b="1" dirty="0">
                <a:solidFill>
                  <a:srgbClr val="FF0000"/>
                </a:solidFill>
                <a:latin typeface="Nunito Black" pitchFamily="2" charset="0"/>
              </a:rPr>
              <a:t> dung</a:t>
            </a:r>
            <a:endParaRPr lang="en-US" sz="4400" dirty="0">
              <a:solidFill>
                <a:srgbClr val="FF0000"/>
              </a:solidFill>
              <a:latin typeface="Nunito Black" pitchFamily="2" charset="0"/>
            </a:endParaRPr>
          </a:p>
        </p:txBody>
      </p:sp>
      <p:sp>
        <p:nvSpPr>
          <p:cNvPr id="7" name="Rounded Rectangle 6"/>
          <p:cNvSpPr/>
          <p:nvPr/>
        </p:nvSpPr>
        <p:spPr>
          <a:xfrm>
            <a:off x="1078291" y="1604300"/>
            <a:ext cx="10035418" cy="1054891"/>
          </a:xfrm>
          <a:prstGeom prst="roundRect">
            <a:avLst/>
          </a:prstGeom>
          <a:solidFill>
            <a:srgbClr val="FFFFFF">
              <a:alpha val="80000"/>
            </a:srgbClr>
          </a:solid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kumimoji="0" lang="vi-VN" sz="3000" b="0" i="0" u="none" strike="noStrike" kern="1200" cap="none" spc="0" normalizeH="0" baseline="0" noProof="0" dirty="0">
                <a:ln>
                  <a:noFill/>
                </a:ln>
                <a:solidFill>
                  <a:srgbClr val="FF0000"/>
                </a:solidFill>
                <a:effectLst/>
                <a:uLnTx/>
                <a:uFillTx/>
                <a:latin typeface="+mj-lt"/>
              </a:rPr>
              <a:t> </a:t>
            </a:r>
            <a:r>
              <a:rPr lang="vi-VN" sz="3000" dirty="0">
                <a:solidFill>
                  <a:srgbClr val="008000"/>
                </a:solidFill>
                <a:latin typeface="+mj-lt"/>
              </a:rPr>
              <a:t>Mã Lương </a:t>
            </a:r>
            <a:r>
              <a:rPr lang="en-US" sz="3000" dirty="0" err="1">
                <a:solidFill>
                  <a:srgbClr val="008000"/>
                </a:solidFill>
                <a:latin typeface="+mj-lt"/>
              </a:rPr>
              <a:t>được</a:t>
            </a:r>
            <a:r>
              <a:rPr lang="en-US" sz="3000" dirty="0">
                <a:solidFill>
                  <a:srgbClr val="008000"/>
                </a:solidFill>
                <a:latin typeface="+mj-lt"/>
              </a:rPr>
              <a:t> </a:t>
            </a:r>
            <a:r>
              <a:rPr lang="en-US" sz="3000" dirty="0" err="1">
                <a:solidFill>
                  <a:srgbClr val="008000"/>
                </a:solidFill>
                <a:latin typeface="+mj-lt"/>
              </a:rPr>
              <a:t>tặng</a:t>
            </a:r>
            <a:r>
              <a:rPr lang="en-US" sz="3000" dirty="0">
                <a:solidFill>
                  <a:srgbClr val="008000"/>
                </a:solidFill>
                <a:latin typeface="+mj-lt"/>
              </a:rPr>
              <a:t> </a:t>
            </a:r>
            <a:r>
              <a:rPr lang="en-US" sz="3000" dirty="0" err="1">
                <a:solidFill>
                  <a:srgbClr val="008000"/>
                </a:solidFill>
                <a:latin typeface="+mj-lt"/>
              </a:rPr>
              <a:t>cây</a:t>
            </a:r>
            <a:r>
              <a:rPr lang="en-US" sz="3000" dirty="0">
                <a:solidFill>
                  <a:srgbClr val="008000"/>
                </a:solidFill>
                <a:latin typeface="+mj-lt"/>
              </a:rPr>
              <a:t> </a:t>
            </a:r>
            <a:r>
              <a:rPr lang="en-US" sz="3000" dirty="0" err="1">
                <a:solidFill>
                  <a:srgbClr val="008000"/>
                </a:solidFill>
                <a:latin typeface="+mj-lt"/>
              </a:rPr>
              <a:t>bút</a:t>
            </a:r>
            <a:r>
              <a:rPr lang="en-US" sz="3000" dirty="0">
                <a:solidFill>
                  <a:srgbClr val="008000"/>
                </a:solidFill>
                <a:latin typeface="+mj-lt"/>
              </a:rPr>
              <a:t> </a:t>
            </a:r>
            <a:r>
              <a:rPr lang="en-US" sz="3000" dirty="0" err="1">
                <a:solidFill>
                  <a:srgbClr val="008000"/>
                </a:solidFill>
                <a:latin typeface="+mj-lt"/>
              </a:rPr>
              <a:t>thần</a:t>
            </a:r>
            <a:r>
              <a:rPr lang="en-US" sz="3000" dirty="0">
                <a:solidFill>
                  <a:srgbClr val="008000"/>
                </a:solidFill>
                <a:latin typeface="+mj-lt"/>
              </a:rPr>
              <a:t>. </a:t>
            </a:r>
            <a:r>
              <a:rPr lang="en-US" sz="3000" dirty="0" err="1">
                <a:solidFill>
                  <a:srgbClr val="008000"/>
                </a:solidFill>
                <a:latin typeface="+mj-lt"/>
              </a:rPr>
              <a:t>Cậu</a:t>
            </a:r>
            <a:r>
              <a:rPr lang="en-US" sz="3000" dirty="0">
                <a:solidFill>
                  <a:srgbClr val="008000"/>
                </a:solidFill>
                <a:latin typeface="+mj-lt"/>
              </a:rPr>
              <a:t> </a:t>
            </a:r>
            <a:r>
              <a:rPr lang="vi-VN" sz="3000" dirty="0">
                <a:solidFill>
                  <a:srgbClr val="008000"/>
                </a:solidFill>
                <a:latin typeface="+mj-lt"/>
              </a:rPr>
              <a:t>đã dùng cây bút </a:t>
            </a:r>
            <a:r>
              <a:rPr lang="en-US" sz="3000" dirty="0" err="1">
                <a:solidFill>
                  <a:srgbClr val="008000"/>
                </a:solidFill>
                <a:latin typeface="+mj-lt"/>
              </a:rPr>
              <a:t>thần</a:t>
            </a:r>
            <a:r>
              <a:rPr lang="en-US" sz="3000" dirty="0">
                <a:solidFill>
                  <a:srgbClr val="008000"/>
                </a:solidFill>
                <a:latin typeface="+mj-lt"/>
              </a:rPr>
              <a:t> </a:t>
            </a:r>
            <a:r>
              <a:rPr lang="vi-VN" sz="3000" dirty="0">
                <a:solidFill>
                  <a:srgbClr val="008000"/>
                </a:solidFill>
                <a:latin typeface="+mj-lt"/>
              </a:rPr>
              <a:t>để </a:t>
            </a:r>
            <a:r>
              <a:rPr lang="en-US" sz="3000" dirty="0" err="1">
                <a:solidFill>
                  <a:srgbClr val="008000"/>
                </a:solidFill>
                <a:latin typeface="+mj-lt"/>
              </a:rPr>
              <a:t>chống</a:t>
            </a:r>
            <a:r>
              <a:rPr lang="en-US" sz="3000" dirty="0">
                <a:solidFill>
                  <a:srgbClr val="008000"/>
                </a:solidFill>
                <a:latin typeface="+mj-lt"/>
              </a:rPr>
              <a:t> </a:t>
            </a:r>
            <a:r>
              <a:rPr lang="en-US" sz="3000" dirty="0" err="1">
                <a:solidFill>
                  <a:srgbClr val="008000"/>
                </a:solidFill>
                <a:latin typeface="+mj-lt"/>
              </a:rPr>
              <a:t>lại</a:t>
            </a:r>
            <a:r>
              <a:rPr lang="en-US" sz="3000" dirty="0">
                <a:solidFill>
                  <a:srgbClr val="008000"/>
                </a:solidFill>
                <a:latin typeface="+mj-lt"/>
              </a:rPr>
              <a:t> </a:t>
            </a:r>
            <a:r>
              <a:rPr lang="en-US" sz="3000" dirty="0" err="1">
                <a:solidFill>
                  <a:srgbClr val="008000"/>
                </a:solidFill>
                <a:latin typeface="+mj-lt"/>
              </a:rPr>
              <a:t>kẻ</a:t>
            </a:r>
            <a:r>
              <a:rPr lang="en-US" sz="3000" dirty="0">
                <a:solidFill>
                  <a:srgbClr val="008000"/>
                </a:solidFill>
                <a:latin typeface="+mj-lt"/>
              </a:rPr>
              <a:t> </a:t>
            </a:r>
            <a:r>
              <a:rPr lang="en-US" sz="3000" dirty="0" err="1">
                <a:solidFill>
                  <a:srgbClr val="008000"/>
                </a:solidFill>
                <a:latin typeface="+mj-lt"/>
              </a:rPr>
              <a:t>ác</a:t>
            </a:r>
            <a:r>
              <a:rPr lang="en-US" sz="3000" dirty="0">
                <a:solidFill>
                  <a:srgbClr val="008000"/>
                </a:solidFill>
                <a:latin typeface="+mj-lt"/>
              </a:rPr>
              <a:t> </a:t>
            </a:r>
            <a:r>
              <a:rPr lang="en-US" sz="3000" dirty="0" err="1">
                <a:solidFill>
                  <a:srgbClr val="008000"/>
                </a:solidFill>
                <a:latin typeface="+mj-lt"/>
              </a:rPr>
              <a:t>và</a:t>
            </a:r>
            <a:r>
              <a:rPr lang="en-US" sz="3000" dirty="0">
                <a:solidFill>
                  <a:srgbClr val="008000"/>
                </a:solidFill>
                <a:latin typeface="+mj-lt"/>
              </a:rPr>
              <a:t> </a:t>
            </a:r>
            <a:r>
              <a:rPr lang="vi-VN" sz="3000" dirty="0">
                <a:solidFill>
                  <a:srgbClr val="008000"/>
                </a:solidFill>
                <a:latin typeface="+mj-lt"/>
              </a:rPr>
              <a:t>giúp đỡ </a:t>
            </a:r>
            <a:r>
              <a:rPr lang="en-US" sz="3000" dirty="0" err="1">
                <a:solidFill>
                  <a:srgbClr val="008000"/>
                </a:solidFill>
                <a:latin typeface="+mj-lt"/>
              </a:rPr>
              <a:t>những</a:t>
            </a:r>
            <a:r>
              <a:rPr lang="en-US" sz="3000" dirty="0">
                <a:solidFill>
                  <a:srgbClr val="008000"/>
                </a:solidFill>
                <a:latin typeface="+mj-lt"/>
              </a:rPr>
              <a:t> </a:t>
            </a:r>
            <a:r>
              <a:rPr lang="en-US" sz="3000" dirty="0" err="1">
                <a:solidFill>
                  <a:srgbClr val="008000"/>
                </a:solidFill>
                <a:latin typeface="+mj-lt"/>
              </a:rPr>
              <a:t>người</a:t>
            </a:r>
            <a:r>
              <a:rPr lang="en-US" sz="3000" dirty="0">
                <a:solidFill>
                  <a:srgbClr val="008000"/>
                </a:solidFill>
                <a:latin typeface="+mj-lt"/>
              </a:rPr>
              <a:t> </a:t>
            </a:r>
            <a:r>
              <a:rPr lang="vi-VN" sz="3000" dirty="0">
                <a:solidFill>
                  <a:srgbClr val="008000"/>
                </a:solidFill>
                <a:latin typeface="+mj-lt"/>
              </a:rPr>
              <a:t>nghèo</a:t>
            </a:r>
            <a:r>
              <a:rPr lang="en-US" sz="3000" dirty="0">
                <a:solidFill>
                  <a:srgbClr val="008000"/>
                </a:solidFill>
                <a:latin typeface="+mj-lt"/>
              </a:rPr>
              <a:t> </a:t>
            </a:r>
            <a:r>
              <a:rPr lang="en-US" sz="3000" dirty="0" err="1">
                <a:solidFill>
                  <a:srgbClr val="008000"/>
                </a:solidFill>
                <a:latin typeface="+mj-lt"/>
              </a:rPr>
              <a:t>khổ</a:t>
            </a:r>
            <a:r>
              <a:rPr lang="en-US" sz="3000" dirty="0">
                <a:solidFill>
                  <a:srgbClr val="008000"/>
                </a:solidFill>
                <a:latin typeface="+mj-lt"/>
              </a:rPr>
              <a:t>.</a:t>
            </a:r>
            <a:endParaRPr kumimoji="0" lang="vi-VN" sz="3000" b="0" i="1" u="none" strike="noStrike" kern="1200" cap="none" spc="0" normalizeH="0" baseline="0" noProof="0" dirty="0">
              <a:ln>
                <a:noFill/>
              </a:ln>
              <a:solidFill>
                <a:srgbClr val="008000"/>
              </a:solidFill>
              <a:effectLst/>
              <a:uLnTx/>
              <a:uFillTx/>
              <a:latin typeface="+mj-lt"/>
            </a:endParaRPr>
          </a:p>
        </p:txBody>
      </p:sp>
    </p:spTree>
    <p:extLst>
      <p:ext uri="{BB962C8B-B14F-4D97-AF65-F5344CB8AC3E}">
        <p14:creationId xmlns:p14="http://schemas.microsoft.com/office/powerpoint/2010/main" val="1206500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xmlns=""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3" name="Freeform: Shape 27">
            <a:extLst>
              <a:ext uri="{FF2B5EF4-FFF2-40B4-BE49-F238E27FC236}">
                <a16:creationId xmlns:a16="http://schemas.microsoft.com/office/drawing/2014/main" xmlns=""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ight Triangle 29">
            <a:extLst>
              <a:ext uri="{FF2B5EF4-FFF2-40B4-BE49-F238E27FC236}">
                <a16:creationId xmlns:a16="http://schemas.microsoft.com/office/drawing/2014/main" xmlns=""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6">
            <a:extLst>
              <a:ext uri="{FF2B5EF4-FFF2-40B4-BE49-F238E27FC236}">
                <a16:creationId xmlns:a16="http://schemas.microsoft.com/office/drawing/2014/main" xmlns="" id="{0381C55F-8E9F-B550-DCE4-AC458AEE27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xmlns=""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Luyện</a:t>
            </a:r>
            <a:r>
              <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đọc</a:t>
            </a:r>
            <a:r>
              <a:rPr kumimoji="0" lang="en-US" sz="6400" b="0" i="0" u="none" strike="noStrike" kern="1200" cap="none" spc="0" normalizeH="0" noProof="0" dirty="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noProof="0" dirty="0" err="1">
                <a:ln>
                  <a:noFill/>
                </a:ln>
                <a:solidFill>
                  <a:srgbClr val="F92D67"/>
                </a:solidFill>
                <a:effectLst/>
                <a:uLnTx/>
                <a:uFillTx/>
                <a:latin typeface="Sigmar One" panose="00000500000000000000" pitchFamily="2" charset="0"/>
                <a:ea typeface="+mn-ea"/>
                <a:cs typeface="+mn-cs"/>
              </a:rPr>
              <a:t>lại</a:t>
            </a:r>
            <a:endPar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9084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3400" y="171066"/>
            <a:ext cx="11125200" cy="6740307"/>
          </a:xfrm>
          <a:prstGeom prst="rect">
            <a:avLst/>
          </a:prstGeom>
          <a:noFill/>
          <a:ln>
            <a:noFill/>
          </a:ln>
          <a:effectLst/>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lumMod val="50000"/>
                  </a:srgbClr>
                </a:solidFill>
                <a:effectLst/>
                <a:uLnTx/>
                <a:uFillTx/>
                <a:latin typeface="OpenSans"/>
                <a:ea typeface="+mn-ea"/>
                <a:cs typeface="+mn-cs"/>
              </a:rPr>
              <a:t>	</a:t>
            </a:r>
            <a:r>
              <a:rPr kumimoji="0" lang="en-US" sz="2400" b="1" i="0" u="none" strike="noStrike" kern="1200" cap="none" spc="-133"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CÂY BÚT THẦN</a:t>
            </a:r>
            <a:endParaRPr kumimoji="0" lang="en-US" sz="2400" b="0" i="0" u="none" strike="noStrike" kern="1200" cap="none" spc="0" normalizeH="0" baseline="0" noProof="0" dirty="0">
              <a:ln>
                <a:noFill/>
              </a:ln>
              <a:solidFill>
                <a:srgbClr val="1F497D">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lumMod val="50000"/>
                  </a:srgbClr>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Một đêm, Mã Lương mơ thấy một cụ già tóc bạc phơ đưa cho em cây bút sáng lấp lánh. Em reo lên: “Cây bút đẹp quá! Cháu cảm ơn ông!”. Tỉnh dậy, Mã Lương thấy cây bút vẫn trong tay mình.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Phú ông sai đầy tớ xông vào cướp bút thần. Nhưng Mã Lương đã vượt ra ngoài bằng chiếc thang vẽ trên tường. Rồi Mã Lương vẽ một con ngựa, đi khắp đó đây giúp đỡ người nghèo khổ.</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(Theo Truyện cổ tích Trung Quốc)</a:t>
            </a:r>
          </a:p>
        </p:txBody>
      </p:sp>
      <p:pic>
        <p:nvPicPr>
          <p:cNvPr id="3" name="Picture 2">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Tree>
    <p:extLst>
      <p:ext uri="{BB962C8B-B14F-4D97-AF65-F5344CB8AC3E}">
        <p14:creationId xmlns:p14="http://schemas.microsoft.com/office/powerpoint/2010/main" val="3504796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xmlns=""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xmlns=""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xmlns=""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xmlns="" id="{0381C55F-8E9F-B550-DCE4-AC458AEE27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6200000">
            <a:off x="526285" y="1302516"/>
            <a:ext cx="4979334" cy="4812703"/>
          </a:xfrm>
          <a:prstGeom prst="rect">
            <a:avLst/>
          </a:prstGeom>
        </p:spPr>
      </p:pic>
      <p:sp>
        <p:nvSpPr>
          <p:cNvPr id="4" name="TextBox 3">
            <a:extLst>
              <a:ext uri="{FF2B5EF4-FFF2-40B4-BE49-F238E27FC236}">
                <a16:creationId xmlns:a16="http://schemas.microsoft.com/office/drawing/2014/main" xmlns="" id="{CA0E28F7-C2FC-6CA9-E824-0E775DE5C238}"/>
              </a:ext>
            </a:extLst>
          </p:cNvPr>
          <p:cNvSpPr txBox="1"/>
          <p:nvPr/>
        </p:nvSpPr>
        <p:spPr>
          <a:xfrm>
            <a:off x="5257800" y="1955800"/>
            <a:ext cx="612139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5400" dirty="0" err="1">
                <a:solidFill>
                  <a:srgbClr val="F92D67"/>
                </a:solidFill>
                <a:latin typeface="Sigmar One" panose="00000500000000000000" pitchFamily="2" charset="0"/>
                <a:ea typeface="+mj-ea"/>
                <a:cs typeface="+mj-cs"/>
              </a:rPr>
              <a:t>Đọc</a:t>
            </a:r>
            <a:r>
              <a:rPr lang="en-US" sz="5400" dirty="0">
                <a:solidFill>
                  <a:srgbClr val="F92D67"/>
                </a:solidFill>
                <a:latin typeface="Sigmar One" panose="00000500000000000000" pitchFamily="2" charset="0"/>
                <a:ea typeface="+mj-ea"/>
                <a:cs typeface="+mj-cs"/>
              </a:rPr>
              <a:t> </a:t>
            </a:r>
            <a:r>
              <a:rPr lang="en-US" sz="5400" dirty="0" err="1">
                <a:solidFill>
                  <a:srgbClr val="F92D67"/>
                </a:solidFill>
                <a:latin typeface="Sigmar One" panose="00000500000000000000" pitchFamily="2" charset="0"/>
                <a:ea typeface="+mj-ea"/>
                <a:cs typeface="+mj-cs"/>
              </a:rPr>
              <a:t>mở</a:t>
            </a:r>
            <a:r>
              <a:rPr lang="en-US" sz="5400" dirty="0">
                <a:solidFill>
                  <a:srgbClr val="F92D67"/>
                </a:solidFill>
                <a:latin typeface="Sigmar One" panose="00000500000000000000" pitchFamily="2" charset="0"/>
                <a:ea typeface="+mj-ea"/>
                <a:cs typeface="+mj-cs"/>
              </a:rPr>
              <a:t> </a:t>
            </a:r>
            <a:r>
              <a:rPr lang="en-US" sz="5400" dirty="0" err="1">
                <a:solidFill>
                  <a:srgbClr val="F92D67"/>
                </a:solidFill>
                <a:latin typeface="Sigmar One" panose="00000500000000000000" pitchFamily="2" charset="0"/>
                <a:ea typeface="+mj-ea"/>
                <a:cs typeface="+mj-cs"/>
              </a:rPr>
              <a:t>rộng</a:t>
            </a:r>
            <a:endParaRPr lang="en-US" sz="5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99474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4" name="Rectangle 3"/>
          <p:cNvSpPr/>
          <p:nvPr/>
        </p:nvSpPr>
        <p:spPr>
          <a:xfrm>
            <a:off x="1066800" y="609600"/>
            <a:ext cx="9829800" cy="1200329"/>
          </a:xfrm>
          <a:prstGeom prst="rect">
            <a:avLst/>
          </a:prstGeom>
          <a:noFill/>
          <a:ln>
            <a:noFill/>
          </a:ln>
        </p:spPr>
        <p:txBody>
          <a:bodyPr wrap="square">
            <a:spAutoFit/>
          </a:bodyPr>
          <a:lstStyle/>
          <a:p>
            <a:r>
              <a:rPr lang="vi-VN" sz="2400" b="1" dirty="0">
                <a:solidFill>
                  <a:srgbClr val="008000"/>
                </a:solidFill>
                <a:latin typeface="Nunito Black" pitchFamily="2" charset="0"/>
              </a:rPr>
              <a:t>Câu 1</a:t>
            </a:r>
            <a:r>
              <a:rPr lang="en-US" sz="2400" b="1" dirty="0">
                <a:solidFill>
                  <a:srgbClr val="008000"/>
                </a:solidFill>
                <a:latin typeface="Nunito Black" pitchFamily="2" charset="0"/>
              </a:rPr>
              <a:t>: </a:t>
            </a:r>
            <a:r>
              <a:rPr lang="vi-VN" sz="2400" b="1" dirty="0">
                <a:solidFill>
                  <a:srgbClr val="008000"/>
                </a:solidFill>
                <a:latin typeface="Nunito Black" pitchFamily="2" charset="0"/>
              </a:rPr>
              <a:t>Tìm đọc bài về một nhân vật được mọi người quý mến, cảm phục và viết phiếu đọc sách theo mẫu.</a:t>
            </a:r>
            <a:endParaRPr lang="vi-VN" sz="2400" dirty="0">
              <a:solidFill>
                <a:srgbClr val="008000"/>
              </a:solidFill>
              <a:latin typeface="Nunito Black" pitchFamily="2" charset="0"/>
            </a:endParaRPr>
          </a:p>
          <a:p>
            <a:r>
              <a:rPr lang="vi-VN" dirty="0"/>
              <a:t/>
            </a:r>
            <a:br>
              <a:rPr lang="vi-VN" dirty="0"/>
            </a:br>
            <a:endParaRPr lang="en-US" dirty="0"/>
          </a:p>
        </p:txBody>
      </p:sp>
      <p:pic>
        <p:nvPicPr>
          <p:cNvPr id="5" name="Picture 4"/>
          <p:cNvPicPr>
            <a:picLocks noChangeAspect="1"/>
          </p:cNvPicPr>
          <p:nvPr/>
        </p:nvPicPr>
        <p:blipFill>
          <a:blip r:embed="rId4"/>
          <a:stretch>
            <a:fillRect/>
          </a:stretch>
        </p:blipFill>
        <p:spPr>
          <a:xfrm>
            <a:off x="1371600" y="1981200"/>
            <a:ext cx="9411373" cy="362944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04800" y="5410200"/>
            <a:ext cx="1080543" cy="1180921"/>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846892" y="5449843"/>
            <a:ext cx="2099416" cy="1141278"/>
          </a:xfrm>
          <a:prstGeom prst="rect">
            <a:avLst/>
          </a:prstGeom>
        </p:spPr>
      </p:pic>
    </p:spTree>
    <p:extLst>
      <p:ext uri="{BB962C8B-B14F-4D97-AF65-F5344CB8AC3E}">
        <p14:creationId xmlns:p14="http://schemas.microsoft.com/office/powerpoint/2010/main" val="4968517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THIẾU NHI TIỆP KHẮC VỚI BÁC HỒ | Mầm no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873" y="1066800"/>
            <a:ext cx="10191679" cy="51685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9" name="Rounded Rectangle 8"/>
          <p:cNvSpPr/>
          <p:nvPr/>
        </p:nvSpPr>
        <p:spPr>
          <a:xfrm>
            <a:off x="762000" y="425627"/>
            <a:ext cx="11010288" cy="6006745"/>
          </a:xfrm>
          <a:prstGeom prst="roundRect">
            <a:avLst/>
          </a:prstGeom>
          <a:solidFill>
            <a:srgbClr val="FFFFFF">
              <a:alpha val="80000"/>
            </a:srgbClr>
          </a:solid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lang="vi-VN" sz="2600" b="1" dirty="0">
                <a:solidFill>
                  <a:srgbClr val="FF0000"/>
                </a:solidFill>
                <a:latin typeface="+mj-lt"/>
              </a:rPr>
              <a:t>Bác Hồ và thiếu nhi Tiệp Khắc</a:t>
            </a:r>
            <a:endParaRPr lang="vi-VN" sz="2600" dirty="0">
              <a:solidFill>
                <a:srgbClr val="FF0000"/>
              </a:solidFill>
              <a:latin typeface="+mj-lt"/>
            </a:endParaRPr>
          </a:p>
          <a:p>
            <a:pPr algn="just"/>
            <a:r>
              <a:rPr lang="en-US" sz="2600" dirty="0">
                <a:solidFill>
                  <a:srgbClr val="002060"/>
                </a:solidFill>
                <a:latin typeface="+mj-lt"/>
              </a:rPr>
              <a:t>	</a:t>
            </a:r>
            <a:r>
              <a:rPr lang="vi-VN" sz="2600" dirty="0">
                <a:solidFill>
                  <a:srgbClr val="008000"/>
                </a:solidFill>
                <a:latin typeface="+mj-lt"/>
              </a:rPr>
              <a:t>Vào một lần đến thăm nước Tiệp Khắc, Bác được một đoàn thiếu nhi đến thăm. Vì quá phấn khích nên bạn nhỏ nào cũng muốn đứng cạnh Bác dẫn đến tình trạng chen chúc, xô đẩy nhau. Để giữ trật tự và ổn định các cháu thiếu nhi, Bác đã nảy ra một sáng kiến và hỏi các cháu nhỏ</a:t>
            </a:r>
          </a:p>
          <a:p>
            <a:pPr algn="just"/>
            <a:r>
              <a:rPr lang="en-US" sz="2600" dirty="0">
                <a:solidFill>
                  <a:srgbClr val="008000"/>
                </a:solidFill>
                <a:latin typeface="+mj-lt"/>
              </a:rPr>
              <a:t>	</a:t>
            </a:r>
            <a:r>
              <a:rPr lang="vi-VN" sz="2600" dirty="0">
                <a:solidFill>
                  <a:srgbClr val="008000"/>
                </a:solidFill>
                <a:latin typeface="+mj-lt"/>
              </a:rPr>
              <a:t>Bác: Các cháu trông Bác gầy hay mập nào</a:t>
            </a:r>
          </a:p>
          <a:p>
            <a:pPr algn="just"/>
            <a:r>
              <a:rPr lang="en-US" sz="2600" dirty="0">
                <a:solidFill>
                  <a:srgbClr val="008000"/>
                </a:solidFill>
                <a:latin typeface="+mj-lt"/>
              </a:rPr>
              <a:t>	</a:t>
            </a:r>
            <a:r>
              <a:rPr lang="vi-VN" sz="2600" dirty="0">
                <a:solidFill>
                  <a:srgbClr val="008000"/>
                </a:solidFill>
                <a:latin typeface="+mj-lt"/>
              </a:rPr>
              <a:t>Thiếu nhi: Bác gầy lắm ạ</a:t>
            </a:r>
          </a:p>
          <a:p>
            <a:pPr algn="just"/>
            <a:r>
              <a:rPr lang="en-US" sz="2600" dirty="0">
                <a:solidFill>
                  <a:srgbClr val="008000"/>
                </a:solidFill>
                <a:latin typeface="+mj-lt"/>
              </a:rPr>
              <a:t>	</a:t>
            </a:r>
            <a:r>
              <a:rPr lang="vi-VN" sz="2600" dirty="0">
                <a:solidFill>
                  <a:srgbClr val="008000"/>
                </a:solidFill>
                <a:latin typeface="+mj-lt"/>
              </a:rPr>
              <a:t>Bác: Vậy các cháu có muốn bác gầy yếu không</a:t>
            </a:r>
          </a:p>
          <a:p>
            <a:pPr algn="just"/>
            <a:r>
              <a:rPr lang="en-US" sz="2600" dirty="0">
                <a:solidFill>
                  <a:srgbClr val="008000"/>
                </a:solidFill>
                <a:latin typeface="+mj-lt"/>
              </a:rPr>
              <a:t>	</a:t>
            </a:r>
            <a:r>
              <a:rPr lang="vi-VN" sz="2600" dirty="0">
                <a:solidFill>
                  <a:srgbClr val="008000"/>
                </a:solidFill>
                <a:latin typeface="+mj-lt"/>
              </a:rPr>
              <a:t>Thiếu nhi: Dạ không ạ</a:t>
            </a:r>
          </a:p>
          <a:p>
            <a:pPr algn="just"/>
            <a:r>
              <a:rPr lang="en-US" sz="2600" dirty="0">
                <a:solidFill>
                  <a:srgbClr val="008000"/>
                </a:solidFill>
                <a:latin typeface="+mj-lt"/>
              </a:rPr>
              <a:t>	</a:t>
            </a:r>
            <a:r>
              <a:rPr lang="vi-VN" sz="2600" dirty="0">
                <a:solidFill>
                  <a:srgbClr val="008000"/>
                </a:solidFill>
                <a:latin typeface="+mj-lt"/>
              </a:rPr>
              <a:t>Bác: Vậy các cháu đừng chen lấn nhau, hãy cử một đại biểu đến hôn Bác thôi nhé</a:t>
            </a:r>
            <a:r>
              <a:rPr lang="en-US" sz="2600" dirty="0">
                <a:solidFill>
                  <a:srgbClr val="008000"/>
                </a:solidFill>
                <a:latin typeface="+mj-lt"/>
              </a:rPr>
              <a:t>.</a:t>
            </a:r>
            <a:endParaRPr lang="vi-VN" sz="2600" dirty="0">
              <a:solidFill>
                <a:srgbClr val="008000"/>
              </a:solidFill>
              <a:latin typeface="+mj-lt"/>
            </a:endParaRPr>
          </a:p>
          <a:p>
            <a:pPr algn="just"/>
            <a:r>
              <a:rPr lang="vi-VN" sz="2600" dirty="0">
                <a:solidFill>
                  <a:srgbClr val="008000"/>
                </a:solidFill>
                <a:latin typeface="+mj-lt"/>
              </a:rPr>
              <a:t>Sau lời nói của Bác, tất cả các cháu thiếu nhi đều trật tự, vâng lời và cử ra một bạn đội trưởng thay mặt cả nhóm đến hôn Bác. Bác đáp lại tình cảm của bạn nhỏ và cảm ơn tất cả các cháu thiếu nhi</a:t>
            </a:r>
          </a:p>
        </p:txBody>
      </p:sp>
    </p:spTree>
    <p:extLst>
      <p:ext uri="{BB962C8B-B14F-4D97-AF65-F5344CB8AC3E}">
        <p14:creationId xmlns:p14="http://schemas.microsoft.com/office/powerpoint/2010/main" val="12010781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grpSp>
        <p:nvGrpSpPr>
          <p:cNvPr id="6" name="Group 5"/>
          <p:cNvGrpSpPr/>
          <p:nvPr/>
        </p:nvGrpSpPr>
        <p:grpSpPr>
          <a:xfrm>
            <a:off x="914400" y="491836"/>
            <a:ext cx="10591800" cy="5867400"/>
            <a:chOff x="914400" y="491836"/>
            <a:chExt cx="10591800" cy="5867400"/>
          </a:xfrm>
        </p:grpSpPr>
        <p:pic>
          <p:nvPicPr>
            <p:cNvPr id="7" name="Picture 2">
              <a:extLst>
                <a:ext uri="{FF2B5EF4-FFF2-40B4-BE49-F238E27FC236}">
                  <a16:creationId xmlns:a16="http://schemas.microsoft.com/office/drawing/2014/main" xmlns="" id="{D343D32B-60DA-2BA7-5C2D-4326016C6D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14400" y="491836"/>
              <a:ext cx="10591800" cy="5867400"/>
            </a:xfrm>
            <a:prstGeom prst="rect">
              <a:avLst/>
            </a:prstGeom>
          </p:spPr>
        </p:pic>
        <p:sp>
          <p:nvSpPr>
            <p:cNvPr id="9" name="Rectangle 8"/>
            <p:cNvSpPr/>
            <p:nvPr/>
          </p:nvSpPr>
          <p:spPr>
            <a:xfrm>
              <a:off x="2590800" y="1828800"/>
              <a:ext cx="6096000" cy="3600986"/>
            </a:xfrm>
            <a:prstGeom prst="rect">
              <a:avLst/>
            </a:prstGeom>
          </p:spPr>
          <p:txBody>
            <a:bodyPr>
              <a:spAutoFit/>
            </a:bodyPr>
            <a:lstStyle/>
            <a:p>
              <a:pPr algn="ctr"/>
              <a:r>
                <a:rPr lang="en-US" sz="2400" b="1" dirty="0">
                  <a:solidFill>
                    <a:srgbClr val="FF0000"/>
                  </a:solidFill>
                  <a:latin typeface="Nunito Black" pitchFamily="2" charset="0"/>
                </a:rPr>
                <a:t>PHIẾU ĐỌC SÁCH</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Ngày</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a:solidFill>
                    <a:srgbClr val="FF0000"/>
                  </a:solidFill>
                  <a:latin typeface="Nunito Black" pitchFamily="2" charset="0"/>
                </a:rPr>
                <a:t>23/11/2022</a:t>
              </a: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Tên</a:t>
              </a:r>
              <a:r>
                <a:rPr lang="en-US" sz="2400" dirty="0">
                  <a:solidFill>
                    <a:srgbClr val="002060"/>
                  </a:solidFill>
                  <a:latin typeface="Nunito Black" pitchFamily="2" charset="0"/>
                </a:rPr>
                <a:t>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r>
                <a:rPr lang="en-US" sz="2400" dirty="0">
                  <a:solidFill>
                    <a:srgbClr val="FF0000"/>
                  </a:solidFill>
                  <a:latin typeface="Nunito Black" pitchFamily="2" charset="0"/>
                </a:rPr>
                <a:t> </a:t>
              </a:r>
              <a:r>
                <a:rPr lang="en-US" sz="2400" dirty="0" err="1">
                  <a:solidFill>
                    <a:srgbClr val="FF0000"/>
                  </a:solidFill>
                  <a:latin typeface="Nunito Black" pitchFamily="2" charset="0"/>
                </a:rPr>
                <a:t>và</a:t>
              </a:r>
              <a:r>
                <a:rPr lang="en-US" sz="2400" dirty="0">
                  <a:solidFill>
                    <a:srgbClr val="FF0000"/>
                  </a:solidFill>
                  <a:latin typeface="Nunito Black" pitchFamily="2" charset="0"/>
                </a:rPr>
                <a:t> </a:t>
              </a:r>
              <a:r>
                <a:rPr lang="en-US" sz="2400" dirty="0" err="1">
                  <a:solidFill>
                    <a:srgbClr val="FF0000"/>
                  </a:solidFill>
                  <a:latin typeface="Nunito Black" pitchFamily="2" charset="0"/>
                </a:rPr>
                <a:t>thiếu</a:t>
              </a:r>
              <a:r>
                <a:rPr lang="en-US" sz="2400" dirty="0">
                  <a:solidFill>
                    <a:srgbClr val="FF0000"/>
                  </a:solidFill>
                  <a:latin typeface="Nunito Black" pitchFamily="2" charset="0"/>
                </a:rPr>
                <a:t> </a:t>
              </a:r>
              <a:r>
                <a:rPr lang="en-US" sz="2400" dirty="0" err="1">
                  <a:solidFill>
                    <a:srgbClr val="FF0000"/>
                  </a:solidFill>
                  <a:latin typeface="Nunito Black" pitchFamily="2" charset="0"/>
                </a:rPr>
                <a:t>nhi</a:t>
              </a:r>
              <a:r>
                <a:rPr lang="en-US" sz="2400" dirty="0">
                  <a:solidFill>
                    <a:srgbClr val="FF0000"/>
                  </a:solidFill>
                  <a:latin typeface="Nunito Black" pitchFamily="2" charset="0"/>
                </a:rPr>
                <a:t> </a:t>
              </a:r>
              <a:r>
                <a:rPr lang="en-US" sz="2400" dirty="0" err="1">
                  <a:solidFill>
                    <a:srgbClr val="FF0000"/>
                  </a:solidFill>
                  <a:latin typeface="Nunito Black" pitchFamily="2" charset="0"/>
                </a:rPr>
                <a:t>Tiệp</a:t>
              </a:r>
              <a:r>
                <a:rPr lang="en-US" sz="2400" dirty="0">
                  <a:solidFill>
                    <a:srgbClr val="FF0000"/>
                  </a:solidFill>
                  <a:latin typeface="Nunito Black" pitchFamily="2" charset="0"/>
                </a:rPr>
                <a:t> </a:t>
              </a:r>
              <a:r>
                <a:rPr lang="en-US" sz="2400" dirty="0" err="1">
                  <a:solidFill>
                    <a:srgbClr val="FF0000"/>
                  </a:solidFill>
                  <a:latin typeface="Nunito Black" pitchFamily="2" charset="0"/>
                </a:rPr>
                <a:t>Khắc</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chính</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Những</a:t>
              </a:r>
              <a:r>
                <a:rPr lang="en-US" sz="2400" dirty="0">
                  <a:solidFill>
                    <a:srgbClr val="002060"/>
                  </a:solidFill>
                  <a:latin typeface="Nunito Black" pitchFamily="2" charset="0"/>
                </a:rPr>
                <a:t> </a:t>
              </a:r>
              <a:r>
                <a:rPr lang="en-US" sz="2400" dirty="0" err="1">
                  <a:solidFill>
                    <a:srgbClr val="002060"/>
                  </a:solidFill>
                  <a:latin typeface="Nunito Black" pitchFamily="2" charset="0"/>
                </a:rPr>
                <a:t>việc</a:t>
              </a:r>
              <a:r>
                <a:rPr lang="en-US" sz="2400" dirty="0">
                  <a:solidFill>
                    <a:srgbClr val="002060"/>
                  </a:solidFill>
                  <a:latin typeface="Nunito Black" pitchFamily="2" charset="0"/>
                </a:rPr>
                <a:t> </a:t>
              </a:r>
              <a:r>
                <a:rPr lang="en-US" sz="2400" dirty="0" err="1">
                  <a:solidFill>
                    <a:srgbClr val="002060"/>
                  </a:solidFill>
                  <a:latin typeface="Nunito Black" pitchFamily="2" charset="0"/>
                </a:rPr>
                <a:t>tốt</a:t>
              </a:r>
              <a:r>
                <a:rPr lang="en-US" sz="2400" dirty="0">
                  <a:solidFill>
                    <a:srgbClr val="002060"/>
                  </a:solidFill>
                  <a:latin typeface="Nunito Black" pitchFamily="2" charset="0"/>
                </a:rPr>
                <a:t> </a:t>
              </a:r>
              <a:r>
                <a:rPr lang="en-US" sz="2400" dirty="0" err="1">
                  <a:solidFill>
                    <a:srgbClr val="002060"/>
                  </a:solidFill>
                  <a:latin typeface="Nunito Black" pitchFamily="2" charset="0"/>
                </a:rPr>
                <a:t>mà</a:t>
              </a:r>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đã</a:t>
              </a:r>
              <a:r>
                <a:rPr lang="en-US" sz="2400" dirty="0">
                  <a:solidFill>
                    <a:srgbClr val="002060"/>
                  </a:solidFill>
                  <a:latin typeface="Nunito Black" pitchFamily="2" charset="0"/>
                </a:rPr>
                <a:t> </a:t>
              </a:r>
              <a:r>
                <a:rPr lang="en-US" sz="2400" dirty="0" err="1">
                  <a:solidFill>
                    <a:srgbClr val="002060"/>
                  </a:solidFill>
                  <a:latin typeface="Nunito Black" pitchFamily="2" charset="0"/>
                </a:rPr>
                <a:t>làm</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rất</a:t>
              </a:r>
              <a:r>
                <a:rPr lang="en-US" sz="2400" dirty="0">
                  <a:solidFill>
                    <a:srgbClr val="FF0000"/>
                  </a:solidFill>
                  <a:latin typeface="Nunito Black" pitchFamily="2" charset="0"/>
                </a:rPr>
                <a:t> </a:t>
              </a:r>
              <a:r>
                <a:rPr lang="en-US" sz="2400" dirty="0" err="1">
                  <a:solidFill>
                    <a:srgbClr val="FF0000"/>
                  </a:solidFill>
                  <a:latin typeface="Nunito Black" pitchFamily="2" charset="0"/>
                </a:rPr>
                <a:t>yêu</a:t>
              </a:r>
              <a:r>
                <a:rPr lang="en-US" sz="2400" dirty="0">
                  <a:solidFill>
                    <a:srgbClr val="FF0000"/>
                  </a:solidFill>
                  <a:latin typeface="Nunito Black" pitchFamily="2" charset="0"/>
                </a:rPr>
                <a:t> </a:t>
              </a:r>
              <a:r>
                <a:rPr lang="en-US" sz="2400" dirty="0" err="1">
                  <a:solidFill>
                    <a:srgbClr val="FF0000"/>
                  </a:solidFill>
                  <a:latin typeface="Nunito Black" pitchFamily="2" charset="0"/>
                </a:rPr>
                <a:t>quý</a:t>
              </a:r>
              <a:r>
                <a:rPr lang="en-US" sz="2400" dirty="0">
                  <a:solidFill>
                    <a:srgbClr val="FF0000"/>
                  </a:solidFill>
                  <a:latin typeface="Nunito Black" pitchFamily="2" charset="0"/>
                </a:rPr>
                <a:t> </a:t>
              </a:r>
              <a:r>
                <a:rPr lang="en-US" sz="2400" dirty="0" err="1">
                  <a:solidFill>
                    <a:srgbClr val="FF0000"/>
                  </a:solidFill>
                  <a:latin typeface="Nunito Black" pitchFamily="2" charset="0"/>
                </a:rPr>
                <a:t>thiếu</a:t>
              </a:r>
              <a:r>
                <a:rPr lang="en-US" sz="2400" dirty="0">
                  <a:solidFill>
                    <a:srgbClr val="FF0000"/>
                  </a:solidFill>
                  <a:latin typeface="Nunito Black" pitchFamily="2" charset="0"/>
                </a:rPr>
                <a:t> </a:t>
              </a:r>
              <a:r>
                <a:rPr lang="en-US" sz="2400" dirty="0" err="1">
                  <a:solidFill>
                    <a:srgbClr val="FF0000"/>
                  </a:solidFill>
                  <a:latin typeface="Nunito Black" pitchFamily="2" charset="0"/>
                </a:rPr>
                <a:t>nhi</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Cảm</a:t>
              </a:r>
              <a:r>
                <a:rPr lang="en-US" sz="2400" dirty="0">
                  <a:solidFill>
                    <a:srgbClr val="002060"/>
                  </a:solidFill>
                  <a:latin typeface="Nunito Black" pitchFamily="2" charset="0"/>
                </a:rPr>
                <a:t> </a:t>
              </a:r>
              <a:r>
                <a:rPr lang="en-US" sz="2400" dirty="0" err="1">
                  <a:solidFill>
                    <a:srgbClr val="002060"/>
                  </a:solidFill>
                  <a:latin typeface="Nunito Black" pitchFamily="2" charset="0"/>
                </a:rPr>
                <a:t>nghĩ</a:t>
              </a:r>
              <a:r>
                <a:rPr lang="en-US" sz="2400" dirty="0">
                  <a:solidFill>
                    <a:srgbClr val="002060"/>
                  </a:solidFill>
                  <a:latin typeface="Nunito Black" pitchFamily="2" charset="0"/>
                </a:rPr>
                <a:t> </a:t>
              </a:r>
              <a:r>
                <a:rPr lang="en-US" sz="2400" dirty="0" err="1">
                  <a:solidFill>
                    <a:srgbClr val="002060"/>
                  </a:solidFill>
                  <a:latin typeface="Nunito Black" pitchFamily="2" charset="0"/>
                </a:rPr>
                <a:t>của</a:t>
              </a:r>
              <a:r>
                <a:rPr lang="en-US" sz="2400" dirty="0">
                  <a:solidFill>
                    <a:srgbClr val="002060"/>
                  </a:solidFill>
                  <a:latin typeface="Nunito Black" pitchFamily="2" charset="0"/>
                </a:rPr>
                <a:t> </a:t>
              </a:r>
              <a:r>
                <a:rPr lang="en-US" sz="2400" dirty="0" err="1">
                  <a:solidFill>
                    <a:srgbClr val="002060"/>
                  </a:solidFill>
                  <a:latin typeface="Nunito Black" pitchFamily="2" charset="0"/>
                </a:rPr>
                <a:t>em</a:t>
              </a:r>
              <a:r>
                <a:rPr lang="en-US" sz="2400" dirty="0">
                  <a:solidFill>
                    <a:srgbClr val="002060"/>
                  </a:solidFill>
                  <a:latin typeface="Nunito Black" pitchFamily="2" charset="0"/>
                </a:rPr>
                <a:t> </a:t>
              </a:r>
              <a:r>
                <a:rPr lang="en-US" sz="2400" dirty="0" err="1">
                  <a:solidFill>
                    <a:srgbClr val="002060"/>
                  </a:solidFill>
                  <a:latin typeface="Nunito Black" pitchFamily="2" charset="0"/>
                </a:rPr>
                <a:t>về</a:t>
              </a:r>
              <a:r>
                <a:rPr lang="en-US" sz="2400" dirty="0">
                  <a:solidFill>
                    <a:srgbClr val="002060"/>
                  </a:solidFill>
                  <a:latin typeface="Nunito Black" pitchFamily="2" charset="0"/>
                </a:rPr>
                <a:t>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err="1">
                  <a:solidFill>
                    <a:srgbClr val="FF0000"/>
                  </a:solidFill>
                  <a:latin typeface="Nunito Black" pitchFamily="2" charset="0"/>
                </a:rPr>
                <a:t>Em</a:t>
              </a:r>
              <a:r>
                <a:rPr lang="en-US" sz="2400" dirty="0">
                  <a:solidFill>
                    <a:srgbClr val="FF0000"/>
                  </a:solidFill>
                  <a:latin typeface="Nunito Black" pitchFamily="2" charset="0"/>
                </a:rPr>
                <a:t> </a:t>
              </a:r>
              <a:r>
                <a:rPr lang="en-US" sz="2400" dirty="0" err="1">
                  <a:solidFill>
                    <a:srgbClr val="FF0000"/>
                  </a:solidFill>
                  <a:latin typeface="Nunito Black" pitchFamily="2" charset="0"/>
                </a:rPr>
                <a:t>cảm</a:t>
              </a:r>
              <a:r>
                <a:rPr lang="en-US" sz="2400" dirty="0">
                  <a:solidFill>
                    <a:srgbClr val="FF0000"/>
                  </a:solidFill>
                  <a:latin typeface="Nunito Black" pitchFamily="2" charset="0"/>
                </a:rPr>
                <a:t> </a:t>
              </a:r>
              <a:r>
                <a:rPr lang="en-US" sz="2400" dirty="0" err="1">
                  <a:solidFill>
                    <a:srgbClr val="FF0000"/>
                  </a:solidFill>
                  <a:latin typeface="Nunito Black" pitchFamily="2" charset="0"/>
                </a:rPr>
                <a:t>thấy</a:t>
              </a:r>
              <a:r>
                <a:rPr lang="en-US" sz="2400" dirty="0">
                  <a:solidFill>
                    <a:srgbClr val="FF0000"/>
                  </a:solidFill>
                  <a:latin typeface="Nunito Black" pitchFamily="2" charset="0"/>
                </a:rPr>
                <a:t> </a:t>
              </a:r>
              <a:r>
                <a:rPr lang="en-US" sz="2400" dirty="0" err="1">
                  <a:solidFill>
                    <a:srgbClr val="FF0000"/>
                  </a:solidFill>
                  <a:latin typeface="Nunito Black" pitchFamily="2" charset="0"/>
                </a:rPr>
                <a:t>rất</a:t>
              </a:r>
              <a:r>
                <a:rPr lang="en-US" sz="2400" dirty="0">
                  <a:solidFill>
                    <a:srgbClr val="FF0000"/>
                  </a:solidFill>
                  <a:latin typeface="Nunito Black" pitchFamily="2" charset="0"/>
                </a:rPr>
                <a:t> </a:t>
              </a:r>
              <a:r>
                <a:rPr lang="en-US" sz="2400" dirty="0" err="1">
                  <a:solidFill>
                    <a:srgbClr val="FF0000"/>
                  </a:solidFill>
                  <a:latin typeface="Nunito Black" pitchFamily="2" charset="0"/>
                </a:rPr>
                <a:t>yêu</a:t>
              </a:r>
              <a:r>
                <a:rPr lang="en-US" sz="2400" dirty="0">
                  <a:solidFill>
                    <a:srgbClr val="FF0000"/>
                  </a:solidFill>
                  <a:latin typeface="Nunito Black" pitchFamily="2" charset="0"/>
                </a:rPr>
                <a:t> </a:t>
              </a:r>
              <a:r>
                <a:rPr lang="en-US" sz="2400" dirty="0" err="1">
                  <a:solidFill>
                    <a:srgbClr val="FF0000"/>
                  </a:solidFill>
                  <a:latin typeface="Nunito Black" pitchFamily="2" charset="0"/>
                </a:rPr>
                <a:t>quý</a:t>
              </a:r>
              <a:r>
                <a:rPr lang="en-US" sz="2400" dirty="0">
                  <a:solidFill>
                    <a:srgbClr val="FF000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endParaRPr lang="en-US" sz="2400" dirty="0">
                <a:solidFill>
                  <a:srgbClr val="FF0000"/>
                </a:solidFill>
                <a:latin typeface="Nunito Black" pitchFamily="2" charset="0"/>
              </a:endParaRPr>
            </a:p>
            <a:p>
              <a:r>
                <a:rPr lang="en-US" dirty="0">
                  <a:solidFill>
                    <a:srgbClr val="000000"/>
                  </a:solidFill>
                  <a:latin typeface="OpenSans"/>
                </a:rPr>
                <a:t/>
              </a:r>
              <a:br>
                <a:rPr lang="en-US" dirty="0">
                  <a:solidFill>
                    <a:srgbClr val="000000"/>
                  </a:solidFill>
                  <a:latin typeface="OpenSans"/>
                </a:rPr>
              </a:br>
              <a:r>
                <a:rPr lang="en-US" dirty="0">
                  <a:solidFill>
                    <a:srgbClr val="000000"/>
                  </a:solidFill>
                  <a:latin typeface="OpenSans"/>
                </a:rPr>
                <a:t/>
              </a:r>
              <a:br>
                <a:rPr lang="en-US" dirty="0">
                  <a:solidFill>
                    <a:srgbClr val="000000"/>
                  </a:solidFill>
                  <a:latin typeface="OpenSans"/>
                </a:rPr>
              </a:br>
              <a:endParaRPr lang="en-US" dirty="0"/>
            </a:p>
          </p:txBody>
        </p:sp>
      </p:grpSp>
    </p:spTree>
    <p:extLst>
      <p:ext uri="{BB962C8B-B14F-4D97-AF65-F5344CB8AC3E}">
        <p14:creationId xmlns:p14="http://schemas.microsoft.com/office/powerpoint/2010/main" val="1974362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0CE1472-3DF4-0955-94B3-0E5ED746F3E8}"/>
              </a:ext>
            </a:extLst>
          </p:cNvPr>
          <p:cNvPicPr>
            <a:picLocks noChangeAspect="1"/>
          </p:cNvPicPr>
          <p:nvPr/>
        </p:nvPicPr>
        <p:blipFill rotWithShape="1">
          <a:blip r:embed="rId3"/>
          <a:srcRect t="15144" r="88722"/>
          <a:stretch/>
        </p:blipFill>
        <p:spPr>
          <a:xfrm>
            <a:off x="685800" y="671876"/>
            <a:ext cx="1143000" cy="775924"/>
          </a:xfrm>
          <a:prstGeom prst="rect">
            <a:avLst/>
          </a:prstGeom>
        </p:spPr>
      </p:pic>
      <p:pic>
        <p:nvPicPr>
          <p:cNvPr id="3" name="Picture 2" descr="A picture containing toy, doll, clipart&#10;&#10;Description automatically generated">
            <a:extLst>
              <a:ext uri="{FF2B5EF4-FFF2-40B4-BE49-F238E27FC236}">
                <a16:creationId xmlns:a16="http://schemas.microsoft.com/office/drawing/2014/main" xmlns="" id="{A194BB64-527E-9936-0BDE-0B88D0B09E8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75" b="96746" l="6515" r="71987">
                        <a14:foregroundMark x1="25081" y1="17456" x2="25081" y2="17456"/>
                        <a14:foregroundMark x1="46580" y1="89941" x2="46580" y2="89941"/>
                        <a14:foregroundMark x1="61564" y1="88757" x2="61564" y2="88757"/>
                        <a14:foregroundMark x1="57980" y1="83728" x2="57980" y2="83728"/>
                        <a14:foregroundMark x1="49511" y1="85503" x2="49511" y2="85503"/>
                        <a14:foregroundMark x1="47231" y1="85207" x2="47231" y2="85207"/>
                        <a14:foregroundMark x1="45277" y1="88462" x2="46580" y2="89645"/>
                        <a14:foregroundMark x1="58306" y1="48521" x2="58306" y2="48521"/>
                        <a14:foregroundMark x1="46906" y1="48521" x2="46906" y2="48521"/>
                        <a14:foregroundMark x1="39739" y1="26036" x2="39739" y2="26036"/>
                        <a14:foregroundMark x1="39739" y1="26036" x2="39739" y2="26036"/>
                        <a14:foregroundMark x1="39739" y1="26036" x2="39739" y2="26036"/>
                        <a14:foregroundMark x1="39739" y1="26036" x2="39739" y2="26036"/>
                        <a14:foregroundMark x1="40391" y1="26036" x2="40391" y2="26036"/>
                        <a14:foregroundMark x1="27362" y1="13314" x2="27362" y2="13314"/>
                        <a14:foregroundMark x1="13681" y1="9763" x2="37785" y2="14793"/>
                        <a14:foregroundMark x1="14984" y1="23964" x2="26710" y2="6805"/>
                        <a14:foregroundMark x1="18567" y1="6509" x2="34853" y2="22189"/>
                        <a14:foregroundMark x1="15635" y1="24260" x2="35179" y2="21598"/>
                        <a14:foregroundMark x1="21498" y1="23964" x2="28339" y2="27811"/>
                        <a14:foregroundMark x1="22801" y1="24556" x2="16287" y2="24556"/>
                        <a14:foregroundMark x1="12704" y1="12130" x2="14007" y2="20710"/>
                        <a14:foregroundMark x1="20521" y1="6509" x2="35505" y2="7988"/>
                      </a14:backgroundRemoval>
                    </a14:imgEffect>
                  </a14:imgLayer>
                </a14:imgProps>
              </a:ext>
              <a:ext uri="{28A0092B-C50C-407E-A947-70E740481C1C}">
                <a14:useLocalDpi xmlns:a14="http://schemas.microsoft.com/office/drawing/2010/main" val="0"/>
              </a:ext>
            </a:extLst>
          </a:blip>
          <a:srcRect r="26388" b="7990"/>
          <a:stretch/>
        </p:blipFill>
        <p:spPr>
          <a:xfrm>
            <a:off x="9448800" y="3048000"/>
            <a:ext cx="2550747" cy="3510248"/>
          </a:xfrm>
          <a:prstGeom prst="rect">
            <a:avLst/>
          </a:prstGeom>
        </p:spPr>
      </p:pic>
      <p:sp>
        <p:nvSpPr>
          <p:cNvPr id="4" name="TextBox 3">
            <a:extLst>
              <a:ext uri="{FF2B5EF4-FFF2-40B4-BE49-F238E27FC236}">
                <a16:creationId xmlns:a16="http://schemas.microsoft.com/office/drawing/2014/main" xmlns="" id="{8DB2DD22-29B2-C4C4-DD77-80D26F326D35}"/>
              </a:ext>
            </a:extLst>
          </p:cNvPr>
          <p:cNvSpPr txBox="1"/>
          <p:nvPr/>
        </p:nvSpPr>
        <p:spPr>
          <a:xfrm>
            <a:off x="1250373" y="2209800"/>
            <a:ext cx="8610600" cy="3030617"/>
          </a:xfrm>
          <a:prstGeom prst="roundRect">
            <a:avLst/>
          </a:prstGeom>
          <a:solidFill>
            <a:schemeClr val="accent6">
              <a:lumMod val="20000"/>
              <a:lumOff val="80000"/>
            </a:schemeClr>
          </a:solidFill>
          <a:ln w="38100">
            <a:solidFill>
              <a:srgbClr val="F92D67"/>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solidFill>
                  <a:srgbClr val="FF0000"/>
                </a:solidFill>
                <a:latin typeface="Nunito Black" pitchFamily="2" charset="0"/>
              </a:rPr>
              <a:t>M: </a:t>
            </a:r>
            <a:r>
              <a:rPr lang="vi-VN" sz="2400" dirty="0">
                <a:solidFill>
                  <a:srgbClr val="FF0000"/>
                </a:solidFill>
                <a:latin typeface="Nunito Black" pitchFamily="2" charset="0"/>
              </a:rPr>
              <a:t> </a:t>
            </a:r>
            <a:endParaRPr lang="en-US" sz="2400" dirty="0">
              <a:solidFill>
                <a:srgbClr val="FF0000"/>
              </a:solidFill>
              <a:latin typeface="Nunito Black" pitchFamily="2" charset="0"/>
            </a:endParaRPr>
          </a:p>
          <a:p>
            <a:r>
              <a:rPr lang="en-US" sz="2400" dirty="0">
                <a:solidFill>
                  <a:srgbClr val="002060"/>
                </a:solidFill>
                <a:latin typeface="Nunito Black" pitchFamily="2" charset="0"/>
              </a:rPr>
              <a:t>- </a:t>
            </a:r>
            <a:r>
              <a:rPr lang="vi-VN" sz="2400" dirty="0">
                <a:solidFill>
                  <a:srgbClr val="002060"/>
                </a:solidFill>
                <a:latin typeface="Nunito Black" pitchFamily="2" charset="0"/>
              </a:rPr>
              <a:t>Nếu được ban một phép lạ, em muốn mình có thể làm cho mọi bệnh tật trên trái đất này được đẩy lùi.</a:t>
            </a:r>
            <a:endParaRPr lang="en-US" sz="2400" dirty="0">
              <a:solidFill>
                <a:srgbClr val="002060"/>
              </a:solidFill>
              <a:latin typeface="Nunito Black" pitchFamily="2" charset="0"/>
            </a:endParaRPr>
          </a:p>
          <a:p>
            <a:endParaRPr lang="en-US" sz="2400" dirty="0">
              <a:solidFill>
                <a:srgbClr val="002060"/>
              </a:solidFill>
              <a:latin typeface="Nunito Black" pitchFamily="2" charset="0"/>
            </a:endParaRPr>
          </a:p>
          <a:p>
            <a:endParaRPr lang="en-US" sz="2400" dirty="0">
              <a:solidFill>
                <a:srgbClr val="002060"/>
              </a:solidFill>
              <a:latin typeface="Nunito Black" pitchFamily="2" charset="0"/>
            </a:endParaRPr>
          </a:p>
          <a:p>
            <a:r>
              <a:rPr lang="vi-VN" sz="2400" dirty="0">
                <a:solidFill>
                  <a:srgbClr val="002060"/>
                </a:solidFill>
                <a:latin typeface="Nunito Black" pitchFamily="2" charset="0"/>
              </a:rPr>
              <a:t/>
            </a:r>
            <a:br>
              <a:rPr lang="vi-VN" sz="2400" dirty="0">
                <a:solidFill>
                  <a:srgbClr val="002060"/>
                </a:solidFill>
                <a:latin typeface="Nunito Black" pitchFamily="2" charset="0"/>
              </a:rPr>
            </a:br>
            <a:endParaRPr lang="en-US" sz="2400" dirty="0">
              <a:latin typeface="Nunito Black" pitchFamily="2" charset="0"/>
              <a:ea typeface="Tahoma" panose="020B0604030504040204" pitchFamily="34" charset="0"/>
              <a:cs typeface="Tahoma" panose="020B0604030504040204" pitchFamily="34" charset="0"/>
            </a:endParaRPr>
          </a:p>
        </p:txBody>
      </p:sp>
      <p:sp>
        <p:nvSpPr>
          <p:cNvPr id="5" name="Rectangle 4"/>
          <p:cNvSpPr/>
          <p:nvPr/>
        </p:nvSpPr>
        <p:spPr>
          <a:xfrm>
            <a:off x="1828800" y="905610"/>
            <a:ext cx="8336973" cy="1323439"/>
          </a:xfrm>
          <a:prstGeom prst="rect">
            <a:avLst/>
          </a:prstGeom>
        </p:spPr>
        <p:txBody>
          <a:bodyPr wrap="square">
            <a:spAutoFit/>
          </a:bodyPr>
          <a:lstStyle/>
          <a:p>
            <a:r>
              <a:rPr lang="vi-VN" sz="2800" dirty="0">
                <a:solidFill>
                  <a:srgbClr val="008000"/>
                </a:solidFill>
                <a:latin typeface="Nunito Black" pitchFamily="2" charset="0"/>
              </a:rPr>
              <a:t>Nếu được ban cho một phép lạ, em muốn mình có phép lạ gì?</a:t>
            </a:r>
            <a:r>
              <a:rPr lang="vi-VN" sz="2400" dirty="0">
                <a:solidFill>
                  <a:srgbClr val="008000"/>
                </a:solidFill>
                <a:latin typeface="Nunito Black" pitchFamily="2" charset="0"/>
              </a:rPr>
              <a:t/>
            </a:r>
            <a:br>
              <a:rPr lang="vi-VN" sz="2400" dirty="0">
                <a:solidFill>
                  <a:srgbClr val="008000"/>
                </a:solidFill>
                <a:latin typeface="Nunito Black" pitchFamily="2" charset="0"/>
              </a:rPr>
            </a:br>
            <a:r>
              <a:rPr lang="vi-VN" dirty="0">
                <a:solidFill>
                  <a:srgbClr val="000000"/>
                </a:solidFill>
                <a:latin typeface="Nunito Black" pitchFamily="2" charset="0"/>
              </a:rPr>
              <a:t/>
            </a:r>
            <a:br>
              <a:rPr lang="vi-VN" dirty="0">
                <a:solidFill>
                  <a:srgbClr val="000000"/>
                </a:solidFill>
                <a:latin typeface="Nunito Black" pitchFamily="2" charset="0"/>
              </a:rPr>
            </a:br>
            <a:endParaRPr lang="en-US" dirty="0">
              <a:latin typeface="Nunito Black" pitchFamily="2" charset="0"/>
            </a:endParaRPr>
          </a:p>
        </p:txBody>
      </p:sp>
      <p:pic>
        <p:nvPicPr>
          <p:cNvPr id="8"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8600" y="5281105"/>
            <a:ext cx="1215737" cy="1328674"/>
          </a:xfrm>
          <a:prstGeom prst="rect">
            <a:avLst/>
          </a:prstGeom>
        </p:spPr>
      </p:pic>
      <p:sp>
        <p:nvSpPr>
          <p:cNvPr id="9" name="Rectangle 8"/>
          <p:cNvSpPr/>
          <p:nvPr/>
        </p:nvSpPr>
        <p:spPr>
          <a:xfrm>
            <a:off x="1371600" y="3582519"/>
            <a:ext cx="8153400" cy="1569660"/>
          </a:xfrm>
          <a:prstGeom prst="rect">
            <a:avLst/>
          </a:prstGeom>
        </p:spPr>
        <p:txBody>
          <a:bodyPr wrap="square">
            <a:spAutoFit/>
          </a:bodyPr>
          <a:lstStyle/>
          <a:p>
            <a:r>
              <a:rPr lang="vi-VN" sz="2400" dirty="0">
                <a:solidFill>
                  <a:srgbClr val="002060"/>
                </a:solidFill>
                <a:latin typeface="Nunito Black" pitchFamily="2" charset="0"/>
              </a:rPr>
              <a:t>- Nếu được ban một phép lạ, em muốn mình có thể làm cho tất cả mọi người đều có cuộc sống vui vẻ, hạnh phúc.</a:t>
            </a:r>
            <a:br>
              <a:rPr lang="vi-VN" sz="2400" dirty="0">
                <a:solidFill>
                  <a:srgbClr val="002060"/>
                </a:solidFill>
                <a:latin typeface="Nunito Black" pitchFamily="2" charset="0"/>
              </a:rPr>
            </a:br>
            <a:r>
              <a:rPr lang="vi-VN" dirty="0">
                <a:solidFill>
                  <a:srgbClr val="002060"/>
                </a:solidFill>
                <a:latin typeface="OpenSans"/>
              </a:rPr>
              <a:t/>
            </a:r>
            <a:br>
              <a:rPr lang="vi-VN" dirty="0">
                <a:solidFill>
                  <a:srgbClr val="002060"/>
                </a:solidFill>
                <a:latin typeface="OpenSans"/>
              </a:rPr>
            </a:br>
            <a:endParaRPr lang="en-US" dirty="0">
              <a:solidFill>
                <a:srgbClr val="002060"/>
              </a:solidFill>
            </a:endParaRPr>
          </a:p>
        </p:txBody>
      </p:sp>
    </p:spTree>
    <p:extLst>
      <p:ext uri="{BB962C8B-B14F-4D97-AF65-F5344CB8AC3E}">
        <p14:creationId xmlns:p14="http://schemas.microsoft.com/office/powerpoint/2010/main" val="38280931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2" name="Rectangle 1"/>
          <p:cNvSpPr/>
          <p:nvPr/>
        </p:nvSpPr>
        <p:spPr>
          <a:xfrm>
            <a:off x="1219200" y="528935"/>
            <a:ext cx="8991600" cy="461665"/>
          </a:xfrm>
          <a:prstGeom prst="rect">
            <a:avLst/>
          </a:prstGeom>
        </p:spPr>
        <p:txBody>
          <a:bodyPr wrap="square">
            <a:spAutoFit/>
          </a:bodyPr>
          <a:lstStyle/>
          <a:p>
            <a:r>
              <a:rPr lang="en-US" sz="2400" b="1" dirty="0" err="1">
                <a:solidFill>
                  <a:srgbClr val="008000"/>
                </a:solidFill>
                <a:latin typeface="Nunito Black" pitchFamily="2" charset="0"/>
              </a:rPr>
              <a:t>Câu</a:t>
            </a:r>
            <a:r>
              <a:rPr lang="en-US" sz="2400" b="1" dirty="0">
                <a:solidFill>
                  <a:srgbClr val="008000"/>
                </a:solidFill>
                <a:latin typeface="Nunito Black" pitchFamily="2" charset="0"/>
              </a:rPr>
              <a:t> 2: Chia </a:t>
            </a:r>
            <a:r>
              <a:rPr lang="en-US" sz="2400" b="1" dirty="0" err="1">
                <a:solidFill>
                  <a:srgbClr val="008000"/>
                </a:solidFill>
                <a:latin typeface="Nunito Black" pitchFamily="2" charset="0"/>
              </a:rPr>
              <a:t>sẻ</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với</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bạn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về</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điều</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em</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muốn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học</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từ</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nhân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vật</a:t>
            </a:r>
            <a:endParaRPr lang="en-US" sz="2400" dirty="0">
              <a:solidFill>
                <a:srgbClr val="008000"/>
              </a:solidFill>
              <a:latin typeface="Nunito Black" pitchFamily="2" charset="0"/>
            </a:endParaRPr>
          </a:p>
        </p:txBody>
      </p:sp>
      <p:sp>
        <p:nvSpPr>
          <p:cNvPr id="4" name="Oval Callout 3"/>
          <p:cNvSpPr/>
          <p:nvPr/>
        </p:nvSpPr>
        <p:spPr>
          <a:xfrm>
            <a:off x="7772401" y="1219200"/>
            <a:ext cx="3581400" cy="1861006"/>
          </a:xfrm>
          <a:prstGeom prst="wedgeEllipseCallout">
            <a:avLst>
              <a:gd name="adj1" fmla="val -46695"/>
              <a:gd name="adj2" fmla="val 73454"/>
            </a:avLst>
          </a:prstGeom>
          <a:ln w="57150">
            <a:solidFill>
              <a:schemeClr val="tx1"/>
            </a:solidFill>
          </a:ln>
        </p:spPr>
        <p:txBody>
          <a:bodyPr wrap="square">
            <a:spAutoFit/>
          </a:bodyPr>
          <a:lstStyle/>
          <a:p>
            <a:r>
              <a:rPr lang="vi-VN" sz="2000" dirty="0">
                <a:solidFill>
                  <a:srgbClr val="002060"/>
                </a:solidFill>
                <a:latin typeface="Nunito Black" pitchFamily="2" charset="0"/>
              </a:rPr>
              <a:t>Em dựa vào câu chuyện vừa tìm đọc được để chia sẻ với các bạn.</a:t>
            </a:r>
            <a:endParaRPr lang="en-US" sz="2000" dirty="0">
              <a:solidFill>
                <a:srgbClr val="002060"/>
              </a:solidFill>
            </a:endParaRPr>
          </a:p>
        </p:txBody>
      </p:sp>
      <p:grpSp>
        <p:nvGrpSpPr>
          <p:cNvPr id="11" name="Group 10"/>
          <p:cNvGrpSpPr/>
          <p:nvPr/>
        </p:nvGrpSpPr>
        <p:grpSpPr>
          <a:xfrm>
            <a:off x="1447801" y="2286001"/>
            <a:ext cx="6324600" cy="3918816"/>
            <a:chOff x="1447801" y="2286001"/>
            <a:chExt cx="6324600" cy="3918816"/>
          </a:xfrm>
        </p:grpSpPr>
        <p:pic>
          <p:nvPicPr>
            <p:cNvPr id="8" name="Picture 2">
              <a:extLst>
                <a:ext uri="{FF2B5EF4-FFF2-40B4-BE49-F238E27FC236}">
                  <a16:creationId xmlns:a16="http://schemas.microsoft.com/office/drawing/2014/main" xmlns="" id="{3028E473-B4B9-70B7-1470-9A5B3700D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1" y="2286001"/>
              <a:ext cx="6324600" cy="3918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936174" y="3531232"/>
              <a:ext cx="5376772" cy="1200329"/>
            </a:xfrm>
            <a:prstGeom prst="rect">
              <a:avLst/>
            </a:prstGeom>
          </p:spPr>
          <p:txBody>
            <a:bodyPr wrap="square">
              <a:spAutoFit/>
            </a:bodyPr>
            <a:lstStyle/>
            <a:p>
              <a:r>
                <a:rPr lang="en-US" sz="2400" dirty="0">
                  <a:solidFill>
                    <a:srgbClr val="0070C0"/>
                  </a:solidFill>
                  <a:latin typeface="Nunito Black" pitchFamily="2" charset="0"/>
                </a:rPr>
                <a:t>	</a:t>
              </a:r>
              <a:r>
                <a:rPr lang="vi-VN" sz="2400" dirty="0">
                  <a:solidFill>
                    <a:srgbClr val="FF0000"/>
                  </a:solidFill>
                  <a:latin typeface="Nunito Black" pitchFamily="2" charset="0"/>
                </a:rPr>
                <a:t>Tớ thấy Bác Hồ là một người rất hòa đồng, yêu quý thiếu nhi. Tớ sẽ học tập sự hòa đồng của bác</a:t>
              </a:r>
              <a:endParaRPr lang="en-US" sz="2400" dirty="0">
                <a:solidFill>
                  <a:srgbClr val="FF0000"/>
                </a:solidFill>
                <a:latin typeface="Nunito Black" pitchFamily="2" charset="0"/>
              </a:endParaRPr>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846892" y="5449843"/>
            <a:ext cx="2099416" cy="1141278"/>
          </a:xfrm>
          <a:prstGeom prst="rect">
            <a:avLst/>
          </a:prstGeom>
        </p:spPr>
      </p:pic>
    </p:spTree>
    <p:extLst>
      <p:ext uri="{BB962C8B-B14F-4D97-AF65-F5344CB8AC3E}">
        <p14:creationId xmlns:p14="http://schemas.microsoft.com/office/powerpoint/2010/main" val="15010253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07EFB32-B781-FF92-BEB9-B051AE4A6ADB}"/>
              </a:ext>
            </a:extLst>
          </p:cNvPr>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Hẹn</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gặp</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lại</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p>
        </p:txBody>
      </p:sp>
      <p:pic>
        <p:nvPicPr>
          <p:cNvPr id="3" name="Picture 2">
            <a:extLst>
              <a:ext uri="{FF2B5EF4-FFF2-40B4-BE49-F238E27FC236}">
                <a16:creationId xmlns:a16="http://schemas.microsoft.com/office/drawing/2014/main" xmlns="" id="{EBBF361E-F561-9F7D-45A5-664B39FAA2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09600" y="1523999"/>
            <a:ext cx="10939066" cy="4726257"/>
          </a:xfrm>
          <a:prstGeom prst="rect">
            <a:avLst/>
          </a:prstGeom>
        </p:spPr>
      </p:pic>
      <p:sp>
        <p:nvSpPr>
          <p:cNvPr id="3" name="TextBox 29"/>
          <p:cNvSpPr txBox="1"/>
          <p:nvPr/>
        </p:nvSpPr>
        <p:spPr>
          <a:xfrm>
            <a:off x="1346565" y="678359"/>
            <a:ext cx="8927690" cy="820738"/>
          </a:xfrm>
          <a:prstGeom prst="rect">
            <a:avLst/>
          </a:prstGeom>
        </p:spPr>
        <p:txBody>
          <a:bodyPr wrap="square" lIns="0" tIns="0" rIns="0" bIns="0" rtlCol="0" anchor="t">
            <a:spAutoFit/>
          </a:bodyPr>
          <a:lstStyle/>
          <a:p>
            <a:pPr algn="ctr">
              <a:lnSpc>
                <a:spcPts val="6400"/>
              </a:lnSpc>
              <a:spcBef>
                <a:spcPct val="0"/>
              </a:spcBef>
            </a:pPr>
            <a:r>
              <a:rPr lang="en-US" sz="4000" b="1" spc="-133" dirty="0">
                <a:solidFill>
                  <a:srgbClr val="FF0000"/>
                </a:solidFill>
                <a:latin typeface="Sriracha"/>
              </a:rPr>
              <a:t>BÀI 32: CÂY BÚT THẦN</a:t>
            </a:r>
          </a:p>
        </p:txBody>
      </p:sp>
      <p:sp>
        <p:nvSpPr>
          <p:cNvPr id="4" name="Speech Bubble: Rectangle with Corners Rounded 7">
            <a:extLst>
              <a:ext uri="{FF2B5EF4-FFF2-40B4-BE49-F238E27FC236}">
                <a16:creationId xmlns:a16="http://schemas.microsoft.com/office/drawing/2014/main" xmlns="" id="{C42408ED-562A-4EAC-2176-453F286291C9}"/>
              </a:ext>
            </a:extLst>
          </p:cNvPr>
          <p:cNvSpPr/>
          <p:nvPr/>
        </p:nvSpPr>
        <p:spPr>
          <a:xfrm>
            <a:off x="762000" y="1676400"/>
            <a:ext cx="2827713" cy="807720"/>
          </a:xfrm>
          <a:prstGeom prst="wedgeRoundRectCallout">
            <a:avLst>
              <a:gd name="adj1" fmla="val 55144"/>
              <a:gd name="adj2" fmla="val 112346"/>
              <a:gd name="adj3" fmla="val 16667"/>
            </a:avLst>
          </a:prstGeom>
          <a:solidFill>
            <a:schemeClr val="accent6">
              <a:lumMod val="20000"/>
              <a:lumOff val="80000"/>
            </a:schemeClr>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latin typeface="#9Slide03 AmpleSoft Bold" panose="02000000000000000000" pitchFamily="2" charset="0"/>
              </a:rPr>
              <a:t>Bức</a:t>
            </a:r>
            <a:r>
              <a:rPr lang="en-US" sz="2800" dirty="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tranh</a:t>
            </a:r>
            <a:r>
              <a:rPr lang="en-US" sz="2800" dirty="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vẽ</a:t>
            </a:r>
            <a:r>
              <a:rPr lang="en-US" sz="2800" dirty="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gì</a:t>
            </a:r>
            <a:r>
              <a:rPr lang="en-US" sz="2800" dirty="0">
                <a:solidFill>
                  <a:srgbClr val="002060"/>
                </a:solidFill>
                <a:latin typeface="#9Slide03 AmpleSoft Bold" panose="02000000000000000000" pitchFamily="2" charset="0"/>
              </a:rPr>
              <a:t>?</a:t>
            </a:r>
          </a:p>
        </p:txBody>
      </p:sp>
    </p:spTree>
    <p:extLst>
      <p:ext uri="{BB962C8B-B14F-4D97-AF65-F5344CB8AC3E}">
        <p14:creationId xmlns:p14="http://schemas.microsoft.com/office/powerpoint/2010/main" val="119249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F839EB8-8201-63F3-BBB7-AFBB0E77BB6D}"/>
              </a:ext>
            </a:extLst>
          </p:cNvPr>
          <p:cNvSpPr txBox="1"/>
          <p:nvPr/>
        </p:nvSpPr>
        <p:spPr>
          <a:xfrm>
            <a:off x="975736" y="1770051"/>
            <a:ext cx="4248318" cy="1952947"/>
          </a:xfrm>
          <a:prstGeom prst="rect">
            <a:avLst/>
          </a:prstGeom>
          <a:noFill/>
        </p:spPr>
        <p:txBody>
          <a:bodyPr vert="horz" lIns="60960" tIns="30480" rIns="60960" bIns="30480" rtlCol="0" anchor="ctr">
            <a:normAutofit/>
          </a:bodyPr>
          <a:lstStyle/>
          <a:p>
            <a:pPr algn="ctr">
              <a:lnSpc>
                <a:spcPct val="90000"/>
              </a:lnSpc>
              <a:spcBef>
                <a:spcPct val="0"/>
              </a:spcBef>
              <a:spcAft>
                <a:spcPts val="400"/>
              </a:spcAft>
            </a:pPr>
            <a:r>
              <a:rPr lang="en-US" sz="3600" dirty="0" err="1">
                <a:solidFill>
                  <a:srgbClr val="F92D67"/>
                </a:solidFill>
                <a:latin typeface="Sigmar One" panose="00000500000000000000" pitchFamily="2" charset="0"/>
                <a:ea typeface="+mj-ea"/>
                <a:cs typeface="+mj-cs"/>
              </a:rPr>
              <a:t>Đọc</a:t>
            </a:r>
            <a:r>
              <a:rPr lang="en-US" sz="3600" dirty="0">
                <a:solidFill>
                  <a:srgbClr val="F92D67"/>
                </a:solidFill>
                <a:latin typeface="Sigmar One" panose="00000500000000000000" pitchFamily="2" charset="0"/>
                <a:ea typeface="+mj-ea"/>
                <a:cs typeface="+mj-cs"/>
              </a:rPr>
              <a:t> </a:t>
            </a:r>
            <a:r>
              <a:rPr lang="en-US" sz="3600" dirty="0" err="1">
                <a:solidFill>
                  <a:srgbClr val="F92D67"/>
                </a:solidFill>
                <a:latin typeface="Sigmar One" panose="00000500000000000000" pitchFamily="2" charset="0"/>
                <a:ea typeface="+mj-ea"/>
                <a:cs typeface="+mj-cs"/>
              </a:rPr>
              <a:t>văn</a:t>
            </a:r>
            <a:r>
              <a:rPr lang="en-US" sz="3600" dirty="0">
                <a:solidFill>
                  <a:srgbClr val="F92D67"/>
                </a:solidFill>
                <a:latin typeface="Sigmar One" panose="00000500000000000000" pitchFamily="2" charset="0"/>
                <a:ea typeface="+mj-ea"/>
                <a:cs typeface="+mj-cs"/>
              </a:rPr>
              <a:t> </a:t>
            </a:r>
            <a:r>
              <a:rPr lang="en-US" sz="3600" dirty="0" err="1">
                <a:solidFill>
                  <a:srgbClr val="F92D67"/>
                </a:solidFill>
                <a:latin typeface="Sigmar One" panose="00000500000000000000" pitchFamily="2" charset="0"/>
                <a:ea typeface="+mj-ea"/>
                <a:cs typeface="+mj-cs"/>
              </a:rPr>
              <a:t>bản</a:t>
            </a:r>
            <a:endParaRPr lang="en-US" sz="3600" dirty="0">
              <a:solidFill>
                <a:srgbClr val="F92D67"/>
              </a:solidFill>
              <a:latin typeface="Sigmar One" panose="00000500000000000000" pitchFamily="2" charset="0"/>
              <a:ea typeface="+mj-ea"/>
              <a:cs typeface="+mj-cs"/>
            </a:endParaRPr>
          </a:p>
          <a:p>
            <a:pPr indent="-152408" algn="ctr">
              <a:lnSpc>
                <a:spcPct val="90000"/>
              </a:lnSpc>
              <a:spcBef>
                <a:spcPct val="0"/>
              </a:spcBef>
              <a:spcAft>
                <a:spcPts val="400"/>
              </a:spcAft>
            </a:pPr>
            <a:endParaRPr lang="en-US" sz="3600" dirty="0">
              <a:solidFill>
                <a:srgbClr val="40AFB9"/>
              </a:solidFill>
              <a:latin typeface="+mj-lt"/>
              <a:ea typeface="+mj-ea"/>
              <a:cs typeface="+mj-cs"/>
            </a:endParaRPr>
          </a:p>
        </p:txBody>
      </p:sp>
    </p:spTree>
    <p:extLst>
      <p:ext uri="{BB962C8B-B14F-4D97-AF65-F5344CB8AC3E}">
        <p14:creationId xmlns:p14="http://schemas.microsoft.com/office/powerpoint/2010/main" val="4188358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57200" y="166336"/>
            <a:ext cx="11125200" cy="6740307"/>
          </a:xfrm>
          <a:prstGeom prst="rect">
            <a:avLst/>
          </a:prstGeom>
          <a:noFill/>
          <a:ln>
            <a:noFill/>
          </a:ln>
          <a:effectLst/>
        </p:spPr>
        <p:txBody>
          <a:bodyPr wrap="square">
            <a:spAutoFit/>
          </a:bodyPr>
          <a:lstStyle/>
          <a:p>
            <a:pPr algn="ctr"/>
            <a:r>
              <a:rPr lang="en-US" sz="2400" dirty="0">
                <a:solidFill>
                  <a:schemeClr val="tx2">
                    <a:lumMod val="50000"/>
                  </a:schemeClr>
                </a:solidFill>
                <a:latin typeface="OpenSans"/>
              </a:rPr>
              <a:t>	</a:t>
            </a:r>
            <a:r>
              <a:rPr lang="en-US" sz="2400" b="1" spc="-133" dirty="0">
                <a:solidFill>
                  <a:srgbClr val="FF0000"/>
                </a:solidFill>
                <a:latin typeface="Times New Roman" panose="02020603050405020304" pitchFamily="18" charset="0"/>
                <a:cs typeface="Times New Roman" panose="02020603050405020304" pitchFamily="18" charset="0"/>
              </a:rPr>
              <a:t>CÂY BÚT THẦN</a:t>
            </a:r>
            <a:endParaRPr lang="en-US" sz="2400" dirty="0">
              <a:solidFill>
                <a:schemeClr val="tx2">
                  <a:lumMod val="50000"/>
                </a:schemeClr>
              </a:solidFill>
              <a:latin typeface="Times New Roman" panose="02020603050405020304" pitchFamily="18" charset="0"/>
              <a:cs typeface="Times New Roman" panose="02020603050405020304" pitchFamily="18" charset="0"/>
            </a:endParaRPr>
          </a:p>
          <a:p>
            <a:r>
              <a:rPr lang="en-US" sz="2400" dirty="0">
                <a:solidFill>
                  <a:schemeClr val="tx2">
                    <a:lumMod val="50000"/>
                  </a:schemeClr>
                </a:solidFill>
                <a:latin typeface="Times New Roman" panose="02020603050405020304" pitchFamily="18" charset="0"/>
                <a:cs typeface="Times New Roman" panose="02020603050405020304" pitchFamily="18" charset="0"/>
              </a:rPr>
              <a:t>	</a:t>
            </a:r>
            <a:r>
              <a:rPr lang="vi-VN" sz="2400" dirty="0">
                <a:solidFill>
                  <a:srgbClr val="008000"/>
                </a:solidFill>
                <a:latin typeface="Times New Roman" panose="02020603050405020304" pitchFamily="18" charset="0"/>
                <a:cs typeface="Times New Roman" panose="02020603050405020304" pitchFamily="18"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r>
              <a:rPr lang="en-US" sz="2400" dirty="0">
                <a:solidFill>
                  <a:srgbClr val="008000"/>
                </a:solidFill>
                <a:latin typeface="Times New Roman" panose="02020603050405020304" pitchFamily="18" charset="0"/>
                <a:cs typeface="Times New Roman" panose="02020603050405020304" pitchFamily="18" charset="0"/>
              </a:rPr>
              <a:t>	</a:t>
            </a:r>
            <a:r>
              <a:rPr lang="vi-VN" sz="2400" dirty="0">
                <a:solidFill>
                  <a:srgbClr val="008000"/>
                </a:solidFill>
                <a:latin typeface="Times New Roman" panose="02020603050405020304" pitchFamily="18" charset="0"/>
                <a:cs typeface="Times New Roman" panose="02020603050405020304" pitchFamily="18" charset="0"/>
              </a:rPr>
              <a:t>Một đêm, Mã Lương mơ thấy một cụ già tóc bạc phơ đưa cho em cây bút sáng lấp lánh. Em reo lên: “Cây bút đẹp quá! Cháu cảm ơn ông!”. Tỉnh dậy, Mã Lương thấy cây bút vẫn trong tay mình.</a:t>
            </a:r>
          </a:p>
          <a:p>
            <a:r>
              <a:rPr lang="en-US" sz="2400" dirty="0">
                <a:solidFill>
                  <a:srgbClr val="008000"/>
                </a:solidFill>
                <a:latin typeface="Times New Roman" panose="02020603050405020304" pitchFamily="18" charset="0"/>
                <a:cs typeface="Times New Roman" panose="02020603050405020304" pitchFamily="18" charset="0"/>
              </a:rPr>
              <a:t>	</a:t>
            </a:r>
            <a:r>
              <a:rPr lang="vi-VN" sz="2400" dirty="0">
                <a:solidFill>
                  <a:srgbClr val="008000"/>
                </a:solidFill>
                <a:latin typeface="Times New Roman" panose="02020603050405020304" pitchFamily="18" charset="0"/>
                <a:cs typeface="Times New Roman" panose="02020603050405020304" pitchFamily="18" charset="0"/>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r>
              <a:rPr lang="en-US" sz="2400" dirty="0">
                <a:solidFill>
                  <a:srgbClr val="008000"/>
                </a:solidFill>
                <a:latin typeface="Times New Roman" panose="02020603050405020304" pitchFamily="18" charset="0"/>
                <a:cs typeface="Times New Roman" panose="02020603050405020304" pitchFamily="18" charset="0"/>
              </a:rPr>
              <a:t>	</a:t>
            </a:r>
            <a:r>
              <a:rPr lang="vi-VN" sz="2400" dirty="0">
                <a:solidFill>
                  <a:srgbClr val="008000"/>
                </a:solidFill>
                <a:latin typeface="Times New Roman" panose="02020603050405020304" pitchFamily="18" charset="0"/>
                <a:cs typeface="Times New Roman" panose="02020603050405020304" pitchFamily="18"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r>
              <a:rPr lang="en-US" sz="2400" dirty="0">
                <a:solidFill>
                  <a:srgbClr val="008000"/>
                </a:solidFill>
                <a:latin typeface="Times New Roman" panose="02020603050405020304" pitchFamily="18" charset="0"/>
                <a:cs typeface="Times New Roman" panose="02020603050405020304" pitchFamily="18" charset="0"/>
              </a:rPr>
              <a:t>	</a:t>
            </a:r>
            <a:r>
              <a:rPr lang="vi-VN" sz="2400" dirty="0">
                <a:solidFill>
                  <a:srgbClr val="008000"/>
                </a:solidFill>
                <a:latin typeface="Times New Roman" panose="02020603050405020304" pitchFamily="18" charset="0"/>
                <a:cs typeface="Times New Roman" panose="02020603050405020304" pitchFamily="18" charset="0"/>
              </a:rPr>
              <a:t>Phú ông sai đầy tớ xông vào cướp bút thần. Nhưng Mã Lương đã vượt ra ngoài bằng chiếc thang vẽ trên tường. Rồi Mã Lương vẽ một con ngựa, đi khắp đó đây giúp đỡ người nghèo khổ.</a:t>
            </a:r>
          </a:p>
          <a:p>
            <a:pPr algn="r"/>
            <a:r>
              <a:rPr lang="vi-VN" sz="2400" dirty="0">
                <a:solidFill>
                  <a:srgbClr val="008000"/>
                </a:solidFill>
                <a:latin typeface="Times New Roman" panose="02020603050405020304" pitchFamily="18" charset="0"/>
                <a:cs typeface="Times New Roman" panose="02020603050405020304" pitchFamily="18" charset="0"/>
              </a:rPr>
              <a:t>(Theo Truyện cổ tích Trung Quốc)</a:t>
            </a:r>
          </a:p>
        </p:txBody>
      </p:sp>
      <p:pic>
        <p:nvPicPr>
          <p:cNvPr id="3" name="Picture 2">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Tree>
    <p:extLst>
      <p:ext uri="{BB962C8B-B14F-4D97-AF65-F5344CB8AC3E}">
        <p14:creationId xmlns:p14="http://schemas.microsoft.com/office/powerpoint/2010/main" val="35775184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xmlns=""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xmlns="" id="{874923DD-2CD3-2D7E-2162-E433FE8F2CFE}"/>
              </a:ext>
            </a:extLst>
          </p:cNvPr>
          <p:cNvSpPr txBox="1"/>
          <p:nvPr/>
        </p:nvSpPr>
        <p:spPr>
          <a:xfrm>
            <a:off x="838200" y="777306"/>
            <a:ext cx="3429000"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Luyện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từ</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khó</a:t>
            </a:r>
            <a:endParaRPr lang="en-US" sz="2800" b="1" dirty="0">
              <a:solidFill>
                <a:srgbClr val="008000"/>
              </a:solidFill>
              <a:latin typeface="Nunito Black" pitchFamily="2" charset="0"/>
              <a:cs typeface="Baloo 2 SemiBold" pitchFamily="2" charset="0"/>
            </a:endParaRPr>
          </a:p>
        </p:txBody>
      </p:sp>
      <p:sp>
        <p:nvSpPr>
          <p:cNvPr id="7" name="TextBox 6">
            <a:extLst>
              <a:ext uri="{FF2B5EF4-FFF2-40B4-BE49-F238E27FC236}">
                <a16:creationId xmlns:a16="http://schemas.microsoft.com/office/drawing/2014/main" xmlns="" id="{874923DD-2CD3-2D7E-2162-E433FE8F2CFE}"/>
              </a:ext>
            </a:extLst>
          </p:cNvPr>
          <p:cNvSpPr txBox="1"/>
          <p:nvPr/>
        </p:nvSpPr>
        <p:spPr>
          <a:xfrm>
            <a:off x="1981200" y="2545325"/>
            <a:ext cx="2031700"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a:solidFill>
                  <a:srgbClr val="0070C0"/>
                </a:solidFill>
                <a:latin typeface="Nunito Black" pitchFamily="2" charset="0"/>
                <a:cs typeface="Baloo 2 SemiBold" pitchFamily="2" charset="0"/>
              </a:rPr>
              <a:t>Mã</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Lương</a:t>
            </a:r>
            <a:endParaRPr lang="en-US" sz="2800" dirty="0">
              <a:solidFill>
                <a:srgbClr val="0070C0"/>
              </a:solidFill>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xmlns="" id="{874923DD-2CD3-2D7E-2162-E433FE8F2CFE}"/>
              </a:ext>
            </a:extLst>
          </p:cNvPr>
          <p:cNvSpPr txBox="1"/>
          <p:nvPr/>
        </p:nvSpPr>
        <p:spPr>
          <a:xfrm>
            <a:off x="7924800" y="2567618"/>
            <a:ext cx="3283745"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a:solidFill>
                  <a:srgbClr val="0070C0"/>
                </a:solidFill>
                <a:latin typeface="Nunito Black" pitchFamily="2" charset="0"/>
                <a:cs typeface="Baloo 2 SemiBold" pitchFamily="2" charset="0"/>
              </a:rPr>
              <a:t>Kiếm</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củi</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trên</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núi</a:t>
            </a:r>
            <a:endParaRPr lang="en-US" sz="2800" dirty="0">
              <a:solidFill>
                <a:srgbClr val="0070C0"/>
              </a:solidFill>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xmlns="" id="{874923DD-2CD3-2D7E-2162-E433FE8F2CFE}"/>
              </a:ext>
            </a:extLst>
          </p:cNvPr>
          <p:cNvSpPr txBox="1"/>
          <p:nvPr/>
        </p:nvSpPr>
        <p:spPr>
          <a:xfrm>
            <a:off x="4495800" y="5562600"/>
            <a:ext cx="4121946"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a:solidFill>
                  <a:srgbClr val="0070C0"/>
                </a:solidFill>
                <a:latin typeface="Nunito Black" pitchFamily="2" charset="0"/>
                <a:cs typeface="Baloo 2 SemiBold" pitchFamily="2" charset="0"/>
              </a:rPr>
              <a:t>Cây</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bút</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sáng</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lấp</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lánh</a:t>
            </a:r>
            <a:endParaRPr lang="en-US" sz="2800" dirty="0">
              <a:solidFill>
                <a:srgbClr val="0070C0"/>
              </a:solidFill>
              <a:latin typeface="Nunito Black" pitchFamily="2" charset="0"/>
              <a:cs typeface="Baloo 2 SemiBold" pitchFamily="2" charset="0"/>
            </a:endParaRPr>
          </a:p>
        </p:txBody>
      </p:sp>
    </p:spTree>
    <p:extLst>
      <p:ext uri="{BB962C8B-B14F-4D97-AF65-F5344CB8AC3E}">
        <p14:creationId xmlns:p14="http://schemas.microsoft.com/office/powerpoint/2010/main" val="13413960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xmlns=""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12" name="Rounded Rectangle 11"/>
          <p:cNvSpPr/>
          <p:nvPr/>
        </p:nvSpPr>
        <p:spPr>
          <a:xfrm>
            <a:off x="803564" y="2118254"/>
            <a:ext cx="10515600" cy="1676400"/>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Một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đêm</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Mã</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Lương</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mơ</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thấy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một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cụ</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già</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tóc</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bạc</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phơ</a:t>
            </a:r>
            <a:r>
              <a:rPr lang="en-US" sz="2400" dirty="0">
                <a:solidFill>
                  <a:srgbClr val="FF0000"/>
                </a:solidFill>
                <a:latin typeface="Nunito Black" pitchFamily="2" charset="0"/>
                <a:cs typeface="#9Slide03 Arima Madurai Black" panose="00000A00000000000000" pitchFamily="2" charset="0"/>
              </a:rPr>
              <a:t>/</a:t>
            </a:r>
            <a:r>
              <a:rPr lang="en-US" sz="2400" dirty="0" err="1">
                <a:solidFill>
                  <a:srgbClr val="002060"/>
                </a:solidFill>
                <a:latin typeface="Nunito Black" pitchFamily="2" charset="0"/>
                <a:cs typeface="#9Slide03 Arima Madurai Black" panose="00000A00000000000000" pitchFamily="2" charset="0"/>
              </a:rPr>
              <a:t>đưa</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cho</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em</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cây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bút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sáng</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lấp</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lánh</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Em</a:t>
            </a:r>
            <a:r>
              <a:rPr lang="en-US" sz="2400" dirty="0">
                <a:solidFill>
                  <a:srgbClr val="002060"/>
                </a:solidFill>
                <a:latin typeface="Nunito Black" pitchFamily="2" charset="0"/>
                <a:cs typeface="#9Slide03 Arima Madurai Black" panose="00000A00000000000000" pitchFamily="2" charset="0"/>
              </a:rPr>
              <a:t> reo </a:t>
            </a:r>
            <a:r>
              <a:rPr lang="en-US" sz="2400" dirty="0" err="1">
                <a:solidFill>
                  <a:srgbClr val="002060"/>
                </a:solidFill>
                <a:latin typeface="Nunito Black" pitchFamily="2" charset="0"/>
                <a:cs typeface="#9Slide03 Arima Madurai Black" panose="00000A00000000000000" pitchFamily="2" charset="0"/>
              </a:rPr>
              <a:t>lên</a:t>
            </a:r>
            <a:r>
              <a:rPr lang="en-US" sz="2400" dirty="0">
                <a:solidFill>
                  <a:srgbClr val="002060"/>
                </a:solidFill>
                <a:latin typeface="Nunito Black" pitchFamily="2" charset="0"/>
                <a:cs typeface="#9Slide03 Arima Madurai Black" panose="00000A00000000000000" pitchFamily="2" charset="0"/>
              </a:rPr>
              <a:t>: “ </a:t>
            </a:r>
            <a:r>
              <a:rPr lang="en-US" sz="2400" dirty="0" err="1">
                <a:solidFill>
                  <a:srgbClr val="002060"/>
                </a:solidFill>
                <a:latin typeface="Nunito Black" pitchFamily="2" charset="0"/>
                <a:cs typeface="#9Slide03 Arima Madurai Black" panose="00000A00000000000000" pitchFamily="2" charset="0"/>
              </a:rPr>
              <a:t>Cây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bút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đẹp</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quá</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Cháu</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cảm</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ơn</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ông</a:t>
            </a:r>
            <a:r>
              <a:rPr lang="en-US" sz="2400" dirty="0">
                <a:solidFill>
                  <a:srgbClr val="002060"/>
                </a:solidFill>
                <a:latin typeface="Nunito Black" pitchFamily="2" charset="0"/>
                <a:cs typeface="#9Slide03 Arima Madurai Black" panose="00000A00000000000000" pitchFamily="2" charset="0"/>
              </a:rPr>
              <a:t>!”.</a:t>
            </a:r>
            <a:endParaRPr lang="vi-VN" sz="2400" dirty="0">
              <a:solidFill>
                <a:srgbClr val="002060"/>
              </a:solidFill>
              <a:latin typeface="Nunito Black" pitchFamily="2" charset="0"/>
              <a:cs typeface="#9Slide03 Arima Madurai Black" panose="00000A00000000000000" pitchFamily="2" charset="0"/>
            </a:endParaRPr>
          </a:p>
        </p:txBody>
      </p:sp>
      <p:sp>
        <p:nvSpPr>
          <p:cNvPr id="6" name="TextBox 5">
            <a:extLst>
              <a:ext uri="{FF2B5EF4-FFF2-40B4-BE49-F238E27FC236}">
                <a16:creationId xmlns:a16="http://schemas.microsoft.com/office/drawing/2014/main" xmlns="" id="{874923DD-2CD3-2D7E-2162-E433FE8F2CFE}"/>
              </a:ext>
            </a:extLst>
          </p:cNvPr>
          <p:cNvSpPr txBox="1"/>
          <p:nvPr/>
        </p:nvSpPr>
        <p:spPr>
          <a:xfrm>
            <a:off x="838200" y="777306"/>
            <a:ext cx="3429000"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Luyện</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đọc</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câu</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dài</a:t>
            </a:r>
            <a:endPar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Tree>
    <p:extLst>
      <p:ext uri="{BB962C8B-B14F-4D97-AF65-F5344CB8AC3E}">
        <p14:creationId xmlns:p14="http://schemas.microsoft.com/office/powerpoint/2010/main" val="8035613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xmlns=""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7" name="Rounded Rectangle 6"/>
          <p:cNvSpPr/>
          <p:nvPr/>
        </p:nvSpPr>
        <p:spPr>
          <a:xfrm>
            <a:off x="3325091" y="1938696"/>
            <a:ext cx="56734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1: </a:t>
            </a:r>
            <a:r>
              <a:rPr lang="en-US" sz="2400" dirty="0" err="1">
                <a:solidFill>
                  <a:srgbClr val="002060"/>
                </a:solidFill>
                <a:latin typeface="Nunito Black" pitchFamily="2" charset="0"/>
                <a:cs typeface="Baloo 2 SemiBold" pitchFamily="2" charset="0"/>
              </a:rPr>
              <a:t>Từ</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đầu</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đến</a:t>
            </a:r>
            <a:r>
              <a:rPr lang="en-US" sz="2400" dirty="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một cây bút vẽ.</a:t>
            </a:r>
          </a:p>
        </p:txBody>
      </p:sp>
      <p:sp>
        <p:nvSpPr>
          <p:cNvPr id="8" name="Rounded Rectangle 7"/>
          <p:cNvSpPr/>
          <p:nvPr/>
        </p:nvSpPr>
        <p:spPr>
          <a:xfrm>
            <a:off x="3325091" y="2703997"/>
            <a:ext cx="59782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2: </a:t>
            </a:r>
            <a:r>
              <a:rPr lang="en-US" sz="2400" dirty="0" err="1">
                <a:solidFill>
                  <a:srgbClr val="002060"/>
                </a:solidFill>
                <a:latin typeface="Nunito Black" pitchFamily="2" charset="0"/>
                <a:cs typeface="Baloo 2 SemiBold" pitchFamily="2" charset="0"/>
              </a:rPr>
              <a:t>Tiếp</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theo</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đến</a:t>
            </a:r>
            <a:r>
              <a:rPr lang="en-US" sz="2400" dirty="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trong tay mình.</a:t>
            </a:r>
          </a:p>
        </p:txBody>
      </p:sp>
      <p:sp>
        <p:nvSpPr>
          <p:cNvPr id="9" name="Rounded Rectangle 8"/>
          <p:cNvSpPr/>
          <p:nvPr/>
        </p:nvSpPr>
        <p:spPr>
          <a:xfrm>
            <a:off x="3352800" y="3429000"/>
            <a:ext cx="6560128"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3: </a:t>
            </a:r>
            <a:r>
              <a:rPr lang="en-US" sz="2400" dirty="0" err="1">
                <a:solidFill>
                  <a:srgbClr val="002060"/>
                </a:solidFill>
                <a:latin typeface="Nunito Black" pitchFamily="2" charset="0"/>
                <a:cs typeface="Baloo 2 SemiBold" pitchFamily="2" charset="0"/>
              </a:rPr>
              <a:t>Tiếp</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theo</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đến</a:t>
            </a:r>
            <a:r>
              <a:rPr lang="en-US" sz="2400" dirty="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em vẽ cho cuốc,...</a:t>
            </a:r>
          </a:p>
        </p:txBody>
      </p:sp>
      <p:sp>
        <p:nvSpPr>
          <p:cNvPr id="10" name="Rounded Rectangle 9"/>
          <p:cNvSpPr/>
          <p:nvPr/>
        </p:nvSpPr>
        <p:spPr>
          <a:xfrm>
            <a:off x="3359727" y="4123219"/>
            <a:ext cx="6781800"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4: </a:t>
            </a:r>
            <a:r>
              <a:rPr lang="en-US" sz="2400" dirty="0" err="1">
                <a:solidFill>
                  <a:srgbClr val="002060"/>
                </a:solidFill>
                <a:latin typeface="Nunito Black" pitchFamily="2" charset="0"/>
                <a:cs typeface="Baloo 2 SemiBold" pitchFamily="2" charset="0"/>
              </a:rPr>
              <a:t>Tiếp</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theo</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đến</a:t>
            </a:r>
            <a:r>
              <a:rPr lang="en-US" sz="2400" dirty="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vẽ lò sưởi để sưởi.</a:t>
            </a:r>
          </a:p>
        </p:txBody>
      </p:sp>
      <p:sp>
        <p:nvSpPr>
          <p:cNvPr id="11" name="Rounded Rectangle 10"/>
          <p:cNvSpPr/>
          <p:nvPr/>
        </p:nvSpPr>
        <p:spPr>
          <a:xfrm>
            <a:off x="3325091" y="4864908"/>
            <a:ext cx="35398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chemeClr val="tx2">
                    <a:lumMod val="50000"/>
                  </a:schemeClr>
                </a:solidFill>
                <a:latin typeface="Nunito Black" pitchFamily="2" charset="0"/>
                <a:cs typeface="Baloo 2 SemiBold" pitchFamily="2" charset="0"/>
              </a:rPr>
              <a:t>Đoạn</a:t>
            </a:r>
            <a:r>
              <a:rPr lang="en-US" sz="2400" dirty="0">
                <a:solidFill>
                  <a:schemeClr val="tx2">
                    <a:lumMod val="50000"/>
                  </a:schemeClr>
                </a:solidFill>
                <a:latin typeface="Nunito Black" pitchFamily="2" charset="0"/>
                <a:cs typeface="Baloo 2 SemiBold" pitchFamily="2" charset="0"/>
              </a:rPr>
              <a:t> 5: </a:t>
            </a:r>
            <a:r>
              <a:rPr lang="en-US" sz="2400" dirty="0" err="1">
                <a:solidFill>
                  <a:schemeClr val="tx2">
                    <a:lumMod val="50000"/>
                  </a:schemeClr>
                </a:solidFill>
                <a:latin typeface="Nunito Black" pitchFamily="2" charset="0"/>
                <a:cs typeface="Baloo 2 SemiBold" pitchFamily="2" charset="0"/>
              </a:rPr>
              <a:t>Phần</a:t>
            </a:r>
            <a:r>
              <a:rPr lang="en-US" sz="2400" dirty="0">
                <a:solidFill>
                  <a:schemeClr val="tx2">
                    <a:lumMod val="50000"/>
                  </a:schemeClr>
                </a:solidFill>
                <a:latin typeface="Nunito Black" pitchFamily="2" charset="0"/>
                <a:cs typeface="Baloo 2 SemiBold" pitchFamily="2" charset="0"/>
              </a:rPr>
              <a:t> </a:t>
            </a:r>
            <a:r>
              <a:rPr lang="en-US" sz="2400" dirty="0" err="1">
                <a:solidFill>
                  <a:schemeClr val="tx2">
                    <a:lumMod val="50000"/>
                  </a:schemeClr>
                </a:solidFill>
                <a:latin typeface="Nunito Black" pitchFamily="2" charset="0"/>
                <a:cs typeface="Baloo 2 SemiBold" pitchFamily="2" charset="0"/>
              </a:rPr>
              <a:t>còn</a:t>
            </a:r>
            <a:r>
              <a:rPr lang="en-US" sz="2400" dirty="0">
                <a:solidFill>
                  <a:schemeClr val="tx2">
                    <a:lumMod val="50000"/>
                  </a:schemeClr>
                </a:solidFill>
                <a:latin typeface="Nunito Black" pitchFamily="2" charset="0"/>
                <a:cs typeface="Baloo 2 SemiBold" pitchFamily="2" charset="0"/>
              </a:rPr>
              <a:t> </a:t>
            </a:r>
            <a:r>
              <a:rPr lang="en-US" sz="2400" dirty="0" err="1">
                <a:solidFill>
                  <a:schemeClr val="tx2">
                    <a:lumMod val="50000"/>
                  </a:schemeClr>
                </a:solidFill>
                <a:latin typeface="Nunito Black" pitchFamily="2" charset="0"/>
                <a:cs typeface="Baloo 2 SemiBold" pitchFamily="2" charset="0"/>
              </a:rPr>
              <a:t>lại</a:t>
            </a:r>
            <a:r>
              <a:rPr lang="en-US" sz="2400" dirty="0">
                <a:solidFill>
                  <a:schemeClr val="tx2">
                    <a:lumMod val="50000"/>
                  </a:schemeClr>
                </a:solidFill>
                <a:latin typeface="Nunito Black" pitchFamily="2" charset="0"/>
                <a:cs typeface="Baloo 2 SemiBold" pitchFamily="2" charset="0"/>
              </a:rPr>
              <a:t>.</a:t>
            </a:r>
            <a:endParaRPr lang="vi-VN" sz="2400" dirty="0">
              <a:solidFill>
                <a:schemeClr val="tx2">
                  <a:lumMod val="50000"/>
                </a:schemeClr>
              </a:solidFill>
              <a:latin typeface="Nunito Black" pitchFamily="2" charset="0"/>
            </a:endParaRPr>
          </a:p>
        </p:txBody>
      </p:sp>
      <p:sp>
        <p:nvSpPr>
          <p:cNvPr id="12" name="TextBox 11">
            <a:extLst>
              <a:ext uri="{FF2B5EF4-FFF2-40B4-BE49-F238E27FC236}">
                <a16:creationId xmlns:a16="http://schemas.microsoft.com/office/drawing/2014/main" xmlns="" id="{874923DD-2CD3-2D7E-2162-E433FE8F2CFE}"/>
              </a:ext>
            </a:extLst>
          </p:cNvPr>
          <p:cNvSpPr txBox="1"/>
          <p:nvPr/>
        </p:nvSpPr>
        <p:spPr>
          <a:xfrm>
            <a:off x="838200" y="640318"/>
            <a:ext cx="2036618" cy="578882"/>
          </a:xfrm>
          <a:prstGeom prst="roundRect">
            <a:avLst/>
          </a:prstGeom>
          <a:noFill/>
          <a:ln w="28575">
            <a:noFill/>
            <a:prstDash val="sysDash"/>
          </a:ln>
        </p:spPr>
        <p:txBody>
          <a:bodyPr wrap="square">
            <a:spAutoFit/>
          </a:bodyPr>
          <a:lstStyle/>
          <a:p>
            <a:pPr algn="ctr"/>
            <a:r>
              <a:rPr lang="en-US" sz="2800" b="1" dirty="0">
                <a:solidFill>
                  <a:srgbClr val="008000"/>
                </a:solidFill>
                <a:latin typeface="Nunito Black" pitchFamily="2" charset="0"/>
                <a:cs typeface="Baloo 2 SemiBold" pitchFamily="2" charset="0"/>
              </a:rPr>
              <a:t>Chia </a:t>
            </a:r>
            <a:r>
              <a:rPr lang="en-US" sz="2800" b="1" dirty="0" err="1">
                <a:solidFill>
                  <a:srgbClr val="008000"/>
                </a:solidFill>
                <a:latin typeface="Nunito Black" pitchFamily="2" charset="0"/>
                <a:cs typeface="Baloo 2 SemiBold" pitchFamily="2" charset="0"/>
              </a:rPr>
              <a:t>đoạn</a:t>
            </a:r>
            <a:endParaRPr lang="en-US" sz="28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35942321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2644</TotalTime>
  <Words>548</Words>
  <Application>Microsoft Office PowerPoint</Application>
  <PresentationFormat>Custom</PresentationFormat>
  <Paragraphs>114</Paragraphs>
  <Slides>31</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31</vt:i4>
      </vt:variant>
    </vt:vector>
  </HeadingPairs>
  <TitlesOfParts>
    <vt:vector size="46" baseType="lpstr">
      <vt:lpstr>Arial</vt:lpstr>
      <vt:lpstr>Calibri</vt:lpstr>
      <vt:lpstr>Arial-Rounded</vt:lpstr>
      <vt:lpstr>Baloo 2 SemiBold</vt:lpstr>
      <vt:lpstr>Great Vibes</vt:lpstr>
      <vt:lpstr>#9Slide03 Arima Madurai Black</vt:lpstr>
      <vt:lpstr>#9Slide03 AmpleSoft Bold</vt:lpstr>
      <vt:lpstr>Baloo 2 Medium</vt:lpstr>
      <vt:lpstr>OpenSans</vt:lpstr>
      <vt:lpstr>Sriracha</vt:lpstr>
      <vt:lpstr>Tahoma</vt:lpstr>
      <vt:lpstr>Sigmar One</vt:lpstr>
      <vt:lpstr>Nunito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Minhthangpc.VN</cp:lastModifiedBy>
  <cp:revision>111</cp:revision>
  <dcterms:created xsi:type="dcterms:W3CDTF">2006-08-16T00:00:00Z</dcterms:created>
  <dcterms:modified xsi:type="dcterms:W3CDTF">2022-12-26T23:25:23Z</dcterms:modified>
  <dc:identifier>DAFDiO2oNAs</dc:identifier>
</cp:coreProperties>
</file>