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7" r:id="rId3"/>
  </p:sldMasterIdLst>
  <p:notesMasterIdLst>
    <p:notesMasterId r:id="rId13"/>
  </p:notesMasterIdLst>
  <p:sldIdLst>
    <p:sldId id="312" r:id="rId4"/>
    <p:sldId id="308" r:id="rId5"/>
    <p:sldId id="305" r:id="rId6"/>
    <p:sldId id="270" r:id="rId7"/>
    <p:sldId id="304" r:id="rId8"/>
    <p:sldId id="303" r:id="rId9"/>
    <p:sldId id="310" r:id="rId10"/>
    <p:sldId id="293" r:id="rId11"/>
    <p:sldId id="30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AEC74-70F8-4A13-B387-59120A540078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082E5-3B7F-4B8F-B9CE-1DE7F0C60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8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prstClr val="black"/>
                </a:solidFill>
                <a:ea typeface="宋体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23121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23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236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23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236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23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236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762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4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290"/>
            </a:lvl1pPr>
            <a:lvl2pPr marL="443547" indent="0" algn="ctr">
              <a:buNone/>
              <a:defRPr sz="1974"/>
            </a:lvl2pPr>
            <a:lvl3pPr marL="887094" indent="0" algn="ctr">
              <a:buNone/>
              <a:defRPr sz="1737"/>
            </a:lvl3pPr>
            <a:lvl4pPr marL="1330641" indent="0" algn="ctr">
              <a:buNone/>
              <a:defRPr sz="1579"/>
            </a:lvl4pPr>
            <a:lvl5pPr marL="1774187" indent="0" algn="ctr">
              <a:buNone/>
              <a:defRPr sz="1579"/>
            </a:lvl5pPr>
            <a:lvl6pPr marL="2217735" indent="0" algn="ctr">
              <a:buNone/>
              <a:defRPr sz="1579"/>
            </a:lvl6pPr>
            <a:lvl7pPr marL="2661281" indent="0" algn="ctr">
              <a:buNone/>
              <a:defRPr sz="1579"/>
            </a:lvl7pPr>
            <a:lvl8pPr marL="3104829" indent="0" algn="ctr">
              <a:buNone/>
              <a:defRPr sz="1579"/>
            </a:lvl8pPr>
            <a:lvl9pPr marL="3548375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19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530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28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290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995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923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283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561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757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02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059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50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03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376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654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453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115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4968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3211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17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4155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39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84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290">
                <a:solidFill>
                  <a:schemeClr val="tx1">
                    <a:tint val="75000"/>
                  </a:schemeClr>
                </a:solidFill>
              </a:defRPr>
            </a:lvl1pPr>
            <a:lvl2pPr marL="443547" indent="0">
              <a:buNone/>
              <a:defRPr sz="1974">
                <a:solidFill>
                  <a:schemeClr val="tx1">
                    <a:tint val="75000"/>
                  </a:schemeClr>
                </a:solidFill>
              </a:defRPr>
            </a:lvl2pPr>
            <a:lvl3pPr marL="887094" indent="0">
              <a:buNone/>
              <a:defRPr sz="1737">
                <a:solidFill>
                  <a:schemeClr val="tx1">
                    <a:tint val="75000"/>
                  </a:schemeClr>
                </a:solidFill>
              </a:defRPr>
            </a:lvl3pPr>
            <a:lvl4pPr marL="13306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774187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1773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66128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0482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54837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443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7611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6806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4296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133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9553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7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6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4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71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23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290" b="1"/>
            </a:lvl1pPr>
            <a:lvl2pPr marL="443547" indent="0">
              <a:buNone/>
              <a:defRPr sz="1974" b="1"/>
            </a:lvl2pPr>
            <a:lvl3pPr marL="887094" indent="0">
              <a:buNone/>
              <a:defRPr sz="1737" b="1"/>
            </a:lvl3pPr>
            <a:lvl4pPr marL="1330641" indent="0">
              <a:buNone/>
              <a:defRPr sz="1579" b="1"/>
            </a:lvl4pPr>
            <a:lvl5pPr marL="1774187" indent="0">
              <a:buNone/>
              <a:defRPr sz="1579" b="1"/>
            </a:lvl5pPr>
            <a:lvl6pPr marL="2217735" indent="0">
              <a:buNone/>
              <a:defRPr sz="1579" b="1"/>
            </a:lvl6pPr>
            <a:lvl7pPr marL="2661281" indent="0">
              <a:buNone/>
              <a:defRPr sz="1579" b="1"/>
            </a:lvl7pPr>
            <a:lvl8pPr marL="3104829" indent="0">
              <a:buNone/>
              <a:defRPr sz="1579" b="1"/>
            </a:lvl8pPr>
            <a:lvl9pPr marL="3548375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290" b="1"/>
            </a:lvl1pPr>
            <a:lvl2pPr marL="443547" indent="0">
              <a:buNone/>
              <a:defRPr sz="1974" b="1"/>
            </a:lvl2pPr>
            <a:lvl3pPr marL="887094" indent="0">
              <a:buNone/>
              <a:defRPr sz="1737" b="1"/>
            </a:lvl3pPr>
            <a:lvl4pPr marL="1330641" indent="0">
              <a:buNone/>
              <a:defRPr sz="1579" b="1"/>
            </a:lvl4pPr>
            <a:lvl5pPr marL="1774187" indent="0">
              <a:buNone/>
              <a:defRPr sz="1579" b="1"/>
            </a:lvl5pPr>
            <a:lvl6pPr marL="2217735" indent="0">
              <a:buNone/>
              <a:defRPr sz="1579" b="1"/>
            </a:lvl6pPr>
            <a:lvl7pPr marL="2661281" indent="0">
              <a:buNone/>
              <a:defRPr sz="1579" b="1"/>
            </a:lvl7pPr>
            <a:lvl8pPr marL="3104829" indent="0">
              <a:buNone/>
              <a:defRPr sz="1579" b="1"/>
            </a:lvl8pPr>
            <a:lvl9pPr marL="3548375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09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2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2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07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079"/>
            </a:lvl1pPr>
            <a:lvl2pPr>
              <a:defRPr sz="2684"/>
            </a:lvl2pPr>
            <a:lvl3pPr>
              <a:defRPr sz="2290"/>
            </a:lvl3pPr>
            <a:lvl4pPr>
              <a:defRPr sz="1974"/>
            </a:lvl4pPr>
            <a:lvl5pPr>
              <a:defRPr sz="1974"/>
            </a:lvl5pPr>
            <a:lvl6pPr>
              <a:defRPr sz="1974"/>
            </a:lvl6pPr>
            <a:lvl7pPr>
              <a:defRPr sz="1974"/>
            </a:lvl7pPr>
            <a:lvl8pPr>
              <a:defRPr sz="1974"/>
            </a:lvl8pPr>
            <a:lvl9pPr>
              <a:defRPr sz="197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43547" indent="0">
              <a:buNone/>
              <a:defRPr sz="1342"/>
            </a:lvl2pPr>
            <a:lvl3pPr marL="887094" indent="0">
              <a:buNone/>
              <a:defRPr sz="1184"/>
            </a:lvl3pPr>
            <a:lvl4pPr marL="1330641" indent="0">
              <a:buNone/>
              <a:defRPr sz="947"/>
            </a:lvl4pPr>
            <a:lvl5pPr marL="1774187" indent="0">
              <a:buNone/>
              <a:defRPr sz="947"/>
            </a:lvl5pPr>
            <a:lvl6pPr marL="2217735" indent="0">
              <a:buNone/>
              <a:defRPr sz="947"/>
            </a:lvl6pPr>
            <a:lvl7pPr marL="2661281" indent="0">
              <a:buNone/>
              <a:defRPr sz="947"/>
            </a:lvl7pPr>
            <a:lvl8pPr marL="3104829" indent="0">
              <a:buNone/>
              <a:defRPr sz="947"/>
            </a:lvl8pPr>
            <a:lvl9pPr marL="3548375" indent="0">
              <a:buNone/>
              <a:defRPr sz="94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65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07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079"/>
            </a:lvl1pPr>
            <a:lvl2pPr marL="443547" indent="0">
              <a:buNone/>
              <a:defRPr sz="2684"/>
            </a:lvl2pPr>
            <a:lvl3pPr marL="887094" indent="0">
              <a:buNone/>
              <a:defRPr sz="2290"/>
            </a:lvl3pPr>
            <a:lvl4pPr marL="1330641" indent="0">
              <a:buNone/>
              <a:defRPr sz="1974"/>
            </a:lvl4pPr>
            <a:lvl5pPr marL="1774187" indent="0">
              <a:buNone/>
              <a:defRPr sz="1974"/>
            </a:lvl5pPr>
            <a:lvl6pPr marL="2217735" indent="0">
              <a:buNone/>
              <a:defRPr sz="1974"/>
            </a:lvl6pPr>
            <a:lvl7pPr marL="2661281" indent="0">
              <a:buNone/>
              <a:defRPr sz="1974"/>
            </a:lvl7pPr>
            <a:lvl8pPr marL="3104829" indent="0">
              <a:buNone/>
              <a:defRPr sz="1974"/>
            </a:lvl8pPr>
            <a:lvl9pPr marL="3548375" indent="0">
              <a:buNone/>
              <a:defRPr sz="197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43547" indent="0">
              <a:buNone/>
              <a:defRPr sz="1342"/>
            </a:lvl2pPr>
            <a:lvl3pPr marL="887094" indent="0">
              <a:buNone/>
              <a:defRPr sz="1184"/>
            </a:lvl3pPr>
            <a:lvl4pPr marL="1330641" indent="0">
              <a:buNone/>
              <a:defRPr sz="947"/>
            </a:lvl4pPr>
            <a:lvl5pPr marL="1774187" indent="0">
              <a:buNone/>
              <a:defRPr sz="947"/>
            </a:lvl5pPr>
            <a:lvl6pPr marL="2217735" indent="0">
              <a:buNone/>
              <a:defRPr sz="947"/>
            </a:lvl6pPr>
            <a:lvl7pPr marL="2661281" indent="0">
              <a:buNone/>
              <a:defRPr sz="947"/>
            </a:lvl7pPr>
            <a:lvl8pPr marL="3104829" indent="0">
              <a:buNone/>
              <a:defRPr sz="947"/>
            </a:lvl8pPr>
            <a:lvl9pPr marL="3548375" indent="0">
              <a:buNone/>
              <a:defRPr sz="94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69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112361" tIns="56181" rIns="112361" bIns="5618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112361" tIns="56181" rIns="112361" bIns="56181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19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87094" rtl="0" eaLnBrk="1" latinLnBrk="0" hangingPunct="1">
        <a:lnSpc>
          <a:spcPct val="90000"/>
        </a:lnSpc>
        <a:spcBef>
          <a:spcPct val="0"/>
        </a:spcBef>
        <a:buNone/>
        <a:defRPr sz="42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774" indent="-221774" algn="l" defTabSz="887094" rtl="0" eaLnBrk="1" latinLnBrk="0" hangingPunct="1">
        <a:lnSpc>
          <a:spcPct val="90000"/>
        </a:lnSpc>
        <a:spcBef>
          <a:spcPts val="970"/>
        </a:spcBef>
        <a:buFont typeface="Arial" panose="020B0604020202020204" pitchFamily="34" charset="0"/>
        <a:buChar char="•"/>
        <a:defRPr sz="2684" kern="1200">
          <a:solidFill>
            <a:schemeClr val="tx1"/>
          </a:solidFill>
          <a:latin typeface="+mn-lt"/>
          <a:ea typeface="+mn-ea"/>
          <a:cs typeface="+mn-cs"/>
        </a:defRPr>
      </a:lvl1pPr>
      <a:lvl2pPr marL="665320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2290" kern="1200">
          <a:solidFill>
            <a:schemeClr val="tx1"/>
          </a:solidFill>
          <a:latin typeface="+mn-lt"/>
          <a:ea typeface="+mn-ea"/>
          <a:cs typeface="+mn-cs"/>
        </a:defRPr>
      </a:lvl2pPr>
      <a:lvl3pPr marL="1108867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3pPr>
      <a:lvl4pPr marL="1552414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4pPr>
      <a:lvl5pPr marL="1995961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5pPr>
      <a:lvl6pPr marL="2439508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6pPr>
      <a:lvl7pPr marL="2883055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7pPr>
      <a:lvl8pPr marL="3326602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8pPr>
      <a:lvl9pPr marL="3770149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1pPr>
      <a:lvl2pPr marL="443547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2pPr>
      <a:lvl3pPr marL="887094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3pPr>
      <a:lvl4pPr marL="1330641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4pPr>
      <a:lvl5pPr marL="1774187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5pPr>
      <a:lvl6pPr marL="2217735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6pPr>
      <a:lvl7pPr marL="2661281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7pPr>
      <a:lvl8pPr marL="3104829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8pPr>
      <a:lvl9pPr marL="3548375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7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101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8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1571223" y="2448218"/>
            <a:ext cx="9195516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ngữ</a:t>
              </a:r>
              <a:r>
                <a:rPr lang="en-US" sz="3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chỉ</a:t>
              </a:r>
              <a:r>
                <a:rPr lang="en-US" sz="3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lang="en-US" sz="3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3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; </a:t>
              </a:r>
            </a:p>
            <a:p>
              <a:pPr algn="ctr"/>
              <a:r>
                <a:rPr lang="en-US" sz="3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nêu</a:t>
              </a:r>
              <a:r>
                <a:rPr lang="en-US" sz="3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endPara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6" y="4953007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7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275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96628"/>
            <a:ext cx="12192000" cy="388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49" y="5737229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pic>
        <p:nvPicPr>
          <p:cNvPr id="10" name="Picture 6" descr="5">
            <a:extLst>
              <a:ext uri="{FF2B5EF4-FFF2-40B4-BE49-F238E27FC236}">
                <a16:creationId xmlns:a16="http://schemas.microsoft.com/office/drawing/2014/main" xmlns="" id="{1D7BDE7B-8351-411C-80C5-2773C1D96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t="62344" r="64444"/>
          <a:stretch>
            <a:fillRect/>
          </a:stretch>
        </p:blipFill>
        <p:spPr bwMode="auto">
          <a:xfrm>
            <a:off x="1304147" y="4086740"/>
            <a:ext cx="4970047" cy="2960673"/>
          </a:xfrm>
          <a:prstGeom prst="rect">
            <a:avLst/>
          </a:prstGeom>
          <a:noFill/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BDEA7D3F-D115-4BD1-806F-75A418E2DEF9}"/>
              </a:ext>
            </a:extLst>
          </p:cNvPr>
          <p:cNvSpPr txBox="1"/>
          <p:nvPr/>
        </p:nvSpPr>
        <p:spPr>
          <a:xfrm>
            <a:off x="2197001" y="461204"/>
            <a:ext cx="5988679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4000" b="1" dirty="0" err="1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Yêu</a:t>
            </a:r>
            <a:r>
              <a:rPr lang="en-US" altLang="zh-CN" sz="4000" b="1" dirty="0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cầu</a:t>
            </a:r>
            <a:r>
              <a:rPr lang="en-US" altLang="zh-CN" sz="4000" b="1" dirty="0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cần</a:t>
            </a:r>
            <a:r>
              <a:rPr lang="en-US" altLang="zh-CN" sz="4000" b="1" dirty="0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đạt</a:t>
            </a:r>
            <a:endParaRPr lang="zh-CN" altLang="en-US" sz="4000" b="1" dirty="0">
              <a:solidFill>
                <a:srgbClr val="FF0000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9823" y="1778416"/>
            <a:ext cx="103788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Phát triển vốn 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chỉ sự vật, chỉ hoạt động.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ặt câu nêu hoạt động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49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70420" y="300294"/>
            <a:ext cx="7046447" cy="1382187"/>
          </a:xfrm>
          <a:prstGeom prst="rect">
            <a:avLst/>
          </a:prstGeom>
          <a:noFill/>
        </p:spPr>
        <p:txBody>
          <a:bodyPr wrap="square" lIns="88659" tIns="44330" rIns="88659" bIns="4433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887094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887094"/>
            <a:r>
              <a:rPr lang="en-US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a. </a:t>
            </a:r>
            <a:r>
              <a:rPr lang="en-US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defTabSz="887094"/>
            <a:r>
              <a:rPr lang="en-US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b. </a:t>
            </a:r>
            <a:r>
              <a:rPr lang="en-US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6" t="22135" r="18366" b="36719"/>
          <a:stretch/>
        </p:blipFill>
        <p:spPr bwMode="auto">
          <a:xfrm>
            <a:off x="4926049" y="1595142"/>
            <a:ext cx="6933010" cy="397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76677" y="4338304"/>
            <a:ext cx="1414442" cy="2600553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1017431" y="3580906"/>
            <a:ext cx="4596095" cy="1344568"/>
          </a:xfrm>
          <a:prstGeom prst="cloudCallout">
            <a:avLst>
              <a:gd name="adj1" fmla="val -43066"/>
              <a:gd name="adj2" fmla="val 6030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706" tIns="44353" rIns="88706" bIns="44353" spcCol="0" rtlCol="0" anchor="ctr"/>
          <a:lstStyle/>
          <a:p>
            <a:pPr algn="ctr" defTabSz="887094"/>
            <a:endParaRPr lang="en-US" sz="173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59696" y="3795342"/>
            <a:ext cx="2902456" cy="915696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defTabSz="887094"/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công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việc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80482" y="5140026"/>
            <a:ext cx="4933985" cy="502634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defTabSz="887094"/>
            <a:r>
              <a:rPr lang="en-US" sz="2684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684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2684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684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2684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2684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2684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2684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  <a:endParaRPr lang="en-US" sz="2684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7097" y="1874729"/>
            <a:ext cx="657765" cy="542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G: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58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/>
      <p:bldP spid="36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6" t="22135" r="18366" b="36719"/>
          <a:stretch/>
        </p:blipFill>
        <p:spPr bwMode="auto">
          <a:xfrm>
            <a:off x="6118412" y="511300"/>
            <a:ext cx="5849250" cy="365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94859" y="2056144"/>
            <a:ext cx="6113826" cy="2421749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algn="just" defTabSz="887094">
              <a:lnSpc>
                <a:spcPct val="150000"/>
              </a:lnSpc>
            </a:pPr>
            <a:r>
              <a:rPr lang="en-US" sz="2526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526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26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2526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26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2526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26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2526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algn="just" defTabSz="887094">
              <a:lnSpc>
                <a:spcPct val="150000"/>
              </a:lnSpc>
            </a:pPr>
            <a:r>
              <a:rPr lang="en-US" sz="2526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2526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2526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</a:t>
            </a:r>
            <a:r>
              <a:rPr lang="en-US" sz="2526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526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526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526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526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26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trai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526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26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gái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,…</a:t>
            </a:r>
          </a:p>
          <a:p>
            <a:pPr algn="just" defTabSz="887094">
              <a:lnSpc>
                <a:spcPct val="150000"/>
              </a:lnSpc>
            </a:pPr>
            <a:r>
              <a:rPr lang="en-US" sz="2526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2526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2526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26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2526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526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2526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26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cối</a:t>
            </a:r>
            <a:r>
              <a:rPr lang="en-US" sz="2526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2526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sân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526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tủ</a:t>
            </a:r>
            <a:r>
              <a:rPr lang="en-US" sz="2526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26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bếp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526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2526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26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quất</a:t>
            </a:r>
            <a:r>
              <a:rPr lang="en-US" sz="2526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algn="just" defTabSz="887094">
              <a:lnSpc>
                <a:spcPct val="150000"/>
              </a:lnSpc>
            </a:pPr>
            <a:r>
              <a:rPr lang="en-US" sz="2526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26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quạt</a:t>
            </a:r>
            <a:r>
              <a:rPr lang="en-US" sz="2526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26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2526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526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vườn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r>
              <a:rPr lang="en-US" sz="2526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…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58678" y="4611687"/>
            <a:ext cx="5950542" cy="1838705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algn="just" defTabSz="887094">
              <a:lnSpc>
                <a:spcPct val="150000"/>
              </a:lnSpc>
            </a:pPr>
            <a:r>
              <a:rPr lang="en-US" sz="2526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526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26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2526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26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sz="2526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26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2526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r>
              <a:rPr lang="en-US" sz="2526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endParaRPr lang="en-US" sz="2526" b="1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 defTabSz="887094">
              <a:lnSpc>
                <a:spcPct val="150000"/>
              </a:lnSpc>
            </a:pPr>
            <a:r>
              <a:rPr lang="en-US" sz="2526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2526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nấu</a:t>
            </a:r>
            <a:r>
              <a:rPr lang="en-US" sz="2526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26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ăn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526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rửa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26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rau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526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sửa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26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quạt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526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26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26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526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quét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26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sân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526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tưới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26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…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0" y="4165935"/>
            <a:ext cx="1604693" cy="26920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4358" y="343504"/>
            <a:ext cx="7046447" cy="1382187"/>
          </a:xfrm>
          <a:prstGeom prst="rect">
            <a:avLst/>
          </a:prstGeom>
          <a:noFill/>
        </p:spPr>
        <p:txBody>
          <a:bodyPr wrap="square" lIns="88659" tIns="44330" rIns="88659" bIns="4433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887094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887094"/>
            <a:r>
              <a:rPr lang="en-US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a. </a:t>
            </a:r>
            <a:r>
              <a:rPr lang="en-US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defTabSz="887094"/>
            <a:r>
              <a:rPr lang="en-US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b. </a:t>
            </a:r>
            <a:r>
              <a:rPr lang="en-US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42381" y="234716"/>
            <a:ext cx="9329466" cy="581968"/>
          </a:xfrm>
          <a:prstGeom prst="rect">
            <a:avLst/>
          </a:prstGeom>
          <a:noFill/>
        </p:spPr>
        <p:txBody>
          <a:bodyPr wrap="square" lIns="88659" tIns="44330" rIns="88659" bIns="4433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887094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91163" y="1084085"/>
            <a:ext cx="4293204" cy="3187536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algn="just" defTabSz="887094">
              <a:lnSpc>
                <a:spcPct val="150000"/>
              </a:lnSpc>
            </a:pP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may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chiếc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áo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endParaRPr lang="en-US" sz="2684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 defTabSz="887094">
              <a:lnSpc>
                <a:spcPct val="150000"/>
              </a:lnSpc>
            </a:pP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thêu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endParaRPr lang="en-US" sz="2684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 defTabSz="887094">
              <a:lnSpc>
                <a:spcPct val="150000"/>
              </a:lnSpc>
            </a:pP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 cu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Phương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khoái</a:t>
            </a:r>
            <a:endParaRPr lang="en-US" sz="2684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 defTabSz="887094">
              <a:lnSpc>
                <a:spcPct val="150000"/>
              </a:lnSpc>
            </a:pP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Khen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giỏi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hơn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</a:t>
            </a:r>
            <a:r>
              <a:rPr lang="en-US" sz="2684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</a:t>
            </a:r>
            <a:endParaRPr lang="en-US" sz="2684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 defTabSz="887094">
              <a:lnSpc>
                <a:spcPct val="150000"/>
              </a:lnSpc>
            </a:pPr>
            <a:endParaRPr lang="en-US" sz="2684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75"/>
          <a:stretch/>
        </p:blipFill>
        <p:spPr>
          <a:xfrm>
            <a:off x="8591564" y="771921"/>
            <a:ext cx="3049390" cy="29522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6284367" y="3607025"/>
            <a:ext cx="5810250" cy="33727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887094">
              <a:lnSpc>
                <a:spcPct val="150000"/>
              </a:lnSpc>
            </a:pPr>
            <a:r>
              <a:rPr lang="en-US" sz="2842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2842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lang="en-US" sz="2842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</a:t>
            </a:r>
            <a:r>
              <a:rPr lang="en-US" sz="2842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42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hỏng</a:t>
            </a:r>
            <a:r>
              <a:rPr lang="en-US" sz="2842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42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máy</a:t>
            </a:r>
            <a:endParaRPr lang="en-US" sz="2842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 defTabSz="887094">
              <a:lnSpc>
                <a:spcPct val="150000"/>
              </a:lnSpc>
            </a:pPr>
            <a:r>
              <a:rPr lang="en-US" sz="2842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842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42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chẳng</a:t>
            </a:r>
            <a:r>
              <a:rPr lang="en-US" sz="2842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42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sửa</a:t>
            </a:r>
            <a:r>
              <a:rPr lang="en-US" sz="2842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42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2842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42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endParaRPr lang="en-US" sz="2842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 defTabSz="887094">
              <a:lnSpc>
                <a:spcPct val="150000"/>
              </a:lnSpc>
            </a:pPr>
            <a:r>
              <a:rPr lang="en-US" sz="2842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 </a:t>
            </a:r>
            <a:r>
              <a:rPr lang="en-US" sz="2842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nối</a:t>
            </a:r>
            <a:r>
              <a:rPr lang="en-US" sz="2842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42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dây</a:t>
            </a:r>
            <a:r>
              <a:rPr lang="en-US" sz="2842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42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cót</a:t>
            </a:r>
            <a:r>
              <a:rPr lang="en-US" sz="2842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42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endParaRPr lang="en-US" sz="2842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 defTabSz="887094">
              <a:lnSpc>
                <a:spcPct val="150000"/>
              </a:lnSpc>
            </a:pPr>
            <a:r>
              <a:rPr lang="en-US" sz="2842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</a:t>
            </a:r>
            <a:r>
              <a:rPr lang="en-US" sz="2842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42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liền</a:t>
            </a:r>
            <a:r>
              <a:rPr lang="en-US" sz="2842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42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lang="en-US" sz="2842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42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ro</a:t>
            </a:r>
            <a:r>
              <a:rPr lang="en-US" sz="2842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42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ro</a:t>
            </a:r>
            <a:r>
              <a:rPr lang="en-US" sz="2842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…</a:t>
            </a:r>
          </a:p>
          <a:p>
            <a:pPr algn="just" defTabSz="887094">
              <a:lnSpc>
                <a:spcPct val="150000"/>
              </a:lnSpc>
            </a:pPr>
            <a:r>
              <a:rPr lang="en-US" sz="2842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</a:t>
            </a:r>
            <a:r>
              <a:rPr lang="en-US" sz="2842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Hấn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02" y="3639553"/>
            <a:ext cx="3218447" cy="32184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8" name="Straight Connector 17"/>
          <p:cNvCxnSpPr/>
          <p:nvPr/>
        </p:nvCxnSpPr>
        <p:spPr>
          <a:xfrm>
            <a:off x="2603761" y="1657527"/>
            <a:ext cx="6316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85537" y="2297931"/>
            <a:ext cx="6316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104273" y="3523159"/>
            <a:ext cx="7218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890449" y="5506777"/>
            <a:ext cx="5053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556963" y="6170106"/>
            <a:ext cx="6497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854922" y="4873526"/>
            <a:ext cx="6497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0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71343" y="188398"/>
            <a:ext cx="7046447" cy="520413"/>
          </a:xfrm>
          <a:prstGeom prst="rect">
            <a:avLst/>
          </a:prstGeom>
          <a:noFill/>
        </p:spPr>
        <p:txBody>
          <a:bodyPr wrap="square" lIns="88659" tIns="44330" rIns="88659" bIns="4433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887094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50157" y="3177991"/>
            <a:ext cx="3519219" cy="502634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algn="ctr" defTabSz="887094"/>
            <a:r>
              <a:rPr lang="en-US" sz="2684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u="sng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20833" r="14110" b="49480"/>
          <a:stretch/>
        </p:blipFill>
        <p:spPr bwMode="auto">
          <a:xfrm>
            <a:off x="871343" y="757900"/>
            <a:ext cx="10139082" cy="248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54" t="58091" r="14577" b="12222"/>
          <a:stretch/>
        </p:blipFill>
        <p:spPr bwMode="auto">
          <a:xfrm>
            <a:off x="438656" y="3840232"/>
            <a:ext cx="11004455" cy="2452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806978" y="3254472"/>
            <a:ext cx="3519219" cy="502634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algn="ctr" defTabSz="887094"/>
            <a:r>
              <a:rPr lang="en-US" sz="2684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u="sng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89852" y="6235692"/>
            <a:ext cx="3519219" cy="502634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algn="ctr" defTabSz="887094"/>
            <a:r>
              <a:rPr lang="en-US" sz="2684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u="sng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06978" y="6201513"/>
            <a:ext cx="3824411" cy="502634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algn="ctr" defTabSz="887094"/>
            <a:r>
              <a:rPr lang="en-US" sz="2684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u="sng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5231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71343" y="188398"/>
            <a:ext cx="7046447" cy="520413"/>
          </a:xfrm>
          <a:prstGeom prst="rect">
            <a:avLst/>
          </a:prstGeom>
          <a:noFill/>
        </p:spPr>
        <p:txBody>
          <a:bodyPr wrap="square" lIns="88659" tIns="44330" rIns="88659" bIns="4433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marL="0" marR="0" lvl="0" indent="0" algn="just" defTabSz="8870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3.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89852" y="3143812"/>
            <a:ext cx="3519219" cy="502634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marL="0" marR="0" lvl="0" indent="0" algn="ctr" defTabSz="8870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8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684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kumimoji="0" lang="en-US" sz="268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84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kumimoji="0" lang="en-US" sz="268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84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kumimoji="0" lang="en-US" sz="268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84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kumimoji="0" lang="en-US" sz="268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20833" r="14110" b="49480"/>
          <a:stretch/>
        </p:blipFill>
        <p:spPr bwMode="auto">
          <a:xfrm>
            <a:off x="871343" y="757900"/>
            <a:ext cx="10139082" cy="248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54" t="58091" r="14577" b="12222"/>
          <a:stretch/>
        </p:blipFill>
        <p:spPr bwMode="auto">
          <a:xfrm>
            <a:off x="438656" y="3840232"/>
            <a:ext cx="11004455" cy="2452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806978" y="3116319"/>
            <a:ext cx="3519219" cy="502634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marL="0" marR="0" lvl="0" indent="0" algn="ctr" defTabSz="8870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8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684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</a:t>
            </a:r>
            <a:r>
              <a:rPr kumimoji="0" lang="en-US" sz="268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84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kumimoji="0" lang="en-US" sz="268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84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kumimoji="0" lang="en-US" sz="268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84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kumimoji="0" lang="en-US" sz="268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5996051"/>
            <a:ext cx="3519219" cy="502634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marL="0" marR="0" lvl="0" indent="0" algn="ctr" defTabSz="8870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8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684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</a:t>
            </a:r>
            <a:r>
              <a:rPr kumimoji="0" lang="en-US" sz="268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84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kumimoji="0" lang="en-US" sz="268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84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kumimoji="0" lang="en-US" sz="268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84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kumimoji="0" lang="en-US" sz="268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84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kumimoji="0" lang="en-US" sz="268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06977" y="5984375"/>
            <a:ext cx="3824411" cy="502634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marL="0" marR="0" lvl="0" indent="0" algn="ctr" defTabSz="8870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8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684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kumimoji="0" lang="en-US" sz="268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84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kumimoji="0" lang="en-US" sz="268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84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kumimoji="0" lang="en-US" sz="268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84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kumimoji="0" lang="en-US" sz="268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84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kumimoji="0" lang="en-US" sz="268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50843" y="3505789"/>
            <a:ext cx="3519219" cy="502634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algn="ctr" defTabSz="887094"/>
            <a:r>
              <a:rPr lang="en-US" sz="2684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684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684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2684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cờ</a:t>
            </a:r>
            <a:r>
              <a:rPr lang="en-US" sz="2684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2684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</a:t>
            </a:r>
            <a:r>
              <a:rPr lang="en-US" sz="2684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684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6977" y="3476178"/>
            <a:ext cx="3519219" cy="502634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algn="ctr" defTabSz="887094"/>
            <a:r>
              <a:rPr lang="en-US" sz="2684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84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</a:t>
            </a:r>
            <a:r>
              <a:rPr lang="en-US" sz="2684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2684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2684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tivi</a:t>
            </a:r>
            <a:r>
              <a:rPr lang="en-US" sz="2684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87758" y="5972831"/>
            <a:ext cx="3519219" cy="915696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algn="ctr" defTabSz="887094"/>
            <a:r>
              <a:rPr lang="en-US" sz="2684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</a:t>
            </a:r>
            <a:r>
              <a:rPr lang="en-US" sz="2684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lau</a:t>
            </a:r>
            <a:r>
              <a:rPr lang="en-US" sz="2684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cửa</a:t>
            </a:r>
            <a:r>
              <a:rPr lang="en-US" sz="2684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kính</a:t>
            </a:r>
            <a:r>
              <a:rPr lang="vi-VN" sz="2684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684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ctr" defTabSz="887094"/>
            <a:r>
              <a:rPr lang="vi-VN" sz="2684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</a:t>
            </a:r>
            <a:r>
              <a:rPr lang="en-US" sz="2684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ẹ </a:t>
            </a:r>
            <a:r>
              <a:rPr lang="en-US" sz="2684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2684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lau</a:t>
            </a:r>
            <a:r>
              <a:rPr lang="en-US" sz="2684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684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06977" y="6382829"/>
            <a:ext cx="4099934" cy="502634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algn="ctr" defTabSz="887094"/>
            <a:r>
              <a:rPr lang="en-US" sz="2684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</a:t>
            </a:r>
            <a:r>
              <a:rPr lang="en-US" sz="2684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lang="en-US" sz="2684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thận</a:t>
            </a:r>
            <a:r>
              <a:rPr lang="en-US" sz="2684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2684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2684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849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9" grpId="0"/>
      <p:bldP spid="30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69701" y="2084691"/>
            <a:ext cx="10444766" cy="2612409"/>
          </a:xfrm>
          <a:prstGeom prst="rect">
            <a:avLst/>
          </a:prstGeom>
          <a:noFill/>
        </p:spPr>
        <p:txBody>
          <a:bodyPr wrap="square" lIns="118262" tIns="59132" rIns="118262" bIns="59132" rtlCol="0">
            <a:spAutoFit/>
          </a:bodyPr>
          <a:lstStyle/>
          <a:p>
            <a:pPr marL="369582" indent="-369582" algn="just" defTabSz="887094">
              <a:lnSpc>
                <a:spcPct val="150000"/>
              </a:lnSpc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Hoàn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vở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li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L="369582" indent="-369582" algn="just" defTabSz="887094">
              <a:lnSpc>
                <a:spcPct val="150000"/>
              </a:lnSpc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.</a:t>
            </a:r>
          </a:p>
          <a:p>
            <a:pPr marL="369582" indent="-369582" algn="just" defTabSz="887094">
              <a:lnSpc>
                <a:spcPct val="150000"/>
              </a:lnSpc>
              <a:buFontTx/>
              <a:buChar char="-"/>
            </a:pP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E75F030-9F7E-46B1-93E8-9EF33B804D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99442" y="4154630"/>
            <a:ext cx="3392557" cy="2968414"/>
          </a:xfrm>
          <a:prstGeom prst="rect">
            <a:avLst/>
          </a:prstGeom>
        </p:spPr>
      </p:pic>
      <p:sp>
        <p:nvSpPr>
          <p:cNvPr id="5" name="文本框 22">
            <a:extLst>
              <a:ext uri="{FF2B5EF4-FFF2-40B4-BE49-F238E27FC236}">
                <a16:creationId xmlns:a16="http://schemas.microsoft.com/office/drawing/2014/main" xmlns="" id="{BDEA7D3F-D115-4BD1-806F-75A418E2DEF9}"/>
              </a:ext>
            </a:extLst>
          </p:cNvPr>
          <p:cNvSpPr txBox="1"/>
          <p:nvPr/>
        </p:nvSpPr>
        <p:spPr>
          <a:xfrm>
            <a:off x="2886020" y="977682"/>
            <a:ext cx="3006064" cy="98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Dặn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67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831260" y="800304"/>
            <a:ext cx="10083174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hẹn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gặp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tiết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20" name="Picture 19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47C00D88-440F-457E-B2EA-B86A91750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948" y="3171217"/>
            <a:ext cx="8194104" cy="409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2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428</Words>
  <Application>Microsoft Office PowerPoint</Application>
  <PresentationFormat>Custom</PresentationFormat>
  <Paragraphs>59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1_Office Theme</vt:lpstr>
      <vt:lpstr>3_Office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24</cp:revision>
  <dcterms:created xsi:type="dcterms:W3CDTF">2021-07-24T00:22:17Z</dcterms:created>
  <dcterms:modified xsi:type="dcterms:W3CDTF">2023-12-10T09:59:06Z</dcterms:modified>
</cp:coreProperties>
</file>