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57" r:id="rId3"/>
    <p:sldId id="259" r:id="rId4"/>
    <p:sldId id="261" r:id="rId5"/>
    <p:sldId id="262" r:id="rId6"/>
    <p:sldId id="263" r:id="rId7"/>
    <p:sldId id="265" r:id="rId8"/>
    <p:sldId id="264" r:id="rId9"/>
    <p:sldId id="26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67B60-F9B7-4554-9BF4-8ABA79C7ACB6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1BE1A-91D5-45DA-9976-D89821AB9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20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925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46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22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1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1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445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0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8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24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0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994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8E99C-A439-4500-8063-7F6E27523F8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22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8E99C-A439-4500-8063-7F6E27523F84}" type="datetimeFigureOut">
              <a:rPr lang="en-US" smtClean="0"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EB3BD-3310-47A5-8775-4B0C61BD8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9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750158" y="2448218"/>
            <a:ext cx="269168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6" y="4953007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7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4916877" y="2834861"/>
            <a:ext cx="2305316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Luyện tập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491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op 50 hình nền powerpoint đơn giản mà rất đẹp chất lượng ca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3054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70081" y="1225898"/>
            <a:ext cx="655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  <a:p>
            <a:pPr algn="ctr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7286" y="2270589"/>
            <a:ext cx="94182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endParaRPr lang="en-US" sz="4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90).</a:t>
            </a:r>
          </a:p>
          <a:p>
            <a:pPr marL="285750" indent="-285750">
              <a:buFontTx/>
              <a:buChar char="-"/>
            </a:pP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70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095430" cy="6803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5144" y="3070459"/>
            <a:ext cx="6941712" cy="204055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7030A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7030A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7030A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55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68859" y="1106309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4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0553" y="2083387"/>
            <a:ext cx="9836337" cy="230832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2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79" y="2596069"/>
            <a:ext cx="10236298" cy="189741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678879" y="3615244"/>
            <a:ext cx="27622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517579" y="3577144"/>
            <a:ext cx="981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8879" y="4262944"/>
            <a:ext cx="27622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517579" y="4224844"/>
            <a:ext cx="981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34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5878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532796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4235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Thứ sáu ngày 17 tháng 12 năm 2021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796" y="744270"/>
            <a:ext cx="9856958" cy="646392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120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Độ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dài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đoạn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thẳng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.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Độ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dài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đường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gấp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khúc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(89</a:t>
            </a:r>
            <a:r>
              <a:rPr lang="en-US" sz="128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3.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Vẽ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đoạn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thẳng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12000" dirty="0" err="1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sz="12000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4 cm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                                  B </a:t>
            </a: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endParaRPr lang="en-US" sz="120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AutoNum type="alphaLcPeriod"/>
            </a:pP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Vẽ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đoạn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thẳng</a:t>
            </a:r>
            <a:r>
              <a:rPr lang="en-US" sz="120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1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 </a:t>
            </a:r>
            <a:r>
              <a:rPr lang="en-US" sz="1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0" dirty="0" err="1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sz="12000" dirty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12000" dirty="0" smtClean="0">
                <a:solidFill>
                  <a:srgbClr val="7030A0"/>
                </a:solidFill>
                <a:latin typeface="HP001 4 hang 1 ô ly" panose="020B0603050302020204" pitchFamily="34" charset="0"/>
                <a:cs typeface="Times New Roman" panose="02020603050405020304" pitchFamily="18" charset="0"/>
              </a:rPr>
              <a:t>7 cm</a:t>
            </a:r>
            <a:endParaRPr lang="en-US" sz="12000" dirty="0">
              <a:solidFill>
                <a:srgbClr val="7030A0"/>
              </a:solidFill>
              <a:latin typeface="HP001 4 hang 1 ô ly" panose="020B06030503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1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    </a:t>
            </a:r>
            <a:endParaRPr lang="en-US" sz="29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900"/>
              </a:lnSpc>
              <a:spcBef>
                <a:spcPts val="0"/>
              </a:spcBef>
              <a:buAutoNum type="alphaLcPeriod"/>
            </a:pPr>
            <a:endParaRPr lang="en-US" sz="29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988215" y="3724313"/>
            <a:ext cx="2846449" cy="1231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91007" y="3251110"/>
            <a:ext cx="1019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4 cm</a:t>
            </a:r>
            <a:endParaRPr lang="en-US" sz="2800" b="1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860157" y="3661218"/>
            <a:ext cx="3787" cy="1577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973137" y="3671949"/>
            <a:ext cx="3787" cy="1577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35384" y="5472847"/>
            <a:ext cx="3787" cy="1577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878" y="14349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49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39" y="118980"/>
            <a:ext cx="10433186" cy="6357721"/>
          </a:xfrm>
        </p:spPr>
      </p:pic>
      <p:cxnSp>
        <p:nvCxnSpPr>
          <p:cNvPr id="6" name="Straight Connector 5"/>
          <p:cNvCxnSpPr/>
          <p:nvPr/>
        </p:nvCxnSpPr>
        <p:spPr>
          <a:xfrm flipV="1">
            <a:off x="1704975" y="3114675"/>
            <a:ext cx="2638425" cy="24288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4343400" y="3114675"/>
            <a:ext cx="1193936" cy="4000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537336" y="2790825"/>
            <a:ext cx="1606414" cy="723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7143750" y="2790825"/>
            <a:ext cx="923925" cy="723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8067676" y="3514725"/>
            <a:ext cx="682488" cy="1333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8715376" y="3648076"/>
            <a:ext cx="1238249" cy="18954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704975" y="3897834"/>
            <a:ext cx="5043488" cy="156931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748463" y="3897834"/>
            <a:ext cx="3281061" cy="1645715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704975" y="5543550"/>
            <a:ext cx="8324549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6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5878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532796" y="29678"/>
            <a:ext cx="8913565" cy="68283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2796" y="147502"/>
            <a:ext cx="9856958" cy="6463926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 4.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Nhím nâu đi quãng đường dài là: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6 + 2 + … + … + … + … = … (dm)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Nhím xám đi quãng đường dài là: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… + … = … (dm)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    Nhím đen đi quãng đường dài … dm.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830" y="-38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62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98999"/>
            <a:ext cx="10915866" cy="1059001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43" y="-1"/>
            <a:ext cx="10950599" cy="58906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56421" y="3262964"/>
            <a:ext cx="721895" cy="442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2674" y="4269643"/>
            <a:ext cx="721895" cy="444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56420" y="5236983"/>
            <a:ext cx="721895" cy="470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746282" y="6404257"/>
            <a:ext cx="1796485" cy="95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213810" y="6818041"/>
            <a:ext cx="1511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61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3091794"/>
            <a:ext cx="10915866" cy="1059001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17"/>
          <a:stretch/>
        </p:blipFill>
        <p:spPr>
          <a:xfrm>
            <a:off x="1019718" y="201996"/>
            <a:ext cx="10950599" cy="298553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589796" y="555759"/>
            <a:ext cx="721895" cy="4427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6049" y="1562438"/>
            <a:ext cx="721895" cy="44421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89795" y="2529778"/>
            <a:ext cx="721895" cy="470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6079657" y="3697052"/>
            <a:ext cx="1796485" cy="95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47185" y="4110836"/>
            <a:ext cx="15111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19718" y="4619625"/>
            <a:ext cx="9095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18dm &gt; 15dm &gt; 14dm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Nhím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Nhím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Nâu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26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234</Words>
  <Application>Microsoft Office PowerPoint</Application>
  <PresentationFormat>Custom</PresentationFormat>
  <Paragraphs>42</Paragraphs>
  <Slides>10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Thứ sáu ngày 17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11</cp:revision>
  <dcterms:created xsi:type="dcterms:W3CDTF">2021-12-12T02:24:49Z</dcterms:created>
  <dcterms:modified xsi:type="dcterms:W3CDTF">2023-12-03T22:59:34Z</dcterms:modified>
</cp:coreProperties>
</file>