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278" r:id="rId2"/>
    <p:sldId id="356" r:id="rId3"/>
    <p:sldId id="642" r:id="rId4"/>
    <p:sldId id="636" r:id="rId5"/>
    <p:sldId id="643" r:id="rId6"/>
    <p:sldId id="644" r:id="rId7"/>
    <p:sldId id="335" r:id="rId8"/>
    <p:sldId id="373" r:id="rId9"/>
    <p:sldId id="376" r:id="rId10"/>
    <p:sldId id="375" r:id="rId11"/>
    <p:sldId id="3274" r:id="rId12"/>
    <p:sldId id="361" r:id="rId13"/>
    <p:sldId id="3275" r:id="rId14"/>
    <p:sldId id="3276" r:id="rId15"/>
    <p:sldId id="330" r:id="rId16"/>
    <p:sldId id="331" r:id="rId1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2EBAB6-E300-4764-8BE4-DEF64D968547}" type="datetimeFigureOut">
              <a:rPr lang="vi-VN" smtClean="0"/>
              <a:t>12/15/2022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A0C96C-981A-46E1-91F4-F9B8C2A17689}" type="slidenum">
              <a:rPr lang="vi-VN" smtClean="0"/>
              <a:t>‹#›</a:t>
            </a:fld>
            <a:endParaRPr lang="vi-VN"/>
          </a:p>
        </p:txBody>
      </p:sp>
    </p:spTree>
    <p:extLst>
      <p:ext uri="{BB962C8B-B14F-4D97-AF65-F5344CB8AC3E}">
        <p14:creationId xmlns:p14="http://schemas.microsoft.com/office/powerpoint/2010/main" val="2996945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bcc728cf7d_0_11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bcc728cf7d_0_11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5896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GV linh hoạt phần khởi động có/không vì có những bài dài nên khởi động là dạy cháy giờ ạ</a:t>
            </a:r>
          </a:p>
          <a:p>
            <a:endParaRPr lang="en-US" b="0"/>
          </a:p>
          <a:p>
            <a:endParaRPr lang="en-US" b="0"/>
          </a:p>
          <a:p>
            <a:r>
              <a:rPr lang="vi-VN" b="0"/>
              <a:t>Tác</a:t>
            </a:r>
            <a:r>
              <a:rPr lang="vi-VN" b="0" baseline="0"/>
              <a:t> giả bộ ppt</a:t>
            </a:r>
            <a:r>
              <a:rPr lang="en-US" b="0" baseline="0"/>
              <a:t> Toán + Tiếng Việt các lớp 1, 2, 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endParaRPr lang="en-US"/>
          </a:p>
        </p:txBody>
      </p:sp>
    </p:spTree>
    <p:extLst>
      <p:ext uri="{BB962C8B-B14F-4D97-AF65-F5344CB8AC3E}">
        <p14:creationId xmlns:p14="http://schemas.microsoft.com/office/powerpoint/2010/main" val="2747588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bcc728cf7d_0_11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bcc728cf7d_0_11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4235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bcc728cf7d_0_11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bcc728cf7d_0_11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2147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bcc728cf7d_0_11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bcc728cf7d_0_11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36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63AD5F-2D86-5C77-9454-7FB49BC423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D57F14AC-5234-C31A-5B25-832A162224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EB494D8D-2FAF-7731-F198-ED84A597D472}"/>
              </a:ext>
            </a:extLst>
          </p:cNvPr>
          <p:cNvSpPr>
            <a:spLocks noGrp="1"/>
          </p:cNvSpPr>
          <p:nvPr>
            <p:ph type="dt" sz="half" idx="10"/>
          </p:nvPr>
        </p:nvSpPr>
        <p:spPr/>
        <p:txBody>
          <a:bodyPr/>
          <a:lstStyle/>
          <a:p>
            <a:fld id="{9110DAA2-DB10-4A0F-A133-A9B9D5A9F2D9}" type="datetimeFigureOut">
              <a:rPr lang="vi-VN" smtClean="0"/>
              <a:t>12/15/2022</a:t>
            </a:fld>
            <a:endParaRPr lang="vi-VN"/>
          </a:p>
        </p:txBody>
      </p:sp>
      <p:sp>
        <p:nvSpPr>
          <p:cNvPr id="5" name="Footer Placeholder 4">
            <a:extLst>
              <a:ext uri="{FF2B5EF4-FFF2-40B4-BE49-F238E27FC236}">
                <a16:creationId xmlns:a16="http://schemas.microsoft.com/office/drawing/2014/main" xmlns="" id="{D5C09210-B803-3D22-D6CD-6BEDCE36C66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85A2BFA5-EA37-871E-FE31-BE2391163DD0}"/>
              </a:ext>
            </a:extLst>
          </p:cNvPr>
          <p:cNvSpPr>
            <a:spLocks noGrp="1"/>
          </p:cNvSpPr>
          <p:nvPr>
            <p:ph type="sldNum" sz="quarter" idx="12"/>
          </p:nvPr>
        </p:nvSpPr>
        <p:spPr/>
        <p:txBody>
          <a:bodyPr/>
          <a:lstStyle/>
          <a:p>
            <a:fld id="{A34D3FFF-3CBF-4ECE-8DE7-03B2B6C97942}" type="slidenum">
              <a:rPr lang="vi-VN" smtClean="0"/>
              <a:t>‹#›</a:t>
            </a:fld>
            <a:endParaRPr lang="vi-VN"/>
          </a:p>
        </p:txBody>
      </p:sp>
    </p:spTree>
    <p:extLst>
      <p:ext uri="{BB962C8B-B14F-4D97-AF65-F5344CB8AC3E}">
        <p14:creationId xmlns:p14="http://schemas.microsoft.com/office/powerpoint/2010/main" val="1349694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CF905B-548C-BCF3-5C6E-A3B5B98CC937}"/>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4A64FA4D-1C60-CAFA-CE6E-0EE63020F8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5AF080B8-42A6-50CD-505B-AF970FBC0538}"/>
              </a:ext>
            </a:extLst>
          </p:cNvPr>
          <p:cNvSpPr>
            <a:spLocks noGrp="1"/>
          </p:cNvSpPr>
          <p:nvPr>
            <p:ph type="dt" sz="half" idx="10"/>
          </p:nvPr>
        </p:nvSpPr>
        <p:spPr/>
        <p:txBody>
          <a:bodyPr/>
          <a:lstStyle/>
          <a:p>
            <a:fld id="{9110DAA2-DB10-4A0F-A133-A9B9D5A9F2D9}" type="datetimeFigureOut">
              <a:rPr lang="vi-VN" smtClean="0"/>
              <a:t>12/15/2022</a:t>
            </a:fld>
            <a:endParaRPr lang="vi-VN"/>
          </a:p>
        </p:txBody>
      </p:sp>
      <p:sp>
        <p:nvSpPr>
          <p:cNvPr id="5" name="Footer Placeholder 4">
            <a:extLst>
              <a:ext uri="{FF2B5EF4-FFF2-40B4-BE49-F238E27FC236}">
                <a16:creationId xmlns:a16="http://schemas.microsoft.com/office/drawing/2014/main" xmlns="" id="{DF74A218-146A-127C-F609-A4565C4F998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34049AE6-853E-9D89-E326-D7E17AD760AF}"/>
              </a:ext>
            </a:extLst>
          </p:cNvPr>
          <p:cNvSpPr>
            <a:spLocks noGrp="1"/>
          </p:cNvSpPr>
          <p:nvPr>
            <p:ph type="sldNum" sz="quarter" idx="12"/>
          </p:nvPr>
        </p:nvSpPr>
        <p:spPr/>
        <p:txBody>
          <a:bodyPr/>
          <a:lstStyle/>
          <a:p>
            <a:fld id="{A34D3FFF-3CBF-4ECE-8DE7-03B2B6C97942}" type="slidenum">
              <a:rPr lang="vi-VN" smtClean="0"/>
              <a:t>‹#›</a:t>
            </a:fld>
            <a:endParaRPr lang="vi-VN"/>
          </a:p>
        </p:txBody>
      </p:sp>
    </p:spTree>
    <p:extLst>
      <p:ext uri="{BB962C8B-B14F-4D97-AF65-F5344CB8AC3E}">
        <p14:creationId xmlns:p14="http://schemas.microsoft.com/office/powerpoint/2010/main" val="1097900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F2BD486-6418-152F-F967-38D19B5DDC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F21E92C2-199D-3AC4-4559-5265FC3F9A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9C719A51-BEF8-424C-FDBD-8F37C1E97AEB}"/>
              </a:ext>
            </a:extLst>
          </p:cNvPr>
          <p:cNvSpPr>
            <a:spLocks noGrp="1"/>
          </p:cNvSpPr>
          <p:nvPr>
            <p:ph type="dt" sz="half" idx="10"/>
          </p:nvPr>
        </p:nvSpPr>
        <p:spPr/>
        <p:txBody>
          <a:bodyPr/>
          <a:lstStyle/>
          <a:p>
            <a:fld id="{9110DAA2-DB10-4A0F-A133-A9B9D5A9F2D9}" type="datetimeFigureOut">
              <a:rPr lang="vi-VN" smtClean="0"/>
              <a:t>12/15/2022</a:t>
            </a:fld>
            <a:endParaRPr lang="vi-VN"/>
          </a:p>
        </p:txBody>
      </p:sp>
      <p:sp>
        <p:nvSpPr>
          <p:cNvPr id="5" name="Footer Placeholder 4">
            <a:extLst>
              <a:ext uri="{FF2B5EF4-FFF2-40B4-BE49-F238E27FC236}">
                <a16:creationId xmlns:a16="http://schemas.microsoft.com/office/drawing/2014/main" xmlns="" id="{38AE66E5-27E5-EB54-9112-21700B7B2F7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D85F3469-7BED-FB23-C10D-47696EE92BB3}"/>
              </a:ext>
            </a:extLst>
          </p:cNvPr>
          <p:cNvSpPr>
            <a:spLocks noGrp="1"/>
          </p:cNvSpPr>
          <p:nvPr>
            <p:ph type="sldNum" sz="quarter" idx="12"/>
          </p:nvPr>
        </p:nvSpPr>
        <p:spPr/>
        <p:txBody>
          <a:bodyPr/>
          <a:lstStyle/>
          <a:p>
            <a:fld id="{A34D3FFF-3CBF-4ECE-8DE7-03B2B6C97942}" type="slidenum">
              <a:rPr lang="vi-VN" smtClean="0"/>
              <a:t>‹#›</a:t>
            </a:fld>
            <a:endParaRPr lang="vi-VN"/>
          </a:p>
        </p:txBody>
      </p:sp>
    </p:spTree>
    <p:extLst>
      <p:ext uri="{BB962C8B-B14F-4D97-AF65-F5344CB8AC3E}">
        <p14:creationId xmlns:p14="http://schemas.microsoft.com/office/powerpoint/2010/main" val="3949030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ubtitle">
  <p:cSld name="Title and subtitle">
    <p:spTree>
      <p:nvGrpSpPr>
        <p:cNvPr id="1" name="Shape 205"/>
        <p:cNvGrpSpPr/>
        <p:nvPr/>
      </p:nvGrpSpPr>
      <p:grpSpPr>
        <a:xfrm>
          <a:off x="0" y="0"/>
          <a:ext cx="0" cy="0"/>
          <a:chOff x="0" y="0"/>
          <a:chExt cx="0" cy="0"/>
        </a:xfrm>
      </p:grpSpPr>
      <p:sp>
        <p:nvSpPr>
          <p:cNvPr id="206" name="Google Shape;206;p21"/>
          <p:cNvSpPr txBox="1">
            <a:spLocks noGrp="1"/>
          </p:cNvSpPr>
          <p:nvPr>
            <p:ph type="title"/>
          </p:nvPr>
        </p:nvSpPr>
        <p:spPr>
          <a:xfrm>
            <a:off x="2511201" y="521000"/>
            <a:ext cx="71696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300"/>
              <a:buNone/>
              <a:defRPr sz="4788"/>
            </a:lvl1pPr>
            <a:lvl2pPr lvl="1" rtl="0">
              <a:spcBef>
                <a:spcPts val="0"/>
              </a:spcBef>
              <a:spcAft>
                <a:spcPts val="0"/>
              </a:spcAft>
              <a:buSzPts val="3300"/>
              <a:buNone/>
              <a:defRPr>
                <a:latin typeface="Varela Round"/>
                <a:ea typeface="Varela Round"/>
                <a:cs typeface="Varela Round"/>
                <a:sym typeface="Varela Round"/>
              </a:defRPr>
            </a:lvl2pPr>
            <a:lvl3pPr lvl="2" rtl="0">
              <a:spcBef>
                <a:spcPts val="0"/>
              </a:spcBef>
              <a:spcAft>
                <a:spcPts val="0"/>
              </a:spcAft>
              <a:buSzPts val="3300"/>
              <a:buNone/>
              <a:defRPr>
                <a:latin typeface="Varela Round"/>
                <a:ea typeface="Varela Round"/>
                <a:cs typeface="Varela Round"/>
                <a:sym typeface="Varela Round"/>
              </a:defRPr>
            </a:lvl3pPr>
            <a:lvl4pPr lvl="3" rtl="0">
              <a:spcBef>
                <a:spcPts val="0"/>
              </a:spcBef>
              <a:spcAft>
                <a:spcPts val="0"/>
              </a:spcAft>
              <a:buSzPts val="3300"/>
              <a:buNone/>
              <a:defRPr>
                <a:latin typeface="Varela Round"/>
                <a:ea typeface="Varela Round"/>
                <a:cs typeface="Varela Round"/>
                <a:sym typeface="Varela Round"/>
              </a:defRPr>
            </a:lvl4pPr>
            <a:lvl5pPr lvl="4" rtl="0">
              <a:spcBef>
                <a:spcPts val="0"/>
              </a:spcBef>
              <a:spcAft>
                <a:spcPts val="0"/>
              </a:spcAft>
              <a:buSzPts val="3300"/>
              <a:buNone/>
              <a:defRPr>
                <a:latin typeface="Varela Round"/>
                <a:ea typeface="Varela Round"/>
                <a:cs typeface="Varela Round"/>
                <a:sym typeface="Varela Round"/>
              </a:defRPr>
            </a:lvl5pPr>
            <a:lvl6pPr lvl="5" rtl="0">
              <a:spcBef>
                <a:spcPts val="0"/>
              </a:spcBef>
              <a:spcAft>
                <a:spcPts val="0"/>
              </a:spcAft>
              <a:buSzPts val="3300"/>
              <a:buNone/>
              <a:defRPr>
                <a:latin typeface="Varela Round"/>
                <a:ea typeface="Varela Round"/>
                <a:cs typeface="Varela Round"/>
                <a:sym typeface="Varela Round"/>
              </a:defRPr>
            </a:lvl6pPr>
            <a:lvl7pPr lvl="6" rtl="0">
              <a:spcBef>
                <a:spcPts val="0"/>
              </a:spcBef>
              <a:spcAft>
                <a:spcPts val="0"/>
              </a:spcAft>
              <a:buSzPts val="3300"/>
              <a:buNone/>
              <a:defRPr>
                <a:latin typeface="Varela Round"/>
                <a:ea typeface="Varela Round"/>
                <a:cs typeface="Varela Round"/>
                <a:sym typeface="Varela Round"/>
              </a:defRPr>
            </a:lvl7pPr>
            <a:lvl8pPr lvl="7" rtl="0">
              <a:spcBef>
                <a:spcPts val="0"/>
              </a:spcBef>
              <a:spcAft>
                <a:spcPts val="0"/>
              </a:spcAft>
              <a:buSzPts val="3300"/>
              <a:buNone/>
              <a:defRPr>
                <a:latin typeface="Varela Round"/>
                <a:ea typeface="Varela Round"/>
                <a:cs typeface="Varela Round"/>
                <a:sym typeface="Varela Round"/>
              </a:defRPr>
            </a:lvl8pPr>
            <a:lvl9pPr lvl="8" rtl="0">
              <a:spcBef>
                <a:spcPts val="0"/>
              </a:spcBef>
              <a:spcAft>
                <a:spcPts val="0"/>
              </a:spcAft>
              <a:buSzPts val="3300"/>
              <a:buNone/>
              <a:defRPr>
                <a:latin typeface="Varela Round"/>
                <a:ea typeface="Varela Round"/>
                <a:cs typeface="Varela Round"/>
                <a:sym typeface="Varela Round"/>
              </a:defRPr>
            </a:lvl9pPr>
          </a:lstStyle>
          <a:p>
            <a:endParaRPr/>
          </a:p>
        </p:txBody>
      </p:sp>
      <p:sp>
        <p:nvSpPr>
          <p:cNvPr id="207" name="Google Shape;207;p21"/>
          <p:cNvSpPr txBox="1">
            <a:spLocks noGrp="1"/>
          </p:cNvSpPr>
          <p:nvPr>
            <p:ph type="subTitle" idx="1"/>
          </p:nvPr>
        </p:nvSpPr>
        <p:spPr>
          <a:xfrm>
            <a:off x="3768667" y="1225977"/>
            <a:ext cx="4654800" cy="3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solidFill>
                  <a:schemeClr val="dk2"/>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grpSp>
        <p:nvGrpSpPr>
          <p:cNvPr id="208" name="Google Shape;208;p21"/>
          <p:cNvGrpSpPr/>
          <p:nvPr/>
        </p:nvGrpSpPr>
        <p:grpSpPr>
          <a:xfrm>
            <a:off x="-1470734" y="-1286733"/>
            <a:ext cx="13563774" cy="9250975"/>
            <a:chOff x="-1103050" y="-965050"/>
            <a:chExt cx="10172830" cy="6938231"/>
          </a:xfrm>
        </p:grpSpPr>
        <p:grpSp>
          <p:nvGrpSpPr>
            <p:cNvPr id="209" name="Google Shape;209;p21"/>
            <p:cNvGrpSpPr/>
            <p:nvPr/>
          </p:nvGrpSpPr>
          <p:grpSpPr>
            <a:xfrm>
              <a:off x="-1103050" y="-965050"/>
              <a:ext cx="10145298" cy="6938224"/>
              <a:chOff x="7641900" y="-965050"/>
              <a:chExt cx="10145298" cy="6938224"/>
            </a:xfrm>
          </p:grpSpPr>
          <p:sp>
            <p:nvSpPr>
              <p:cNvPr id="210" name="Google Shape;210;p21"/>
              <p:cNvSpPr/>
              <p:nvPr/>
            </p:nvSpPr>
            <p:spPr>
              <a:xfrm>
                <a:off x="7641900" y="-965050"/>
                <a:ext cx="1791300" cy="1791300"/>
              </a:xfrm>
              <a:prstGeom prst="ellipse">
                <a:avLst/>
              </a:prstGeom>
              <a:solidFill>
                <a:srgbClr val="EFC658">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1" name="Google Shape;211;p21"/>
              <p:cNvSpPr/>
              <p:nvPr/>
            </p:nvSpPr>
            <p:spPr>
              <a:xfrm rot="10800000" flipH="1">
                <a:off x="16942698" y="-565249"/>
                <a:ext cx="844500" cy="843300"/>
              </a:xfrm>
              <a:prstGeom prst="ellipse">
                <a:avLst/>
              </a:prstGeom>
              <a:solidFill>
                <a:srgbClr val="49CAD1">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2" name="Google Shape;212;p21"/>
              <p:cNvSpPr/>
              <p:nvPr/>
            </p:nvSpPr>
            <p:spPr>
              <a:xfrm rot="10800000" flipH="1">
                <a:off x="8059376" y="4492674"/>
                <a:ext cx="1482600" cy="1480500"/>
              </a:xfrm>
              <a:prstGeom prst="ellipse">
                <a:avLst/>
              </a:prstGeom>
              <a:solidFill>
                <a:srgbClr val="EB916B">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13" name="Google Shape;213;p21"/>
            <p:cNvSpPr/>
            <p:nvPr/>
          </p:nvSpPr>
          <p:spPr>
            <a:xfrm>
              <a:off x="718275" y="69950"/>
              <a:ext cx="447600" cy="447600"/>
            </a:xfrm>
            <a:prstGeom prst="ellipse">
              <a:avLst/>
            </a:prstGeom>
            <a:solidFill>
              <a:srgbClr val="EB916B">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 name="Google Shape;214;p21"/>
            <p:cNvSpPr/>
            <p:nvPr/>
          </p:nvSpPr>
          <p:spPr>
            <a:xfrm rot="1223388">
              <a:off x="424241" y="4710935"/>
              <a:ext cx="447754" cy="447754"/>
            </a:xfrm>
            <a:prstGeom prst="ellipse">
              <a:avLst/>
            </a:prstGeom>
            <a:solidFill>
              <a:srgbClr val="EFC658">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 name="Google Shape;215;p21"/>
            <p:cNvSpPr/>
            <p:nvPr/>
          </p:nvSpPr>
          <p:spPr>
            <a:xfrm rot="1222282">
              <a:off x="145418" y="4383100"/>
              <a:ext cx="272333" cy="272333"/>
            </a:xfrm>
            <a:prstGeom prst="ellipse">
              <a:avLst/>
            </a:prstGeom>
            <a:solidFill>
              <a:srgbClr val="9CED85">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 name="Google Shape;216;p21"/>
            <p:cNvSpPr/>
            <p:nvPr/>
          </p:nvSpPr>
          <p:spPr>
            <a:xfrm rot="1223432">
              <a:off x="7763933" y="4667333"/>
              <a:ext cx="1142596" cy="1142596"/>
            </a:xfrm>
            <a:prstGeom prst="ellipse">
              <a:avLst/>
            </a:prstGeom>
            <a:solidFill>
              <a:srgbClr val="EFC658">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 name="Google Shape;217;p21"/>
            <p:cNvSpPr/>
            <p:nvPr/>
          </p:nvSpPr>
          <p:spPr>
            <a:xfrm rot="1222451">
              <a:off x="7588892" y="4806151"/>
              <a:ext cx="409307" cy="409307"/>
            </a:xfrm>
            <a:prstGeom prst="ellipse">
              <a:avLst/>
            </a:prstGeom>
            <a:solidFill>
              <a:srgbClr val="49CAD1">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911274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 name="Google Shape;17;p4"/>
          <p:cNvSpPr txBox="1">
            <a:spLocks noGrp="1"/>
          </p:cNvSpPr>
          <p:nvPr>
            <p:ph type="subTitle" idx="1"/>
          </p:nvPr>
        </p:nvSpPr>
        <p:spPr>
          <a:xfrm>
            <a:off x="963533" y="1530300"/>
            <a:ext cx="10290000" cy="4561600"/>
          </a:xfrm>
          <a:prstGeom prst="rect">
            <a:avLst/>
          </a:prstGeom>
        </p:spPr>
        <p:txBody>
          <a:bodyPr spcFirstLastPara="1" wrap="square" lIns="91425" tIns="91425" rIns="91425" bIns="91425" anchor="t" anchorCtr="0">
            <a:noAutofit/>
          </a:bodyPr>
          <a:lstStyle>
            <a:lvl1pPr lvl="0">
              <a:spcBef>
                <a:spcPts val="0"/>
              </a:spcBef>
              <a:spcAft>
                <a:spcPts val="0"/>
              </a:spcAft>
              <a:buSzPts val="1600"/>
              <a:buChar char="●"/>
              <a:defRPr/>
            </a:lvl1pPr>
            <a:lvl2pPr lvl="1">
              <a:spcBef>
                <a:spcPts val="0"/>
              </a:spcBef>
              <a:spcAft>
                <a:spcPts val="0"/>
              </a:spcAft>
              <a:buSzPts val="1600"/>
              <a:buChar char="○"/>
              <a:defRPr/>
            </a:lvl2pPr>
            <a:lvl3pPr lvl="2">
              <a:spcBef>
                <a:spcPts val="0"/>
              </a:spcBef>
              <a:spcAft>
                <a:spcPts val="0"/>
              </a:spcAft>
              <a:buSzPts val="1600"/>
              <a:buChar char="■"/>
              <a:defRPr/>
            </a:lvl3pPr>
            <a:lvl4pPr lvl="3">
              <a:spcBef>
                <a:spcPts val="0"/>
              </a:spcBef>
              <a:spcAft>
                <a:spcPts val="0"/>
              </a:spcAft>
              <a:buSzPts val="1600"/>
              <a:buChar char="●"/>
              <a:defRPr/>
            </a:lvl4pPr>
            <a:lvl5pPr lvl="4">
              <a:spcBef>
                <a:spcPts val="0"/>
              </a:spcBef>
              <a:spcAft>
                <a:spcPts val="0"/>
              </a:spcAft>
              <a:buSzPts val="1600"/>
              <a:buChar char="○"/>
              <a:defRPr/>
            </a:lvl5pPr>
            <a:lvl6pPr lvl="5">
              <a:spcBef>
                <a:spcPts val="0"/>
              </a:spcBef>
              <a:spcAft>
                <a:spcPts val="0"/>
              </a:spcAft>
              <a:buSzPts val="1600"/>
              <a:buChar char="■"/>
              <a:defRPr/>
            </a:lvl6pPr>
            <a:lvl7pPr lvl="6">
              <a:spcBef>
                <a:spcPts val="0"/>
              </a:spcBef>
              <a:spcAft>
                <a:spcPts val="0"/>
              </a:spcAft>
              <a:buSzPts val="1600"/>
              <a:buChar char="●"/>
              <a:defRPr/>
            </a:lvl7pPr>
            <a:lvl8pPr lvl="7">
              <a:spcBef>
                <a:spcPts val="0"/>
              </a:spcBef>
              <a:spcAft>
                <a:spcPts val="0"/>
              </a:spcAft>
              <a:buSzPts val="1600"/>
              <a:buChar char="○"/>
              <a:defRPr/>
            </a:lvl8pPr>
            <a:lvl9pPr lvl="8">
              <a:spcBef>
                <a:spcPts val="0"/>
              </a:spcBef>
              <a:spcAft>
                <a:spcPts val="0"/>
              </a:spcAft>
              <a:buSzPts val="1600"/>
              <a:buChar char="■"/>
              <a:defRPr/>
            </a:lvl9pPr>
          </a:lstStyle>
          <a:p>
            <a:endParaRPr/>
          </a:p>
        </p:txBody>
      </p:sp>
      <p:sp>
        <p:nvSpPr>
          <p:cNvPr id="18" name="Google Shape;18;p4"/>
          <p:cNvSpPr/>
          <p:nvPr/>
        </p:nvSpPr>
        <p:spPr>
          <a:xfrm>
            <a:off x="-462133" y="2559833"/>
            <a:ext cx="1910800" cy="4032000"/>
          </a:xfrm>
          <a:custGeom>
            <a:avLst/>
            <a:gdLst/>
            <a:ahLst/>
            <a:cxnLst/>
            <a:rect l="l" t="t" r="r" b="b"/>
            <a:pathLst>
              <a:path w="57324" h="120960" extrusionOk="0">
                <a:moveTo>
                  <a:pt x="12023" y="0"/>
                </a:moveTo>
                <a:cubicBezTo>
                  <a:pt x="19047" y="0"/>
                  <a:pt x="27856" y="631"/>
                  <a:pt x="32169" y="6174"/>
                </a:cubicBezTo>
                <a:cubicBezTo>
                  <a:pt x="35842" y="10895"/>
                  <a:pt x="36219" y="22153"/>
                  <a:pt x="30544" y="24046"/>
                </a:cubicBezTo>
                <a:cubicBezTo>
                  <a:pt x="27254" y="25143"/>
                  <a:pt x="24971" y="15756"/>
                  <a:pt x="27945" y="13972"/>
                </a:cubicBezTo>
                <a:cubicBezTo>
                  <a:pt x="31763" y="11681"/>
                  <a:pt x="39054" y="14028"/>
                  <a:pt x="40618" y="18197"/>
                </a:cubicBezTo>
                <a:cubicBezTo>
                  <a:pt x="44716" y="29120"/>
                  <a:pt x="31924" y="40684"/>
                  <a:pt x="32819" y="52316"/>
                </a:cubicBezTo>
                <a:cubicBezTo>
                  <a:pt x="33460" y="60643"/>
                  <a:pt x="45111" y="63633"/>
                  <a:pt x="51016" y="69538"/>
                </a:cubicBezTo>
                <a:cubicBezTo>
                  <a:pt x="57363" y="75885"/>
                  <a:pt x="59368" y="88389"/>
                  <a:pt x="54915" y="96183"/>
                </a:cubicBezTo>
                <a:cubicBezTo>
                  <a:pt x="48317" y="107729"/>
                  <a:pt x="20773" y="97254"/>
                  <a:pt x="17547" y="110155"/>
                </a:cubicBezTo>
                <a:cubicBezTo>
                  <a:pt x="16475" y="114442"/>
                  <a:pt x="20944" y="120478"/>
                  <a:pt x="25345" y="120878"/>
                </a:cubicBezTo>
                <a:cubicBezTo>
                  <a:pt x="28969" y="121208"/>
                  <a:pt x="32359" y="115708"/>
                  <a:pt x="31844" y="112105"/>
                </a:cubicBezTo>
                <a:cubicBezTo>
                  <a:pt x="30274" y="101116"/>
                  <a:pt x="10531" y="98847"/>
                  <a:pt x="0" y="102357"/>
                </a:cubicBezTo>
              </a:path>
            </a:pathLst>
          </a:custGeom>
          <a:noFill/>
          <a:ln w="19050" cap="flat" cmpd="sng">
            <a:solidFill>
              <a:schemeClr val="accent1"/>
            </a:solidFill>
            <a:prstDash val="dot"/>
            <a:round/>
            <a:headEnd type="none" w="med" len="med"/>
            <a:tailEnd type="none" w="med" len="med"/>
          </a:ln>
        </p:spPr>
      </p:sp>
      <p:sp>
        <p:nvSpPr>
          <p:cNvPr id="19" name="Google Shape;19;p4"/>
          <p:cNvSpPr/>
          <p:nvPr/>
        </p:nvSpPr>
        <p:spPr>
          <a:xfrm>
            <a:off x="8712067" y="-126366"/>
            <a:ext cx="3715200" cy="3368567"/>
          </a:xfrm>
          <a:custGeom>
            <a:avLst/>
            <a:gdLst/>
            <a:ahLst/>
            <a:cxnLst/>
            <a:rect l="l" t="t" r="r" b="b"/>
            <a:pathLst>
              <a:path w="111456" h="101057" extrusionOk="0">
                <a:moveTo>
                  <a:pt x="111456" y="101057"/>
                </a:moveTo>
                <a:cubicBezTo>
                  <a:pt x="107963" y="97564"/>
                  <a:pt x="102886" y="95782"/>
                  <a:pt x="99758" y="91959"/>
                </a:cubicBezTo>
                <a:cubicBezTo>
                  <a:pt x="92204" y="82726"/>
                  <a:pt x="87085" y="70419"/>
                  <a:pt x="87085" y="58490"/>
                </a:cubicBezTo>
                <a:cubicBezTo>
                  <a:pt x="87085" y="55600"/>
                  <a:pt x="86556" y="51529"/>
                  <a:pt x="89034" y="50041"/>
                </a:cubicBezTo>
                <a:cubicBezTo>
                  <a:pt x="93566" y="47320"/>
                  <a:pt x="102445" y="56686"/>
                  <a:pt x="100083" y="61414"/>
                </a:cubicBezTo>
                <a:cubicBezTo>
                  <a:pt x="97662" y="66260"/>
                  <a:pt x="86791" y="62900"/>
                  <a:pt x="84160" y="58165"/>
                </a:cubicBezTo>
                <a:cubicBezTo>
                  <a:pt x="77566" y="46300"/>
                  <a:pt x="96024" y="27763"/>
                  <a:pt x="87085" y="17547"/>
                </a:cubicBezTo>
                <a:cubicBezTo>
                  <a:pt x="76523" y="5476"/>
                  <a:pt x="54986" y="14692"/>
                  <a:pt x="38993" y="15922"/>
                </a:cubicBezTo>
                <a:cubicBezTo>
                  <a:pt x="24995" y="16999"/>
                  <a:pt x="9927" y="9927"/>
                  <a:pt x="0" y="0"/>
                </a:cubicBezTo>
              </a:path>
            </a:pathLst>
          </a:custGeom>
          <a:noFill/>
          <a:ln w="19050" cap="flat" cmpd="sng">
            <a:solidFill>
              <a:schemeClr val="accent1"/>
            </a:solidFill>
            <a:prstDash val="dot"/>
            <a:round/>
            <a:headEnd type="none" w="med" len="med"/>
            <a:tailEnd type="none" w="med" len="med"/>
          </a:ln>
        </p:spPr>
      </p:sp>
    </p:spTree>
    <p:extLst>
      <p:ext uri="{BB962C8B-B14F-4D97-AF65-F5344CB8AC3E}">
        <p14:creationId xmlns:p14="http://schemas.microsoft.com/office/powerpoint/2010/main" val="456855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0837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3CA7C8-DE61-7B7D-FB50-90FF9FCFBCD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AA213EB2-EA23-6B19-461C-CBC250F5AE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70091FB5-8520-EAC1-118C-866FFF1623A6}"/>
              </a:ext>
            </a:extLst>
          </p:cNvPr>
          <p:cNvSpPr>
            <a:spLocks noGrp="1"/>
          </p:cNvSpPr>
          <p:nvPr>
            <p:ph type="dt" sz="half" idx="10"/>
          </p:nvPr>
        </p:nvSpPr>
        <p:spPr/>
        <p:txBody>
          <a:bodyPr/>
          <a:lstStyle/>
          <a:p>
            <a:fld id="{9110DAA2-DB10-4A0F-A133-A9B9D5A9F2D9}" type="datetimeFigureOut">
              <a:rPr lang="vi-VN" smtClean="0"/>
              <a:t>12/15/2022</a:t>
            </a:fld>
            <a:endParaRPr lang="vi-VN"/>
          </a:p>
        </p:txBody>
      </p:sp>
      <p:sp>
        <p:nvSpPr>
          <p:cNvPr id="5" name="Footer Placeholder 4">
            <a:extLst>
              <a:ext uri="{FF2B5EF4-FFF2-40B4-BE49-F238E27FC236}">
                <a16:creationId xmlns:a16="http://schemas.microsoft.com/office/drawing/2014/main" xmlns="" id="{2139B0FC-9337-B9A9-F101-71A43368D80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5895E76C-0AF4-B603-B2E4-05F51A477CD2}"/>
              </a:ext>
            </a:extLst>
          </p:cNvPr>
          <p:cNvSpPr>
            <a:spLocks noGrp="1"/>
          </p:cNvSpPr>
          <p:nvPr>
            <p:ph type="sldNum" sz="quarter" idx="12"/>
          </p:nvPr>
        </p:nvSpPr>
        <p:spPr/>
        <p:txBody>
          <a:bodyPr/>
          <a:lstStyle/>
          <a:p>
            <a:fld id="{A34D3FFF-3CBF-4ECE-8DE7-03B2B6C97942}" type="slidenum">
              <a:rPr lang="vi-VN" smtClean="0"/>
              <a:t>‹#›</a:t>
            </a:fld>
            <a:endParaRPr lang="vi-VN"/>
          </a:p>
        </p:txBody>
      </p:sp>
    </p:spTree>
    <p:extLst>
      <p:ext uri="{BB962C8B-B14F-4D97-AF65-F5344CB8AC3E}">
        <p14:creationId xmlns:p14="http://schemas.microsoft.com/office/powerpoint/2010/main" val="1440940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28615B-DC62-C985-E3C8-665D5C8A23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57D64C61-4D65-43C2-5D10-F3E4BF8FD2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50AB6D8-957E-0133-C5C2-72C8C82658E1}"/>
              </a:ext>
            </a:extLst>
          </p:cNvPr>
          <p:cNvSpPr>
            <a:spLocks noGrp="1"/>
          </p:cNvSpPr>
          <p:nvPr>
            <p:ph type="dt" sz="half" idx="10"/>
          </p:nvPr>
        </p:nvSpPr>
        <p:spPr/>
        <p:txBody>
          <a:bodyPr/>
          <a:lstStyle/>
          <a:p>
            <a:fld id="{9110DAA2-DB10-4A0F-A133-A9B9D5A9F2D9}" type="datetimeFigureOut">
              <a:rPr lang="vi-VN" smtClean="0"/>
              <a:t>12/15/2022</a:t>
            </a:fld>
            <a:endParaRPr lang="vi-VN"/>
          </a:p>
        </p:txBody>
      </p:sp>
      <p:sp>
        <p:nvSpPr>
          <p:cNvPr id="5" name="Footer Placeholder 4">
            <a:extLst>
              <a:ext uri="{FF2B5EF4-FFF2-40B4-BE49-F238E27FC236}">
                <a16:creationId xmlns:a16="http://schemas.microsoft.com/office/drawing/2014/main" xmlns="" id="{2E33AD97-8091-90D4-FD27-2AA09568AE2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F4184966-BD89-26F5-2277-119E849FECF2}"/>
              </a:ext>
            </a:extLst>
          </p:cNvPr>
          <p:cNvSpPr>
            <a:spLocks noGrp="1"/>
          </p:cNvSpPr>
          <p:nvPr>
            <p:ph type="sldNum" sz="quarter" idx="12"/>
          </p:nvPr>
        </p:nvSpPr>
        <p:spPr/>
        <p:txBody>
          <a:bodyPr/>
          <a:lstStyle/>
          <a:p>
            <a:fld id="{A34D3FFF-3CBF-4ECE-8DE7-03B2B6C97942}" type="slidenum">
              <a:rPr lang="vi-VN" smtClean="0"/>
              <a:t>‹#›</a:t>
            </a:fld>
            <a:endParaRPr lang="vi-VN"/>
          </a:p>
        </p:txBody>
      </p:sp>
    </p:spTree>
    <p:extLst>
      <p:ext uri="{BB962C8B-B14F-4D97-AF65-F5344CB8AC3E}">
        <p14:creationId xmlns:p14="http://schemas.microsoft.com/office/powerpoint/2010/main" val="1242306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5A0A2F-BBB1-B603-FBD9-22E41B3B727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9469A699-36CC-2CEC-410F-E95AB4A584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C94C0895-59CA-7827-7B96-19B68C03C5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B639A94C-3A79-3455-3318-D277816744C8}"/>
              </a:ext>
            </a:extLst>
          </p:cNvPr>
          <p:cNvSpPr>
            <a:spLocks noGrp="1"/>
          </p:cNvSpPr>
          <p:nvPr>
            <p:ph type="dt" sz="half" idx="10"/>
          </p:nvPr>
        </p:nvSpPr>
        <p:spPr/>
        <p:txBody>
          <a:bodyPr/>
          <a:lstStyle/>
          <a:p>
            <a:fld id="{9110DAA2-DB10-4A0F-A133-A9B9D5A9F2D9}" type="datetimeFigureOut">
              <a:rPr lang="vi-VN" smtClean="0"/>
              <a:t>12/15/2022</a:t>
            </a:fld>
            <a:endParaRPr lang="vi-VN"/>
          </a:p>
        </p:txBody>
      </p:sp>
      <p:sp>
        <p:nvSpPr>
          <p:cNvPr id="6" name="Footer Placeholder 5">
            <a:extLst>
              <a:ext uri="{FF2B5EF4-FFF2-40B4-BE49-F238E27FC236}">
                <a16:creationId xmlns:a16="http://schemas.microsoft.com/office/drawing/2014/main" xmlns="" id="{BA0B1205-757D-33E3-75EB-CDC7767947F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E2359F9E-75BF-84E6-ACDB-06166E742F24}"/>
              </a:ext>
            </a:extLst>
          </p:cNvPr>
          <p:cNvSpPr>
            <a:spLocks noGrp="1"/>
          </p:cNvSpPr>
          <p:nvPr>
            <p:ph type="sldNum" sz="quarter" idx="12"/>
          </p:nvPr>
        </p:nvSpPr>
        <p:spPr/>
        <p:txBody>
          <a:bodyPr/>
          <a:lstStyle/>
          <a:p>
            <a:fld id="{A34D3FFF-3CBF-4ECE-8DE7-03B2B6C97942}" type="slidenum">
              <a:rPr lang="vi-VN" smtClean="0"/>
              <a:t>‹#›</a:t>
            </a:fld>
            <a:endParaRPr lang="vi-VN"/>
          </a:p>
        </p:txBody>
      </p:sp>
    </p:spTree>
    <p:extLst>
      <p:ext uri="{BB962C8B-B14F-4D97-AF65-F5344CB8AC3E}">
        <p14:creationId xmlns:p14="http://schemas.microsoft.com/office/powerpoint/2010/main" val="197506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EDACDD-631A-4672-1098-B717FF184531}"/>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984CF47F-7654-B61E-E183-C2D6B37A75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0D74749-C168-DB63-333B-7387D6D8CA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2DFA1578-51C8-108F-6987-60B0AE1206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A63908B-13FE-9021-8C5F-DD64F8A493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3C0BE401-5ADF-277C-90EC-9822E4A18C1D}"/>
              </a:ext>
            </a:extLst>
          </p:cNvPr>
          <p:cNvSpPr>
            <a:spLocks noGrp="1"/>
          </p:cNvSpPr>
          <p:nvPr>
            <p:ph type="dt" sz="half" idx="10"/>
          </p:nvPr>
        </p:nvSpPr>
        <p:spPr/>
        <p:txBody>
          <a:bodyPr/>
          <a:lstStyle/>
          <a:p>
            <a:fld id="{9110DAA2-DB10-4A0F-A133-A9B9D5A9F2D9}" type="datetimeFigureOut">
              <a:rPr lang="vi-VN" smtClean="0"/>
              <a:t>12/15/2022</a:t>
            </a:fld>
            <a:endParaRPr lang="vi-VN"/>
          </a:p>
        </p:txBody>
      </p:sp>
      <p:sp>
        <p:nvSpPr>
          <p:cNvPr id="8" name="Footer Placeholder 7">
            <a:extLst>
              <a:ext uri="{FF2B5EF4-FFF2-40B4-BE49-F238E27FC236}">
                <a16:creationId xmlns:a16="http://schemas.microsoft.com/office/drawing/2014/main" xmlns="" id="{9B516F61-4E30-ADB5-753E-03B66B8C42FC}"/>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61F7B931-9BDF-50B3-C0DD-D25F2E0A2BC4}"/>
              </a:ext>
            </a:extLst>
          </p:cNvPr>
          <p:cNvSpPr>
            <a:spLocks noGrp="1"/>
          </p:cNvSpPr>
          <p:nvPr>
            <p:ph type="sldNum" sz="quarter" idx="12"/>
          </p:nvPr>
        </p:nvSpPr>
        <p:spPr/>
        <p:txBody>
          <a:bodyPr/>
          <a:lstStyle/>
          <a:p>
            <a:fld id="{A34D3FFF-3CBF-4ECE-8DE7-03B2B6C97942}" type="slidenum">
              <a:rPr lang="vi-VN" smtClean="0"/>
              <a:t>‹#›</a:t>
            </a:fld>
            <a:endParaRPr lang="vi-VN"/>
          </a:p>
        </p:txBody>
      </p:sp>
    </p:spTree>
    <p:extLst>
      <p:ext uri="{BB962C8B-B14F-4D97-AF65-F5344CB8AC3E}">
        <p14:creationId xmlns:p14="http://schemas.microsoft.com/office/powerpoint/2010/main" val="4038608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6E774A-44ED-DF9D-C435-161C0714301D}"/>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CD821843-E572-56B5-2BEE-608FADD3EE75}"/>
              </a:ext>
            </a:extLst>
          </p:cNvPr>
          <p:cNvSpPr>
            <a:spLocks noGrp="1"/>
          </p:cNvSpPr>
          <p:nvPr>
            <p:ph type="dt" sz="half" idx="10"/>
          </p:nvPr>
        </p:nvSpPr>
        <p:spPr/>
        <p:txBody>
          <a:bodyPr/>
          <a:lstStyle/>
          <a:p>
            <a:fld id="{9110DAA2-DB10-4A0F-A133-A9B9D5A9F2D9}" type="datetimeFigureOut">
              <a:rPr lang="vi-VN" smtClean="0"/>
              <a:t>12/15/2022</a:t>
            </a:fld>
            <a:endParaRPr lang="vi-VN"/>
          </a:p>
        </p:txBody>
      </p:sp>
      <p:sp>
        <p:nvSpPr>
          <p:cNvPr id="4" name="Footer Placeholder 3">
            <a:extLst>
              <a:ext uri="{FF2B5EF4-FFF2-40B4-BE49-F238E27FC236}">
                <a16:creationId xmlns:a16="http://schemas.microsoft.com/office/drawing/2014/main" xmlns="" id="{FE6BB403-B4DB-88F9-DE11-FE00E88CDD6C}"/>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8AE1BC63-27B8-EAFC-BDAD-24BAE48DEDC3}"/>
              </a:ext>
            </a:extLst>
          </p:cNvPr>
          <p:cNvSpPr>
            <a:spLocks noGrp="1"/>
          </p:cNvSpPr>
          <p:nvPr>
            <p:ph type="sldNum" sz="quarter" idx="12"/>
          </p:nvPr>
        </p:nvSpPr>
        <p:spPr/>
        <p:txBody>
          <a:bodyPr/>
          <a:lstStyle/>
          <a:p>
            <a:fld id="{A34D3FFF-3CBF-4ECE-8DE7-03B2B6C97942}" type="slidenum">
              <a:rPr lang="vi-VN" smtClean="0"/>
              <a:t>‹#›</a:t>
            </a:fld>
            <a:endParaRPr lang="vi-VN"/>
          </a:p>
        </p:txBody>
      </p:sp>
    </p:spTree>
    <p:extLst>
      <p:ext uri="{BB962C8B-B14F-4D97-AF65-F5344CB8AC3E}">
        <p14:creationId xmlns:p14="http://schemas.microsoft.com/office/powerpoint/2010/main" val="322790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D83ECAC-EADB-9C6D-50AA-4795EC23DCEA}"/>
              </a:ext>
            </a:extLst>
          </p:cNvPr>
          <p:cNvSpPr>
            <a:spLocks noGrp="1"/>
          </p:cNvSpPr>
          <p:nvPr>
            <p:ph type="dt" sz="half" idx="10"/>
          </p:nvPr>
        </p:nvSpPr>
        <p:spPr/>
        <p:txBody>
          <a:bodyPr/>
          <a:lstStyle/>
          <a:p>
            <a:fld id="{9110DAA2-DB10-4A0F-A133-A9B9D5A9F2D9}" type="datetimeFigureOut">
              <a:rPr lang="vi-VN" smtClean="0"/>
              <a:t>12/15/2022</a:t>
            </a:fld>
            <a:endParaRPr lang="vi-VN"/>
          </a:p>
        </p:txBody>
      </p:sp>
      <p:sp>
        <p:nvSpPr>
          <p:cNvPr id="3" name="Footer Placeholder 2">
            <a:extLst>
              <a:ext uri="{FF2B5EF4-FFF2-40B4-BE49-F238E27FC236}">
                <a16:creationId xmlns:a16="http://schemas.microsoft.com/office/drawing/2014/main" xmlns="" id="{D761F16E-D70A-5F58-16C6-0EEEBDCA3807}"/>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8F7DEE5D-D27C-3757-DDAD-9D8744786C26}"/>
              </a:ext>
            </a:extLst>
          </p:cNvPr>
          <p:cNvSpPr>
            <a:spLocks noGrp="1"/>
          </p:cNvSpPr>
          <p:nvPr>
            <p:ph type="sldNum" sz="quarter" idx="12"/>
          </p:nvPr>
        </p:nvSpPr>
        <p:spPr/>
        <p:txBody>
          <a:bodyPr/>
          <a:lstStyle/>
          <a:p>
            <a:fld id="{A34D3FFF-3CBF-4ECE-8DE7-03B2B6C97942}" type="slidenum">
              <a:rPr lang="vi-VN" smtClean="0"/>
              <a:t>‹#›</a:t>
            </a:fld>
            <a:endParaRPr lang="vi-VN"/>
          </a:p>
        </p:txBody>
      </p:sp>
    </p:spTree>
    <p:extLst>
      <p:ext uri="{BB962C8B-B14F-4D97-AF65-F5344CB8AC3E}">
        <p14:creationId xmlns:p14="http://schemas.microsoft.com/office/powerpoint/2010/main" val="3428162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169514-4278-DB8F-363B-39AB108862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080622A8-ACE9-AEE7-2DA6-2029971ECF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B4C94302-3B78-CDDE-3FC3-164735728A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F323F8B-6974-7727-3CA7-084359C1CE1E}"/>
              </a:ext>
            </a:extLst>
          </p:cNvPr>
          <p:cNvSpPr>
            <a:spLocks noGrp="1"/>
          </p:cNvSpPr>
          <p:nvPr>
            <p:ph type="dt" sz="half" idx="10"/>
          </p:nvPr>
        </p:nvSpPr>
        <p:spPr/>
        <p:txBody>
          <a:bodyPr/>
          <a:lstStyle/>
          <a:p>
            <a:fld id="{9110DAA2-DB10-4A0F-A133-A9B9D5A9F2D9}" type="datetimeFigureOut">
              <a:rPr lang="vi-VN" smtClean="0"/>
              <a:t>12/15/2022</a:t>
            </a:fld>
            <a:endParaRPr lang="vi-VN"/>
          </a:p>
        </p:txBody>
      </p:sp>
      <p:sp>
        <p:nvSpPr>
          <p:cNvPr id="6" name="Footer Placeholder 5">
            <a:extLst>
              <a:ext uri="{FF2B5EF4-FFF2-40B4-BE49-F238E27FC236}">
                <a16:creationId xmlns:a16="http://schemas.microsoft.com/office/drawing/2014/main" xmlns="" id="{BCCCC765-219E-2A4F-E168-81EFE770745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3BB1F6F6-058A-9983-AE3A-4FD18DCBE247}"/>
              </a:ext>
            </a:extLst>
          </p:cNvPr>
          <p:cNvSpPr>
            <a:spLocks noGrp="1"/>
          </p:cNvSpPr>
          <p:nvPr>
            <p:ph type="sldNum" sz="quarter" idx="12"/>
          </p:nvPr>
        </p:nvSpPr>
        <p:spPr/>
        <p:txBody>
          <a:bodyPr/>
          <a:lstStyle/>
          <a:p>
            <a:fld id="{A34D3FFF-3CBF-4ECE-8DE7-03B2B6C97942}" type="slidenum">
              <a:rPr lang="vi-VN" smtClean="0"/>
              <a:t>‹#›</a:t>
            </a:fld>
            <a:endParaRPr lang="vi-VN"/>
          </a:p>
        </p:txBody>
      </p:sp>
    </p:spTree>
    <p:extLst>
      <p:ext uri="{BB962C8B-B14F-4D97-AF65-F5344CB8AC3E}">
        <p14:creationId xmlns:p14="http://schemas.microsoft.com/office/powerpoint/2010/main" val="1662465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057A00-ED12-2CD9-EAC5-02C4F242FA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01C61570-40F0-D4A4-1941-EB00161C1C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CCB7868C-3E00-497D-DE96-D80A666BA0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E1EDCDE-C012-6841-B553-A33ECA7F1BE7}"/>
              </a:ext>
            </a:extLst>
          </p:cNvPr>
          <p:cNvSpPr>
            <a:spLocks noGrp="1"/>
          </p:cNvSpPr>
          <p:nvPr>
            <p:ph type="dt" sz="half" idx="10"/>
          </p:nvPr>
        </p:nvSpPr>
        <p:spPr/>
        <p:txBody>
          <a:bodyPr/>
          <a:lstStyle/>
          <a:p>
            <a:fld id="{9110DAA2-DB10-4A0F-A133-A9B9D5A9F2D9}" type="datetimeFigureOut">
              <a:rPr lang="vi-VN" smtClean="0"/>
              <a:t>12/15/2022</a:t>
            </a:fld>
            <a:endParaRPr lang="vi-VN"/>
          </a:p>
        </p:txBody>
      </p:sp>
      <p:sp>
        <p:nvSpPr>
          <p:cNvPr id="6" name="Footer Placeholder 5">
            <a:extLst>
              <a:ext uri="{FF2B5EF4-FFF2-40B4-BE49-F238E27FC236}">
                <a16:creationId xmlns:a16="http://schemas.microsoft.com/office/drawing/2014/main" xmlns="" id="{C8663239-F003-689A-8400-4E0EF536FF8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F750506F-2201-09EB-A4B0-3241FF7E454E}"/>
              </a:ext>
            </a:extLst>
          </p:cNvPr>
          <p:cNvSpPr>
            <a:spLocks noGrp="1"/>
          </p:cNvSpPr>
          <p:nvPr>
            <p:ph type="sldNum" sz="quarter" idx="12"/>
          </p:nvPr>
        </p:nvSpPr>
        <p:spPr/>
        <p:txBody>
          <a:bodyPr/>
          <a:lstStyle/>
          <a:p>
            <a:fld id="{A34D3FFF-3CBF-4ECE-8DE7-03B2B6C97942}" type="slidenum">
              <a:rPr lang="vi-VN" smtClean="0"/>
              <a:t>‹#›</a:t>
            </a:fld>
            <a:endParaRPr lang="vi-VN"/>
          </a:p>
        </p:txBody>
      </p:sp>
    </p:spTree>
    <p:extLst>
      <p:ext uri="{BB962C8B-B14F-4D97-AF65-F5344CB8AC3E}">
        <p14:creationId xmlns:p14="http://schemas.microsoft.com/office/powerpoint/2010/main" val="4257204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F9EB9A3-BAF9-0240-2738-B111B12E19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E1640E2E-EF88-163D-E203-7563CE5702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555CCD50-BB29-9A4D-6FBB-55460F3385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0DAA2-DB10-4A0F-A133-A9B9D5A9F2D9}" type="datetimeFigureOut">
              <a:rPr lang="vi-VN" smtClean="0"/>
              <a:t>12/15/2022</a:t>
            </a:fld>
            <a:endParaRPr lang="vi-VN"/>
          </a:p>
        </p:txBody>
      </p:sp>
      <p:sp>
        <p:nvSpPr>
          <p:cNvPr id="5" name="Footer Placeholder 4">
            <a:extLst>
              <a:ext uri="{FF2B5EF4-FFF2-40B4-BE49-F238E27FC236}">
                <a16:creationId xmlns:a16="http://schemas.microsoft.com/office/drawing/2014/main" xmlns="" id="{15CE064D-9D86-64E6-6F57-FF4099D86C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xmlns="" id="{DD268641-F2E4-D058-F36C-C0D58DCAA4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4D3FFF-3CBF-4ECE-8DE7-03B2B6C97942}" type="slidenum">
              <a:rPr lang="vi-VN" smtClean="0"/>
              <a:t>‹#›</a:t>
            </a:fld>
            <a:endParaRPr lang="vi-VN"/>
          </a:p>
        </p:txBody>
      </p:sp>
    </p:spTree>
    <p:extLst>
      <p:ext uri="{BB962C8B-B14F-4D97-AF65-F5344CB8AC3E}">
        <p14:creationId xmlns:p14="http://schemas.microsoft.com/office/powerpoint/2010/main" val="505689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38.png"/><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png"/><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png"/><Relationship Id="rId18" Type="http://schemas.openxmlformats.org/officeDocument/2006/relationships/image" Target="../media/image14.png"/><Relationship Id="rId26" Type="http://schemas.openxmlformats.org/officeDocument/2006/relationships/image" Target="../media/image21.png"/><Relationship Id="rId3" Type="http://schemas.openxmlformats.org/officeDocument/2006/relationships/image" Target="../media/image4.png"/><Relationship Id="rId21" Type="http://schemas.openxmlformats.org/officeDocument/2006/relationships/image" Target="../media/image16.png"/><Relationship Id="rId7" Type="http://schemas.openxmlformats.org/officeDocument/2006/relationships/image" Target="../media/image6.jpeg"/><Relationship Id="rId12" Type="http://schemas.microsoft.com/office/2007/relationships/hdphoto" Target="../media/hdphoto5.wdp"/><Relationship Id="rId17" Type="http://schemas.microsoft.com/office/2007/relationships/hdphoto" Target="../media/hdphoto6.wdp"/><Relationship Id="rId25" Type="http://schemas.openxmlformats.org/officeDocument/2006/relationships/image" Target="../media/image20.png"/><Relationship Id="rId2" Type="http://schemas.openxmlformats.org/officeDocument/2006/relationships/notesSlide" Target="../notesSlides/notesSlide4.xml"/><Relationship Id="rId16" Type="http://schemas.openxmlformats.org/officeDocument/2006/relationships/image" Target="../media/image13.png"/><Relationship Id="rId20" Type="http://schemas.openxmlformats.org/officeDocument/2006/relationships/image" Target="../media/image15.png"/><Relationship Id="rId29" Type="http://schemas.openxmlformats.org/officeDocument/2006/relationships/image" Target="../media/image24.png"/><Relationship Id="rId1" Type="http://schemas.openxmlformats.org/officeDocument/2006/relationships/slideLayout" Target="../slideLayouts/slideLayout6.xml"/><Relationship Id="rId6" Type="http://schemas.microsoft.com/office/2007/relationships/hdphoto" Target="../media/hdphoto3.wdp"/><Relationship Id="rId11" Type="http://schemas.openxmlformats.org/officeDocument/2006/relationships/image" Target="../media/image9.png"/><Relationship Id="rId24" Type="http://schemas.openxmlformats.org/officeDocument/2006/relationships/image" Target="../media/image19.png"/><Relationship Id="rId5" Type="http://schemas.openxmlformats.org/officeDocument/2006/relationships/image" Target="../media/image5.png"/><Relationship Id="rId15" Type="http://schemas.openxmlformats.org/officeDocument/2006/relationships/image" Target="../media/image12.png"/><Relationship Id="rId23" Type="http://schemas.openxmlformats.org/officeDocument/2006/relationships/image" Target="../media/image18.png"/><Relationship Id="rId28" Type="http://schemas.openxmlformats.org/officeDocument/2006/relationships/image" Target="../media/image23.png"/><Relationship Id="rId10" Type="http://schemas.microsoft.com/office/2007/relationships/hdphoto" Target="../media/hdphoto4.wdp"/><Relationship Id="rId19" Type="http://schemas.microsoft.com/office/2007/relationships/hdphoto" Target="../media/hdphoto7.wdp"/><Relationship Id="rId4" Type="http://schemas.microsoft.com/office/2007/relationships/hdphoto" Target="../media/hdphoto2.wdp"/><Relationship Id="rId9" Type="http://schemas.openxmlformats.org/officeDocument/2006/relationships/image" Target="../media/image8.png"/><Relationship Id="rId14" Type="http://schemas.openxmlformats.org/officeDocument/2006/relationships/image" Target="../media/image11.png"/><Relationship Id="rId22" Type="http://schemas.openxmlformats.org/officeDocument/2006/relationships/image" Target="../media/image17.png"/><Relationship Id="rId27" Type="http://schemas.openxmlformats.org/officeDocument/2006/relationships/image" Target="../media/image22.png"/><Relationship Id="rId30"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 Id="rId4" Type="http://schemas.openxmlformats.org/officeDocument/2006/relationships/image" Target="../media/image47.jpeg"/></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5.png"/><Relationship Id="rId18" Type="http://schemas.openxmlformats.org/officeDocument/2006/relationships/image" Target="../media/image49.png"/><Relationship Id="rId3" Type="http://schemas.openxmlformats.org/officeDocument/2006/relationships/image" Target="../media/image5.png"/><Relationship Id="rId7" Type="http://schemas.microsoft.com/office/2007/relationships/hdphoto" Target="../media/hdphoto6.wdp"/><Relationship Id="rId12" Type="http://schemas.openxmlformats.org/officeDocument/2006/relationships/image" Target="../media/image24.png"/><Relationship Id="rId17" Type="http://schemas.openxmlformats.org/officeDocument/2006/relationships/image" Target="../media/image48.png"/><Relationship Id="rId2" Type="http://schemas.openxmlformats.org/officeDocument/2006/relationships/notesSlide" Target="../notesSlides/notesSlide5.xml"/><Relationship Id="rId16"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23.png"/><Relationship Id="rId5" Type="http://schemas.openxmlformats.org/officeDocument/2006/relationships/image" Target="../media/image6.jpeg"/><Relationship Id="rId15" Type="http://schemas.microsoft.com/office/2007/relationships/hdphoto" Target="../media/hdphoto2.wdp"/><Relationship Id="rId10" Type="http://schemas.openxmlformats.org/officeDocument/2006/relationships/image" Target="../media/image22.png"/><Relationship Id="rId4" Type="http://schemas.microsoft.com/office/2007/relationships/hdphoto" Target="../media/hdphoto3.wdp"/><Relationship Id="rId9" Type="http://schemas.microsoft.com/office/2007/relationships/hdphoto" Target="../media/hdphoto7.wdp"/><Relationship Id="rId1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11.wdp"/><Relationship Id="rId7" Type="http://schemas.microsoft.com/office/2007/relationships/hdphoto" Target="../media/hdphoto13.wdp"/><Relationship Id="rId2" Type="http://schemas.openxmlformats.org/officeDocument/2006/relationships/image" Target="../media/image50.png"/><Relationship Id="rId1" Type="http://schemas.openxmlformats.org/officeDocument/2006/relationships/slideLayout" Target="../slideLayouts/slideLayout13.xml"/><Relationship Id="rId6" Type="http://schemas.openxmlformats.org/officeDocument/2006/relationships/image" Target="../media/image52.png"/><Relationship Id="rId5" Type="http://schemas.microsoft.com/office/2007/relationships/hdphoto" Target="../media/hdphoto12.wdp"/><Relationship Id="rId4" Type="http://schemas.openxmlformats.org/officeDocument/2006/relationships/image" Target="../media/image51.pn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png"/><Relationship Id="rId18" Type="http://schemas.openxmlformats.org/officeDocument/2006/relationships/image" Target="../media/image14.png"/><Relationship Id="rId26" Type="http://schemas.openxmlformats.org/officeDocument/2006/relationships/image" Target="../media/image21.png"/><Relationship Id="rId3" Type="http://schemas.openxmlformats.org/officeDocument/2006/relationships/image" Target="../media/image4.png"/><Relationship Id="rId21" Type="http://schemas.openxmlformats.org/officeDocument/2006/relationships/image" Target="../media/image16.png"/><Relationship Id="rId7" Type="http://schemas.openxmlformats.org/officeDocument/2006/relationships/image" Target="../media/image6.jpeg"/><Relationship Id="rId12" Type="http://schemas.microsoft.com/office/2007/relationships/hdphoto" Target="../media/hdphoto5.wdp"/><Relationship Id="rId17" Type="http://schemas.microsoft.com/office/2007/relationships/hdphoto" Target="../media/hdphoto6.wdp"/><Relationship Id="rId25" Type="http://schemas.openxmlformats.org/officeDocument/2006/relationships/image" Target="../media/image20.png"/><Relationship Id="rId2" Type="http://schemas.openxmlformats.org/officeDocument/2006/relationships/notesSlide" Target="../notesSlides/notesSlide1.xml"/><Relationship Id="rId16" Type="http://schemas.openxmlformats.org/officeDocument/2006/relationships/image" Target="../media/image13.png"/><Relationship Id="rId20" Type="http://schemas.openxmlformats.org/officeDocument/2006/relationships/image" Target="../media/image15.png"/><Relationship Id="rId29" Type="http://schemas.openxmlformats.org/officeDocument/2006/relationships/image" Target="../media/image24.png"/><Relationship Id="rId1" Type="http://schemas.openxmlformats.org/officeDocument/2006/relationships/slideLayout" Target="../slideLayouts/slideLayout6.xml"/><Relationship Id="rId6" Type="http://schemas.microsoft.com/office/2007/relationships/hdphoto" Target="../media/hdphoto3.wdp"/><Relationship Id="rId11" Type="http://schemas.openxmlformats.org/officeDocument/2006/relationships/image" Target="../media/image9.png"/><Relationship Id="rId24" Type="http://schemas.openxmlformats.org/officeDocument/2006/relationships/image" Target="../media/image19.png"/><Relationship Id="rId5" Type="http://schemas.openxmlformats.org/officeDocument/2006/relationships/image" Target="../media/image5.png"/><Relationship Id="rId15" Type="http://schemas.openxmlformats.org/officeDocument/2006/relationships/image" Target="../media/image12.png"/><Relationship Id="rId23" Type="http://schemas.openxmlformats.org/officeDocument/2006/relationships/image" Target="../media/image18.png"/><Relationship Id="rId28" Type="http://schemas.openxmlformats.org/officeDocument/2006/relationships/image" Target="../media/image23.png"/><Relationship Id="rId10" Type="http://schemas.microsoft.com/office/2007/relationships/hdphoto" Target="../media/hdphoto4.wdp"/><Relationship Id="rId19" Type="http://schemas.microsoft.com/office/2007/relationships/hdphoto" Target="../media/hdphoto7.wdp"/><Relationship Id="rId4" Type="http://schemas.microsoft.com/office/2007/relationships/hdphoto" Target="../media/hdphoto2.wdp"/><Relationship Id="rId9" Type="http://schemas.openxmlformats.org/officeDocument/2006/relationships/image" Target="../media/image8.png"/><Relationship Id="rId14" Type="http://schemas.openxmlformats.org/officeDocument/2006/relationships/image" Target="../media/image11.png"/><Relationship Id="rId22" Type="http://schemas.openxmlformats.org/officeDocument/2006/relationships/image" Target="../media/image17.png"/><Relationship Id="rId27" Type="http://schemas.openxmlformats.org/officeDocument/2006/relationships/image" Target="../media/image22.png"/><Relationship Id="rId30"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1.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3.png"/><Relationship Id="rId7" Type="http://schemas.openxmlformats.org/officeDocument/2006/relationships/image" Target="../media/image30.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microsoft.com/office/2007/relationships/hdphoto" Target="../media/hdphoto8.wdp"/></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png"/><Relationship Id="rId18" Type="http://schemas.openxmlformats.org/officeDocument/2006/relationships/image" Target="../media/image14.png"/><Relationship Id="rId26" Type="http://schemas.openxmlformats.org/officeDocument/2006/relationships/image" Target="../media/image21.png"/><Relationship Id="rId3" Type="http://schemas.openxmlformats.org/officeDocument/2006/relationships/image" Target="../media/image4.png"/><Relationship Id="rId21" Type="http://schemas.openxmlformats.org/officeDocument/2006/relationships/image" Target="../media/image16.png"/><Relationship Id="rId7" Type="http://schemas.openxmlformats.org/officeDocument/2006/relationships/image" Target="../media/image6.jpeg"/><Relationship Id="rId12" Type="http://schemas.microsoft.com/office/2007/relationships/hdphoto" Target="../media/hdphoto5.wdp"/><Relationship Id="rId17" Type="http://schemas.microsoft.com/office/2007/relationships/hdphoto" Target="../media/hdphoto6.wdp"/><Relationship Id="rId25" Type="http://schemas.openxmlformats.org/officeDocument/2006/relationships/image" Target="../media/image20.png"/><Relationship Id="rId2" Type="http://schemas.openxmlformats.org/officeDocument/2006/relationships/notesSlide" Target="../notesSlides/notesSlide3.xml"/><Relationship Id="rId16" Type="http://schemas.openxmlformats.org/officeDocument/2006/relationships/image" Target="../media/image13.png"/><Relationship Id="rId20" Type="http://schemas.openxmlformats.org/officeDocument/2006/relationships/image" Target="../media/image15.png"/><Relationship Id="rId29" Type="http://schemas.openxmlformats.org/officeDocument/2006/relationships/image" Target="../media/image24.png"/><Relationship Id="rId1" Type="http://schemas.openxmlformats.org/officeDocument/2006/relationships/slideLayout" Target="../slideLayouts/slideLayout6.xml"/><Relationship Id="rId6" Type="http://schemas.microsoft.com/office/2007/relationships/hdphoto" Target="../media/hdphoto3.wdp"/><Relationship Id="rId11" Type="http://schemas.openxmlformats.org/officeDocument/2006/relationships/image" Target="../media/image9.png"/><Relationship Id="rId24" Type="http://schemas.openxmlformats.org/officeDocument/2006/relationships/image" Target="../media/image19.png"/><Relationship Id="rId5" Type="http://schemas.openxmlformats.org/officeDocument/2006/relationships/image" Target="../media/image5.png"/><Relationship Id="rId15" Type="http://schemas.openxmlformats.org/officeDocument/2006/relationships/image" Target="../media/image12.png"/><Relationship Id="rId23" Type="http://schemas.openxmlformats.org/officeDocument/2006/relationships/image" Target="../media/image18.png"/><Relationship Id="rId28" Type="http://schemas.openxmlformats.org/officeDocument/2006/relationships/image" Target="../media/image23.png"/><Relationship Id="rId10" Type="http://schemas.microsoft.com/office/2007/relationships/hdphoto" Target="../media/hdphoto4.wdp"/><Relationship Id="rId19" Type="http://schemas.microsoft.com/office/2007/relationships/hdphoto" Target="../media/hdphoto7.wdp"/><Relationship Id="rId4" Type="http://schemas.microsoft.com/office/2007/relationships/hdphoto" Target="../media/hdphoto2.wdp"/><Relationship Id="rId9" Type="http://schemas.openxmlformats.org/officeDocument/2006/relationships/image" Target="../media/image8.png"/><Relationship Id="rId14" Type="http://schemas.openxmlformats.org/officeDocument/2006/relationships/image" Target="../media/image11.png"/><Relationship Id="rId22" Type="http://schemas.openxmlformats.org/officeDocument/2006/relationships/image" Target="../media/image17.png"/><Relationship Id="rId27" Type="http://schemas.openxmlformats.org/officeDocument/2006/relationships/image" Target="../media/image22.png"/><Relationship Id="rId30"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5" Type="http://schemas.openxmlformats.org/officeDocument/2006/relationships/image" Target="../media/image36.png"/><Relationship Id="rId4" Type="http://schemas.microsoft.com/office/2007/relationships/hdphoto" Target="../media/hdphoto9.wdp"/></Relationships>
</file>

<file path=ppt/slides/_rels/slide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21">
            <a:extLst>
              <a:ext uri="{FF2B5EF4-FFF2-40B4-BE49-F238E27FC236}">
                <a16:creationId xmlns="" xmlns:a16="http://schemas.microsoft.com/office/drawing/2014/main" id="{8323581E-9856-ACB1-55AC-0DD27AA1F194}"/>
              </a:ext>
            </a:extLst>
          </p:cNvPr>
          <p:cNvGrpSpPr/>
          <p:nvPr/>
        </p:nvGrpSpPr>
        <p:grpSpPr>
          <a:xfrm>
            <a:off x="1066536" y="2721036"/>
            <a:ext cx="9880506" cy="1305312"/>
            <a:chOff x="5395119" y="3904156"/>
            <a:chExt cx="7750289" cy="1508760"/>
          </a:xfrm>
        </p:grpSpPr>
        <p:sp>
          <p:nvSpPr>
            <p:cNvPr id="10" name="Rectangle: Rounded Corners 8">
              <a:extLst>
                <a:ext uri="{FF2B5EF4-FFF2-40B4-BE49-F238E27FC236}">
                  <a16:creationId xmlns="" xmlns:a16="http://schemas.microsoft.com/office/drawing/2014/main" id="{E114C02D-075B-BBFE-578A-20762FBA8D2F}"/>
                </a:ext>
              </a:extLst>
            </p:cNvPr>
            <p:cNvSpPr/>
            <p:nvPr userDrawn="1"/>
          </p:nvSpPr>
          <p:spPr>
            <a:xfrm>
              <a:off x="5395119" y="3904156"/>
              <a:ext cx="7597889" cy="135636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8">
              <a:extLst>
                <a:ext uri="{FF2B5EF4-FFF2-40B4-BE49-F238E27FC236}">
                  <a16:creationId xmlns="" xmlns:a16="http://schemas.microsoft.com/office/drawing/2014/main" id="{54786FF4-3440-7392-6BE0-ADF2FFED118C}"/>
                </a:ext>
              </a:extLst>
            </p:cNvPr>
            <p:cNvSpPr/>
            <p:nvPr userDrawn="1"/>
          </p:nvSpPr>
          <p:spPr>
            <a:xfrm>
              <a:off x="5547519" y="4056556"/>
              <a:ext cx="7597889" cy="13563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Nhóm 10">
            <a:extLst>
              <a:ext uri="{FF2B5EF4-FFF2-40B4-BE49-F238E27FC236}">
                <a16:creationId xmlns="" xmlns:a16="http://schemas.microsoft.com/office/drawing/2014/main" id="{0C945CCD-B735-91CA-F486-32899F0965E0}"/>
              </a:ext>
            </a:extLst>
          </p:cNvPr>
          <p:cNvGrpSpPr/>
          <p:nvPr/>
        </p:nvGrpSpPr>
        <p:grpSpPr>
          <a:xfrm>
            <a:off x="0" y="-53065"/>
            <a:ext cx="12192000" cy="1966549"/>
            <a:chOff x="-198120" y="-1143000"/>
            <a:chExt cx="12694920" cy="3657600"/>
          </a:xfrm>
        </p:grpSpPr>
        <p:sp>
          <p:nvSpPr>
            <p:cNvPr id="4" name="Rectangle 12">
              <a:extLst>
                <a:ext uri="{FF2B5EF4-FFF2-40B4-BE49-F238E27FC236}">
                  <a16:creationId xmlns="" xmlns:a16="http://schemas.microsoft.com/office/drawing/2014/main" id="{55BFA75F-037E-B890-AB63-D3AE7DC9C41C}"/>
                </a:ext>
              </a:extLst>
            </p:cNvPr>
            <p:cNvSpPr/>
            <p:nvPr userDrawn="1"/>
          </p:nvSpPr>
          <p:spPr>
            <a:xfrm>
              <a:off x="-198120" y="-533400"/>
              <a:ext cx="12694920" cy="304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3">
              <a:extLst>
                <a:ext uri="{FF2B5EF4-FFF2-40B4-BE49-F238E27FC236}">
                  <a16:creationId xmlns="" xmlns:a16="http://schemas.microsoft.com/office/drawing/2014/main" id="{FEE8E0A4-257F-65DD-D495-C3233E4C3A3A}"/>
                </a:ext>
              </a:extLst>
            </p:cNvPr>
            <p:cNvSpPr/>
            <p:nvPr userDrawn="1"/>
          </p:nvSpPr>
          <p:spPr>
            <a:xfrm>
              <a:off x="-198120" y="-838200"/>
              <a:ext cx="12694920" cy="304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4">
              <a:extLst>
                <a:ext uri="{FF2B5EF4-FFF2-40B4-BE49-F238E27FC236}">
                  <a16:creationId xmlns="" xmlns:a16="http://schemas.microsoft.com/office/drawing/2014/main" id="{78FAD5B2-AAAB-27C5-A33D-8C23E97CF886}"/>
                </a:ext>
              </a:extLst>
            </p:cNvPr>
            <p:cNvSpPr/>
            <p:nvPr userDrawn="1"/>
          </p:nvSpPr>
          <p:spPr>
            <a:xfrm>
              <a:off x="-198120" y="-1143000"/>
              <a:ext cx="12694920" cy="3048000"/>
            </a:xfrm>
            <a:prstGeom prst="rect">
              <a:avLst/>
            </a:prstGeom>
            <a:solidFill>
              <a:srgbClr val="F36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A group of children's toys&#10;&#10;Description automatically generated with low confidence">
            <a:extLst>
              <a:ext uri="{FF2B5EF4-FFF2-40B4-BE49-F238E27FC236}">
                <a16:creationId xmlns="" xmlns:a16="http://schemas.microsoft.com/office/drawing/2014/main" id="{C9156996-CE34-5902-A0D8-F399CA9A43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6402" y="4953001"/>
            <a:ext cx="9439745" cy="2066177"/>
          </a:xfrm>
          <a:prstGeom prst="rect">
            <a:avLst/>
          </a:prstGeom>
        </p:spPr>
      </p:pic>
      <p:pic>
        <p:nvPicPr>
          <p:cNvPr id="8" name="Picture 2">
            <a:extLst>
              <a:ext uri="{FF2B5EF4-FFF2-40B4-BE49-F238E27FC236}">
                <a16:creationId xmlns="" xmlns:a16="http://schemas.microsoft.com/office/drawing/2014/main" id="{A5AD831D-3C9A-53B3-02C4-1434D0EEF65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889" b="98000" l="1404" r="96348">
                        <a14:foregroundMark x1="7022" y1="45333" x2="11236" y2="41778"/>
                        <a14:foregroundMark x1="2809" y1="46444" x2="2809" y2="46444"/>
                        <a14:foregroundMark x1="22753" y1="50444" x2="25281" y2="52444"/>
                        <a14:foregroundMark x1="60955" y1="22889" x2="64045" y2="20000"/>
                        <a14:foregroundMark x1="50562" y1="15111" x2="54494" y2="9111"/>
                        <a14:foregroundMark x1="64607" y1="5111" x2="68258" y2="4667"/>
                        <a14:foregroundMark x1="62360" y1="34000" x2="68820" y2="41111"/>
                        <a14:foregroundMark x1="67416" y1="34444" x2="85955" y2="27556"/>
                        <a14:foregroundMark x1="58427" y1="38444" x2="62921" y2="35556"/>
                        <a14:foregroundMark x1="71629" y1="36444" x2="72753" y2="41778"/>
                        <a14:foregroundMark x1="78652" y1="52889" x2="80618" y2="56667"/>
                        <a14:foregroundMark x1="84831" y1="51111" x2="94101" y2="53778"/>
                        <a14:foregroundMark x1="91854" y1="51778" x2="94944" y2="51333"/>
                        <a14:foregroundMark x1="62360" y1="73778" x2="85674" y2="93333"/>
                        <a14:foregroundMark x1="25562" y1="62889" x2="28933" y2="71111"/>
                        <a14:foregroundMark x1="3652" y1="86222" x2="14045" y2="80889"/>
                        <a14:foregroundMark x1="95787" y1="69111" x2="97191" y2="80222"/>
                        <a14:foregroundMark x1="97191" y1="80222" x2="93258" y2="90889"/>
                        <a14:foregroundMark x1="93258" y1="90889" x2="90730" y2="76889"/>
                        <a14:foregroundMark x1="90730" y1="76889" x2="91854" y2="70444"/>
                        <a14:foregroundMark x1="19663" y1="91556" x2="22753" y2="87333"/>
                        <a14:foregroundMark x1="21910" y1="93111" x2="42135" y2="98000"/>
                        <a14:foregroundMark x1="42135" y1="98000" x2="57584" y2="93778"/>
                        <a14:foregroundMark x1="66292" y1="48889" x2="66573" y2="30667"/>
                        <a14:foregroundMark x1="66573" y1="30667" x2="71348" y2="18889"/>
                        <a14:foregroundMark x1="71348" y1="18889" x2="63764" y2="12222"/>
                        <a14:foregroundMark x1="54494" y1="26444" x2="48034" y2="11111"/>
                        <a14:foregroundMark x1="48034" y1="11111" x2="70225" y2="3333"/>
                        <a14:foregroundMark x1="70225" y1="3333" x2="72472" y2="17778"/>
                        <a14:foregroundMark x1="72472" y1="17778" x2="66292" y2="22667"/>
                        <a14:foregroundMark x1="1685" y1="61778" x2="24438" y2="64000"/>
                        <a14:foregroundMark x1="21067" y1="63556" x2="25281" y2="75556"/>
                        <a14:foregroundMark x1="25281" y1="75556" x2="25281" y2="75556"/>
                        <a14:foregroundMark x1="27809" y1="62000" x2="34551" y2="66667"/>
                        <a14:foregroundMark x1="5337" y1="85556" x2="10393" y2="88667"/>
                        <a14:foregroundMark x1="20506" y1="90889" x2="25281" y2="91778"/>
                        <a14:foregroundMark x1="10955" y1="88667" x2="9831" y2="88444"/>
                        <a14:foregroundMark x1="2247" y1="88000" x2="8427" y2="88667"/>
                        <a14:foregroundMark x1="3090" y1="87333" x2="3371" y2="85333"/>
                        <a14:foregroundMark x1="10112" y1="89333" x2="12360" y2="88667"/>
                        <a14:foregroundMark x1="2247" y1="86667" x2="4494" y2="85556"/>
                        <a14:foregroundMark x1="2247" y1="86222" x2="6180" y2="84889"/>
                        <a14:foregroundMark x1="79775" y1="59333" x2="92978" y2="54667"/>
                        <a14:foregroundMark x1="92978" y1="54667" x2="89607" y2="51778"/>
                        <a14:foregroundMark x1="93258" y1="54000" x2="94944" y2="50889"/>
                        <a14:foregroundMark x1="94944" y1="54667" x2="96348" y2="51778"/>
                        <a14:foregroundMark x1="95787" y1="51111" x2="95506" y2="50889"/>
                        <a14:foregroundMark x1="72191" y1="19333" x2="71910" y2="24222"/>
                        <a14:foregroundMark x1="88483" y1="28000" x2="85674" y2="24667"/>
                        <a14:foregroundMark x1="88764" y1="26000" x2="88764" y2="26000"/>
                        <a14:foregroundMark x1="88764" y1="24667" x2="88764" y2="24667"/>
                        <a14:foregroundMark x1="11517" y1="52000" x2="14607" y2="56000"/>
                        <a14:foregroundMark x1="82303" y1="24222" x2="82303" y2="24222"/>
                      </a14:backgroundRemoval>
                    </a14:imgEffect>
                  </a14:imgLayer>
                </a14:imgProps>
              </a:ext>
              <a:ext uri="{28A0092B-C50C-407E-A947-70E740481C1C}">
                <a14:useLocalDpi xmlns:a14="http://schemas.microsoft.com/office/drawing/2010/main" val="0"/>
              </a:ext>
            </a:extLst>
          </a:blip>
          <a:srcRect/>
          <a:stretch>
            <a:fillRect/>
          </a:stretch>
        </p:blipFill>
        <p:spPr bwMode="auto">
          <a:xfrm>
            <a:off x="17519" y="4161712"/>
            <a:ext cx="2638084" cy="2692629"/>
          </a:xfrm>
          <a:prstGeom prst="rect">
            <a:avLst/>
          </a:prstGeom>
          <a:noFill/>
          <a:extLst>
            <a:ext uri="{909E8E84-426E-40DD-AFC4-6F175D3DCCD1}">
              <a14:hiddenFill xmlns:a14="http://schemas.microsoft.com/office/drawing/2010/main">
                <a:solidFill>
                  <a:srgbClr val="FFFFFF"/>
                </a:solidFill>
              </a14:hiddenFill>
            </a:ext>
          </a:extLst>
        </p:spPr>
      </p:pic>
      <p:sp>
        <p:nvSpPr>
          <p:cNvPr id="14" name="Hộp Văn bản 2">
            <a:extLst>
              <a:ext uri="{FF2B5EF4-FFF2-40B4-BE49-F238E27FC236}">
                <a16:creationId xmlns="" xmlns:a16="http://schemas.microsoft.com/office/drawing/2014/main" id="{5A8348B3-CB2D-E2EF-972D-EB623E0AF026}"/>
              </a:ext>
            </a:extLst>
          </p:cNvPr>
          <p:cNvSpPr txBox="1"/>
          <p:nvPr/>
        </p:nvSpPr>
        <p:spPr>
          <a:xfrm>
            <a:off x="894366" y="3131849"/>
            <a:ext cx="9752224" cy="615535"/>
          </a:xfrm>
          <a:prstGeom prst="rect">
            <a:avLst/>
          </a:prstGeom>
          <a:noFill/>
        </p:spPr>
        <p:txBody>
          <a:bodyPr wrap="square" lIns="91422" tIns="45711" rIns="91422" bIns="45711" rtlCol="0">
            <a:spAutoFit/>
          </a:bodyPr>
          <a:lstStyle/>
          <a:p>
            <a:pPr algn="ctr"/>
            <a:r>
              <a:rPr lang="en-US" sz="3400" b="1" dirty="0" err="1">
                <a:solidFill>
                  <a:schemeClr val="accent2">
                    <a:lumMod val="75000"/>
                  </a:schemeClr>
                </a:solidFill>
                <a:latin typeface="Times New Roman" pitchFamily="18" charset="0"/>
                <a:ea typeface="Arial-Rounded" panose="020B0500000000000000" pitchFamily="34" charset="0"/>
                <a:cs typeface="Times New Roman" pitchFamily="18" charset="0"/>
              </a:rPr>
              <a:t>Tên</a:t>
            </a:r>
            <a:r>
              <a:rPr lang="en-US" sz="3400" b="1" dirty="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err="1">
                <a:solidFill>
                  <a:schemeClr val="accent2">
                    <a:lumMod val="75000"/>
                  </a:schemeClr>
                </a:solidFill>
                <a:latin typeface="Times New Roman" pitchFamily="18" charset="0"/>
                <a:ea typeface="Arial-Rounded" panose="020B0500000000000000" pitchFamily="34" charset="0"/>
                <a:cs typeface="Times New Roman" pitchFamily="18" charset="0"/>
              </a:rPr>
              <a:t>bài</a:t>
            </a:r>
            <a:r>
              <a:rPr lang="en-US" sz="3400" b="1" dirty="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Góc</a:t>
            </a:r>
            <a:r>
              <a:rPr lang="en-US" sz="34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vuông</a:t>
            </a:r>
            <a:r>
              <a:rPr lang="en-US" sz="34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Góc</a:t>
            </a:r>
            <a:r>
              <a:rPr lang="en-US" sz="34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không</a:t>
            </a:r>
            <a:r>
              <a:rPr lang="en-US" sz="34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vuông</a:t>
            </a:r>
            <a:r>
              <a:rPr lang="en-US" sz="34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a:t>
            </a:r>
            <a:r>
              <a:rPr lang="en-US" sz="34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tiết</a:t>
            </a:r>
            <a:r>
              <a:rPr lang="en-US" sz="34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a:solidFill>
                  <a:schemeClr val="accent2">
                    <a:lumMod val="75000"/>
                  </a:schemeClr>
                </a:solidFill>
                <a:latin typeface="Times New Roman" pitchFamily="18" charset="0"/>
                <a:ea typeface="Arial-Rounded" panose="020B0500000000000000" pitchFamily="34" charset="0"/>
                <a:cs typeface="Times New Roman" pitchFamily="18" charset="0"/>
              </a:rPr>
              <a:t>2</a:t>
            </a:r>
            <a:r>
              <a:rPr lang="en-US" sz="34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a:t>
            </a:r>
            <a:endParaRPr lang="en-US" sz="3400" b="1" dirty="0">
              <a:solidFill>
                <a:schemeClr val="accent2">
                  <a:lumMod val="75000"/>
                </a:schemeClr>
              </a:solidFill>
              <a:latin typeface="Times New Roman" pitchFamily="18" charset="0"/>
              <a:ea typeface="Arial-Rounded" panose="020B0500000000000000" pitchFamily="34" charset="0"/>
              <a:cs typeface="Times New Roman" pitchFamily="18" charset="0"/>
            </a:endParaRPr>
          </a:p>
        </p:txBody>
      </p:sp>
      <p:sp>
        <p:nvSpPr>
          <p:cNvPr id="15" name="TextBox 7">
            <a:extLst>
              <a:ext uri="{FF2B5EF4-FFF2-40B4-BE49-F238E27FC236}">
                <a16:creationId xmlns:a16="http://schemas.microsoft.com/office/drawing/2014/main" xmlns="" id="{6DC882CD-F5C9-CB7F-C1D8-8794B4476DB3}"/>
              </a:ext>
            </a:extLst>
          </p:cNvPr>
          <p:cNvSpPr txBox="1"/>
          <p:nvPr/>
        </p:nvSpPr>
        <p:spPr>
          <a:xfrm>
            <a:off x="159936" y="-18954"/>
            <a:ext cx="12032064" cy="1338810"/>
          </a:xfrm>
          <a:prstGeom prst="rect">
            <a:avLst/>
          </a:prstGeom>
          <a:noFill/>
        </p:spPr>
        <p:txBody>
          <a:bodyPr wrap="square" lIns="91422" tIns="45711" rIns="91422" bIns="4571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219">
              <a:spcBef>
                <a:spcPts val="600"/>
              </a:spcBef>
              <a:defRPr/>
            </a:pPr>
            <a:r>
              <a:rPr lang="vi-VN" altLang="en-US" sz="3800" b="1" i="1" dirty="0">
                <a:solidFill>
                  <a:srgbClr val="002060"/>
                </a:solidFill>
                <a:latin typeface="+mj-lt"/>
                <a:cs typeface="Times New Roman" panose="02020603050405020304" pitchFamily="18" charset="0"/>
              </a:rPr>
              <a:t>TRƯỜNG TIỂU HỌC ÁI MỘ A</a:t>
            </a:r>
          </a:p>
          <a:p>
            <a:pPr algn="ctr" defTabSz="914219">
              <a:spcBef>
                <a:spcPts val="600"/>
              </a:spcBef>
              <a:defRPr/>
            </a:pPr>
            <a:r>
              <a:rPr lang="vi-VN" altLang="en-US" sz="3800" b="1" i="1" dirty="0">
                <a:solidFill>
                  <a:srgbClr val="002060"/>
                </a:solidFill>
                <a:latin typeface="+mj-lt"/>
                <a:cs typeface="Times New Roman" panose="02020603050405020304" pitchFamily="18" charset="0"/>
              </a:rPr>
              <a:t>Bài giảng điện tử </a:t>
            </a:r>
            <a:r>
              <a:rPr lang="en-US" altLang="en-US" sz="3800" b="1" i="1" dirty="0" err="1" smtClean="0">
                <a:solidFill>
                  <a:srgbClr val="002060"/>
                </a:solidFill>
                <a:latin typeface="Times New Roman" pitchFamily="18" charset="0"/>
                <a:cs typeface="Times New Roman" pitchFamily="18" charset="0"/>
              </a:rPr>
              <a:t>Toán</a:t>
            </a:r>
            <a:r>
              <a:rPr lang="en-US" altLang="en-US" sz="3800" b="1" i="1" dirty="0" smtClean="0">
                <a:solidFill>
                  <a:srgbClr val="002060"/>
                </a:solidFill>
                <a:latin typeface="Times New Roman" pitchFamily="18" charset="0"/>
                <a:cs typeface="Times New Roman" pitchFamily="18" charset="0"/>
              </a:rPr>
              <a:t> </a:t>
            </a:r>
            <a:r>
              <a:rPr lang="en-US" altLang="en-US" sz="3800" b="1" i="1" dirty="0" err="1" smtClean="0">
                <a:solidFill>
                  <a:srgbClr val="002060"/>
                </a:solidFill>
                <a:latin typeface="Times New Roman" pitchFamily="18" charset="0"/>
                <a:cs typeface="Times New Roman" pitchFamily="18" charset="0"/>
              </a:rPr>
              <a:t>lớp</a:t>
            </a:r>
            <a:r>
              <a:rPr lang="en-US" altLang="en-US" sz="3800" b="1" i="1" dirty="0" smtClean="0">
                <a:solidFill>
                  <a:srgbClr val="002060"/>
                </a:solidFill>
                <a:latin typeface="Times New Roman" pitchFamily="18" charset="0"/>
                <a:cs typeface="Times New Roman" pitchFamily="18" charset="0"/>
              </a:rPr>
              <a:t> </a:t>
            </a:r>
            <a:r>
              <a:rPr lang="en-US" altLang="en-US" sz="3800" b="1" i="1" dirty="0">
                <a:solidFill>
                  <a:srgbClr val="002060"/>
                </a:solidFill>
                <a:latin typeface="Times New Roman" pitchFamily="18" charset="0"/>
                <a:cs typeface="Times New Roman" pitchFamily="18" charset="0"/>
              </a:rPr>
              <a:t>3 </a:t>
            </a:r>
            <a:endParaRPr lang="en-US" altLang="en-US" sz="3800" b="1" i="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3014182600"/>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3916E34B-43DF-4ACE-9268-98720E96CC53}"/>
              </a:ext>
            </a:extLst>
          </p:cNvPr>
          <p:cNvSpPr/>
          <p:nvPr/>
        </p:nvSpPr>
        <p:spPr>
          <a:xfrm>
            <a:off x="204037" y="264121"/>
            <a:ext cx="11987963" cy="6365279"/>
          </a:xfrm>
          <a:prstGeom prst="roundRect">
            <a:avLst>
              <a:gd name="adj" fmla="val 9972"/>
            </a:avLst>
          </a:prstGeom>
          <a:solidFill>
            <a:schemeClr val="tx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2E8B76"/>
              </a:solidFill>
              <a:effectLst/>
              <a:uLnTx/>
              <a:uFillTx/>
              <a:latin typeface="Arial"/>
              <a:ea typeface="+mn-ea"/>
              <a:cs typeface="+mn-cs"/>
              <a:sym typeface="Arial"/>
            </a:endParaRPr>
          </a:p>
        </p:txBody>
      </p:sp>
      <p:pic>
        <p:nvPicPr>
          <p:cNvPr id="26" name="Picture 2" descr="Cute cartoon thai student namaste greeting in the school uniform. Free Vector">
            <a:extLst>
              <a:ext uri="{FF2B5EF4-FFF2-40B4-BE49-F238E27FC236}">
                <a16:creationId xmlns:a16="http://schemas.microsoft.com/office/drawing/2014/main" xmlns="" id="{504D46EF-827D-40CB-A58A-D25BE82FC86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809" b="90431" l="3994" r="41853">
                        <a14:foregroundMark x1="39776" y1="39234" x2="39776" y2="39234"/>
                        <a14:foregroundMark x1="32907" y1="43541" x2="32907" y2="43541"/>
                        <a14:foregroundMark x1="41374" y1="41627" x2="41374" y2="41627"/>
                        <a14:foregroundMark x1="27476" y1="90431" x2="27476" y2="90431"/>
                        <a14:foregroundMark x1="31470" y1="68660" x2="31470" y2="68660"/>
                        <a14:foregroundMark x1="31310" y1="66746" x2="31310" y2="66746"/>
                        <a14:foregroundMark x1="32109" y1="65072" x2="32109" y2="65072"/>
                        <a14:foregroundMark x1="32428" y1="66746" x2="32428" y2="66746"/>
                        <a14:foregroundMark x1="33067" y1="67464" x2="33067" y2="67464"/>
                        <a14:foregroundMark x1="33387" y1="72010" x2="33387" y2="72010"/>
                        <a14:foregroundMark x1="41853" y1="54785" x2="41853" y2="54785"/>
                        <a14:backgroundMark x1="22684" y1="65072" x2="22684" y2="65072"/>
                        <a14:backgroundMark x1="22684" y1="64354" x2="22684" y2="64354"/>
                        <a14:backgroundMark x1="23482" y1="65550" x2="23482" y2="65550"/>
                        <a14:backgroundMark x1="23323" y1="64593" x2="23323" y2="64593"/>
                        <a14:backgroundMark x1="32907" y1="64593" x2="32907" y2="64593"/>
                        <a14:backgroundMark x1="32428" y1="64354" x2="32428" y2="64354"/>
                        <a14:backgroundMark x1="32588" y1="65550" x2="32588" y2="65550"/>
                        <a14:backgroundMark x1="32907" y1="66986" x2="32907" y2="66986"/>
                        <a14:backgroundMark x1="33387" y1="68182" x2="33387" y2="68182"/>
                        <a14:backgroundMark x1="33387" y1="68900" x2="33387" y2="68900"/>
                        <a14:backgroundMark x1="33546" y1="69617" x2="33546" y2="69617"/>
                        <a14:backgroundMark x1="35463" y1="70574" x2="36102" y2="70335"/>
                        <a14:backgroundMark x1="32109" y1="72249" x2="33387" y2="71053"/>
                        <a14:backgroundMark x1="33387" y1="72488" x2="33387" y2="72488"/>
                        <a14:backgroundMark x1="33546" y1="72488" x2="33546" y2="72488"/>
                        <a14:backgroundMark x1="33067" y1="67703" x2="33067" y2="67703"/>
                        <a14:backgroundMark x1="33546" y1="72010" x2="33546" y2="72010"/>
                        <a14:backgroundMark x1="33227" y1="66986" x2="33227" y2="66986"/>
                        <a14:backgroundMark x1="22843" y1="66507" x2="22843" y2="66507"/>
                        <a14:backgroundMark x1="23003" y1="66746" x2="23003" y2="66746"/>
                      </a14:backgroundRemoval>
                    </a14:imgEffect>
                  </a14:imgLayer>
                </a14:imgProps>
              </a:ext>
              <a:ext uri="{28A0092B-C50C-407E-A947-70E740481C1C}">
                <a14:useLocalDpi xmlns:a14="http://schemas.microsoft.com/office/drawing/2010/main" val="0"/>
              </a:ext>
            </a:extLst>
          </a:blip>
          <a:srcRect r="56390"/>
          <a:stretch/>
        </p:blipFill>
        <p:spPr bwMode="auto">
          <a:xfrm>
            <a:off x="-427028" y="1379658"/>
            <a:ext cx="3053479" cy="467529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Cute cartoon thai student namaste greeting in the school uniform. Free Vector">
            <a:extLst>
              <a:ext uri="{FF2B5EF4-FFF2-40B4-BE49-F238E27FC236}">
                <a16:creationId xmlns:a16="http://schemas.microsoft.com/office/drawing/2014/main" xmlns="" id="{75C7D991-2AC3-4AEC-BD77-CAF9A36AAA80}"/>
              </a:ext>
            </a:extLst>
          </p:cNvPr>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9809" b="91627" l="61502" r="95687">
                        <a14:foregroundMark x1="74281" y1="86603" x2="74281" y2="86603"/>
                        <a14:foregroundMark x1="78594" y1="87321" x2="78594" y2="87321"/>
                        <a14:foregroundMark x1="78594" y1="89952" x2="78594" y2="89952"/>
                        <a14:foregroundMark x1="74281" y1="90909" x2="74281" y2="90909"/>
                        <a14:foregroundMark x1="74920" y1="88517" x2="74920" y2="88517"/>
                        <a14:foregroundMark x1="74920" y1="89474" x2="74920" y2="89474"/>
                        <a14:foregroundMark x1="78435" y1="91627" x2="78435" y2="91627"/>
                      </a14:backgroundRemoval>
                    </a14:imgEffect>
                  </a14:imgLayer>
                </a14:imgProps>
              </a:ext>
              <a:ext uri="{28A0092B-C50C-407E-A947-70E740481C1C}">
                <a14:useLocalDpi xmlns:a14="http://schemas.microsoft.com/office/drawing/2010/main" val="0"/>
              </a:ext>
            </a:extLst>
          </a:blip>
          <a:srcRect l="57399"/>
          <a:stretch/>
        </p:blipFill>
        <p:spPr bwMode="auto">
          <a:xfrm>
            <a:off x="9298768" y="1217733"/>
            <a:ext cx="2985874" cy="468010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xmlns="" id="{7075B9D5-5FD0-4716-A479-ACF39D584443}"/>
              </a:ext>
            </a:extLst>
          </p:cNvPr>
          <p:cNvPicPr>
            <a:picLocks noChangeAspect="1"/>
          </p:cNvPicPr>
          <p:nvPr/>
        </p:nvPicPr>
        <p:blipFill>
          <a:blip r:embed="rId5"/>
          <a:stretch>
            <a:fillRect/>
          </a:stretch>
        </p:blipFill>
        <p:spPr>
          <a:xfrm>
            <a:off x="2231555" y="400337"/>
            <a:ext cx="7919390" cy="2152075"/>
          </a:xfrm>
          <a:prstGeom prst="rect">
            <a:avLst/>
          </a:prstGeom>
        </p:spPr>
      </p:pic>
      <p:sp>
        <p:nvSpPr>
          <p:cNvPr id="28" name="Rectangle: Rounded Corners 27">
            <a:extLst>
              <a:ext uri="{FF2B5EF4-FFF2-40B4-BE49-F238E27FC236}">
                <a16:creationId xmlns:a16="http://schemas.microsoft.com/office/drawing/2014/main" xmlns="" id="{CDD1A15E-B5CD-4FB8-A857-7151ACF31C33}"/>
              </a:ext>
            </a:extLst>
          </p:cNvPr>
          <p:cNvSpPr/>
          <p:nvPr/>
        </p:nvSpPr>
        <p:spPr>
          <a:xfrm>
            <a:off x="2705100" y="3084213"/>
            <a:ext cx="6829425" cy="3192762"/>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Times New Roman" panose="02020603050405020304" pitchFamily="18" charset="0"/>
                <a:cs typeface="Times New Roman" panose="02020603050405020304" pitchFamily="18" charset="0"/>
              </a:rPr>
              <a:t>Cách chơi:</a:t>
            </a:r>
            <a:endParaRPr lang="en-US" sz="2800" b="1" dirty="0">
              <a:solidFill>
                <a:srgbClr val="FF0000"/>
              </a:solidFill>
              <a:latin typeface="Times New Roman" panose="02020603050405020304" pitchFamily="18" charset="0"/>
              <a:cs typeface="Times New Roman" panose="02020603050405020304" pitchFamily="18" charset="0"/>
            </a:endParaRPr>
          </a:p>
          <a:p>
            <a:pPr algn="just"/>
            <a:r>
              <a:rPr lang="vi-VN" sz="2800" dirty="0">
                <a:solidFill>
                  <a:srgbClr val="002060"/>
                </a:solidFill>
                <a:latin typeface="Times New Roman" panose="02020603050405020304" pitchFamily="18" charset="0"/>
                <a:cs typeface="Times New Roman" panose="02020603050405020304" pitchFamily="18" charset="0"/>
              </a:rPr>
              <a:t>-  Lớp chia thành các nhóm 4.</a:t>
            </a:r>
            <a:endParaRPr lang="en-US" sz="2800" dirty="0">
              <a:solidFill>
                <a:srgbClr val="002060"/>
              </a:solidFill>
              <a:latin typeface="Times New Roman" panose="02020603050405020304" pitchFamily="18" charset="0"/>
              <a:cs typeface="Times New Roman" panose="02020603050405020304" pitchFamily="18" charset="0"/>
            </a:endParaRPr>
          </a:p>
          <a:p>
            <a:pPr algn="just"/>
            <a:r>
              <a:rPr lang="vi-VN" sz="2800" dirty="0">
                <a:solidFill>
                  <a:srgbClr val="002060"/>
                </a:solidFill>
                <a:latin typeface="Times New Roman" panose="02020603050405020304" pitchFamily="18" charset="0"/>
                <a:cs typeface="Times New Roman" panose="02020603050405020304" pitchFamily="18" charset="0"/>
              </a:rPr>
              <a:t>- Trong thời gian 3 phút nhóm nào dùng ngón tay, khuỷu tay, chân tạo thành nhiều hình ảnh của góc vuông, góc không vuông nhất sẽ là đội thắng cuộc. </a:t>
            </a:r>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90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6" presetClass="entr" presetSubtype="21"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8">
                                            <p:bg/>
                                          </p:spTgt>
                                        </p:tgtEl>
                                        <p:attrNameLst>
                                          <p:attrName>style.visibility</p:attrName>
                                        </p:attrNameLst>
                                      </p:cBhvr>
                                      <p:to>
                                        <p:strVal val="visible"/>
                                      </p:to>
                                    </p:set>
                                    <p:anim calcmode="lin" valueType="num">
                                      <p:cBhvr>
                                        <p:cTn id="20" dur="500" fill="hold"/>
                                        <p:tgtEl>
                                          <p:spTgt spid="28">
                                            <p:bg/>
                                          </p:spTgt>
                                        </p:tgtEl>
                                        <p:attrNameLst>
                                          <p:attrName>ppt_w</p:attrName>
                                        </p:attrNameLst>
                                      </p:cBhvr>
                                      <p:tavLst>
                                        <p:tav tm="0">
                                          <p:val>
                                            <p:fltVal val="0"/>
                                          </p:val>
                                        </p:tav>
                                        <p:tav tm="100000">
                                          <p:val>
                                            <p:strVal val="#ppt_w"/>
                                          </p:val>
                                        </p:tav>
                                      </p:tavLst>
                                    </p:anim>
                                    <p:anim calcmode="lin" valueType="num">
                                      <p:cBhvr>
                                        <p:cTn id="21" dur="500" fill="hold"/>
                                        <p:tgtEl>
                                          <p:spTgt spid="28">
                                            <p:bg/>
                                          </p:spTgt>
                                        </p:tgtEl>
                                        <p:attrNameLst>
                                          <p:attrName>ppt_h</p:attrName>
                                        </p:attrNameLst>
                                      </p:cBhvr>
                                      <p:tavLst>
                                        <p:tav tm="0">
                                          <p:val>
                                            <p:fltVal val="0"/>
                                          </p:val>
                                        </p:tav>
                                        <p:tav tm="100000">
                                          <p:val>
                                            <p:strVal val="#ppt_h"/>
                                          </p:val>
                                        </p:tav>
                                      </p:tavLst>
                                    </p:anim>
                                    <p:animEffect transition="in" filter="fade">
                                      <p:cBhvr>
                                        <p:cTn id="22" dur="500"/>
                                        <p:tgtEl>
                                          <p:spTgt spid="28">
                                            <p:bg/>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8">
                                            <p:txEl>
                                              <p:pRg st="0" end="0"/>
                                            </p:txEl>
                                          </p:spTgt>
                                        </p:tgtEl>
                                        <p:attrNameLst>
                                          <p:attrName>style.visibility</p:attrName>
                                        </p:attrNameLst>
                                      </p:cBhvr>
                                      <p:to>
                                        <p:strVal val="visible"/>
                                      </p:to>
                                    </p:set>
                                    <p:anim calcmode="lin" valueType="num">
                                      <p:cBhvr>
                                        <p:cTn id="27"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2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28">
                                            <p:txEl>
                                              <p:pRg st="1" end="1"/>
                                            </p:txEl>
                                          </p:spTgt>
                                        </p:tgtEl>
                                        <p:attrNameLst>
                                          <p:attrName>style.visibility</p:attrName>
                                        </p:attrNameLst>
                                      </p:cBhvr>
                                      <p:to>
                                        <p:strVal val="visible"/>
                                      </p:to>
                                    </p:set>
                                    <p:anim calcmode="lin" valueType="num">
                                      <p:cBhvr>
                                        <p:cTn id="34" dur="500" fill="hold"/>
                                        <p:tgtEl>
                                          <p:spTgt spid="28">
                                            <p:txEl>
                                              <p:pRg st="1" end="1"/>
                                            </p:txEl>
                                          </p:spTgt>
                                        </p:tgtEl>
                                        <p:attrNameLst>
                                          <p:attrName>ppt_w</p:attrName>
                                        </p:attrNameLst>
                                      </p:cBhvr>
                                      <p:tavLst>
                                        <p:tav tm="0">
                                          <p:val>
                                            <p:fltVal val="0"/>
                                          </p:val>
                                        </p:tav>
                                        <p:tav tm="100000">
                                          <p:val>
                                            <p:strVal val="#ppt_w"/>
                                          </p:val>
                                        </p:tav>
                                      </p:tavLst>
                                    </p:anim>
                                    <p:anim calcmode="lin" valueType="num">
                                      <p:cBhvr>
                                        <p:cTn id="35" dur="500" fill="hold"/>
                                        <p:tgtEl>
                                          <p:spTgt spid="28">
                                            <p:txEl>
                                              <p:pRg st="1" end="1"/>
                                            </p:txEl>
                                          </p:spTgt>
                                        </p:tgtEl>
                                        <p:attrNameLst>
                                          <p:attrName>ppt_h</p:attrName>
                                        </p:attrNameLst>
                                      </p:cBhvr>
                                      <p:tavLst>
                                        <p:tav tm="0">
                                          <p:val>
                                            <p:fltVal val="0"/>
                                          </p:val>
                                        </p:tav>
                                        <p:tav tm="100000">
                                          <p:val>
                                            <p:strVal val="#ppt_h"/>
                                          </p:val>
                                        </p:tav>
                                      </p:tavLst>
                                    </p:anim>
                                    <p:animEffect transition="in" filter="fade">
                                      <p:cBhvr>
                                        <p:cTn id="36" dur="500"/>
                                        <p:tgtEl>
                                          <p:spTgt spid="28">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8">
                                            <p:txEl>
                                              <p:pRg st="2" end="2"/>
                                            </p:txEl>
                                          </p:spTgt>
                                        </p:tgtEl>
                                        <p:attrNameLst>
                                          <p:attrName>style.visibility</p:attrName>
                                        </p:attrNameLst>
                                      </p:cBhvr>
                                      <p:to>
                                        <p:strVal val="visible"/>
                                      </p:to>
                                    </p:set>
                                    <p:anim calcmode="lin" valueType="num">
                                      <p:cBhvr>
                                        <p:cTn id="41" dur="500" fill="hold"/>
                                        <p:tgtEl>
                                          <p:spTgt spid="28">
                                            <p:txEl>
                                              <p:pRg st="2" end="2"/>
                                            </p:txEl>
                                          </p:spTgt>
                                        </p:tgtEl>
                                        <p:attrNameLst>
                                          <p:attrName>ppt_w</p:attrName>
                                        </p:attrNameLst>
                                      </p:cBhvr>
                                      <p:tavLst>
                                        <p:tav tm="0">
                                          <p:val>
                                            <p:fltVal val="0"/>
                                          </p:val>
                                        </p:tav>
                                        <p:tav tm="100000">
                                          <p:val>
                                            <p:strVal val="#ppt_w"/>
                                          </p:val>
                                        </p:tav>
                                      </p:tavLst>
                                    </p:anim>
                                    <p:anim calcmode="lin" valueType="num">
                                      <p:cBhvr>
                                        <p:cTn id="42" dur="500" fill="hold"/>
                                        <p:tgtEl>
                                          <p:spTgt spid="28">
                                            <p:txEl>
                                              <p:pRg st="2" end="2"/>
                                            </p:txEl>
                                          </p:spTgt>
                                        </p:tgtEl>
                                        <p:attrNameLst>
                                          <p:attrName>ppt_h</p:attrName>
                                        </p:attrNameLst>
                                      </p:cBhvr>
                                      <p:tavLst>
                                        <p:tav tm="0">
                                          <p:val>
                                            <p:fltVal val="0"/>
                                          </p:val>
                                        </p:tav>
                                        <p:tav tm="100000">
                                          <p:val>
                                            <p:strVal val="#ppt_h"/>
                                          </p:val>
                                        </p:tav>
                                      </p:tavLst>
                                    </p:anim>
                                    <p:animEffect transition="in" filter="fade">
                                      <p:cBhvr>
                                        <p:cTn id="43" dur="500"/>
                                        <p:tgtEl>
                                          <p:spTgt spid="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xmlns="" id="{C5AE0AE9-87D9-494D-A1B5-3F17A34D059E}"/>
              </a:ext>
            </a:extLst>
          </p:cNvPr>
          <p:cNvSpPr/>
          <p:nvPr/>
        </p:nvSpPr>
        <p:spPr>
          <a:xfrm>
            <a:off x="204037" y="264121"/>
            <a:ext cx="11987963" cy="6365279"/>
          </a:xfrm>
          <a:prstGeom prst="roundRect">
            <a:avLst>
              <a:gd name="adj" fmla="val 9972"/>
            </a:avLst>
          </a:prstGeom>
          <a:solidFill>
            <a:schemeClr val="tx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2E8B76"/>
              </a:solidFill>
              <a:effectLst/>
              <a:uLnTx/>
              <a:uFillTx/>
              <a:latin typeface="Calibri" panose="020F0502020204030204" pitchFamily="34" charset="0"/>
              <a:ea typeface="+mn-ea"/>
              <a:cs typeface="Calibri" panose="020F0502020204030204" pitchFamily="34" charset="0"/>
              <a:sym typeface="Arial"/>
            </a:endParaRPr>
          </a:p>
        </p:txBody>
      </p:sp>
      <p:sp>
        <p:nvSpPr>
          <p:cNvPr id="53" name="TextBox 52">
            <a:extLst>
              <a:ext uri="{FF2B5EF4-FFF2-40B4-BE49-F238E27FC236}">
                <a16:creationId xmlns:a16="http://schemas.microsoft.com/office/drawing/2014/main" xmlns="" id="{29B1649F-6E70-4668-96EF-F594E8B1BAB7}"/>
              </a:ext>
            </a:extLst>
          </p:cNvPr>
          <p:cNvSpPr txBox="1"/>
          <p:nvPr/>
        </p:nvSpPr>
        <p:spPr>
          <a:xfrm>
            <a:off x="1365388" y="317924"/>
            <a:ext cx="9827348" cy="707886"/>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dirty="0">
                <a:ln>
                  <a:noFill/>
                </a:ln>
                <a:solidFill>
                  <a:schemeClr val="bg1"/>
                </a:solidFill>
                <a:effectLst/>
                <a:uLnTx/>
                <a:uFillTx/>
                <a:latin typeface="+mj-lt"/>
                <a:ea typeface="+mn-ea"/>
                <a:cs typeface="Calibri" panose="020F0502020204030204" pitchFamily="34" charset="0"/>
                <a:sym typeface="Arial"/>
              </a:rPr>
              <a:t>Dùng ê ke để vẽ góc vuông ( theo mẫu): </a:t>
            </a:r>
            <a:endParaRPr kumimoji="0" lang="en-US" sz="4000" b="1" i="0" u="none" strike="noStrike" kern="0" cap="none" spc="0" normalizeH="0" baseline="0" noProof="0" dirty="0">
              <a:ln>
                <a:noFill/>
              </a:ln>
              <a:solidFill>
                <a:schemeClr val="bg1"/>
              </a:solidFill>
              <a:effectLst/>
              <a:uLnTx/>
              <a:uFillTx/>
              <a:latin typeface="+mj-lt"/>
              <a:ea typeface="+mn-ea"/>
              <a:cs typeface="Calibri" panose="020F0502020204030204" pitchFamily="34" charset="0"/>
              <a:sym typeface="Arial"/>
            </a:endParaRPr>
          </a:p>
        </p:txBody>
      </p:sp>
      <p:pic>
        <p:nvPicPr>
          <p:cNvPr id="13" name="Picture 12">
            <a:extLst>
              <a:ext uri="{FF2B5EF4-FFF2-40B4-BE49-F238E27FC236}">
                <a16:creationId xmlns:a16="http://schemas.microsoft.com/office/drawing/2014/main" xmlns="" id="{8E2B2FFC-14D5-4EF3-B800-B06D7FEBBB2B}"/>
              </a:ext>
            </a:extLst>
          </p:cNvPr>
          <p:cNvPicPr>
            <a:picLocks noChangeAspect="1"/>
          </p:cNvPicPr>
          <p:nvPr/>
        </p:nvPicPr>
        <p:blipFill>
          <a:blip r:embed="rId2"/>
          <a:stretch>
            <a:fillRect/>
          </a:stretch>
        </p:blipFill>
        <p:spPr>
          <a:xfrm>
            <a:off x="7021959" y="1008968"/>
            <a:ext cx="5042064" cy="3484807"/>
          </a:xfrm>
          <a:prstGeom prst="rect">
            <a:avLst/>
          </a:prstGeom>
        </p:spPr>
      </p:pic>
      <p:sp>
        <p:nvSpPr>
          <p:cNvPr id="14" name="TextBox 13">
            <a:extLst>
              <a:ext uri="{FF2B5EF4-FFF2-40B4-BE49-F238E27FC236}">
                <a16:creationId xmlns:a16="http://schemas.microsoft.com/office/drawing/2014/main" xmlns="" id="{251289CB-3383-4685-9E54-FCD858BEC5F1}"/>
              </a:ext>
            </a:extLst>
          </p:cNvPr>
          <p:cNvSpPr txBox="1"/>
          <p:nvPr/>
        </p:nvSpPr>
        <p:spPr>
          <a:xfrm>
            <a:off x="243377" y="1231321"/>
            <a:ext cx="1533525" cy="584775"/>
          </a:xfrm>
          <a:prstGeom prst="rect">
            <a:avLst/>
          </a:prstGeom>
          <a:noFill/>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Mẫu</a:t>
            </a:r>
            <a:r>
              <a:rPr lang="en-US" sz="3200" b="1" dirty="0">
                <a:solidFill>
                  <a:srgbClr val="FF0000"/>
                </a:solidFill>
                <a:latin typeface="Times New Roman" panose="02020603050405020304" pitchFamily="18" charset="0"/>
                <a:cs typeface="Times New Roman" panose="02020603050405020304" pitchFamily="18" charset="0"/>
              </a:rPr>
              <a:t>:</a:t>
            </a:r>
          </a:p>
        </p:txBody>
      </p:sp>
      <p:pic>
        <p:nvPicPr>
          <p:cNvPr id="42" name="Picture 41">
            <a:extLst>
              <a:ext uri="{FF2B5EF4-FFF2-40B4-BE49-F238E27FC236}">
                <a16:creationId xmlns:a16="http://schemas.microsoft.com/office/drawing/2014/main" xmlns="" id="{98F94D02-78FF-4160-9CB5-EE1E5F01D956}"/>
              </a:ext>
            </a:extLst>
          </p:cNvPr>
          <p:cNvPicPr>
            <a:picLocks noChangeAspect="1"/>
          </p:cNvPicPr>
          <p:nvPr/>
        </p:nvPicPr>
        <p:blipFill rotWithShape="1">
          <a:blip r:embed="rId3">
            <a:extLst>
              <a:ext uri="{28A0092B-C50C-407E-A947-70E740481C1C}">
                <a14:useLocalDpi xmlns:a14="http://schemas.microsoft.com/office/drawing/2010/main" val="0"/>
              </a:ext>
            </a:extLst>
          </a:blip>
          <a:srcRect r="2697"/>
          <a:stretch/>
        </p:blipFill>
        <p:spPr>
          <a:xfrm>
            <a:off x="1365388" y="1487614"/>
            <a:ext cx="5597837" cy="5132281"/>
          </a:xfrm>
          <a:prstGeom prst="rect">
            <a:avLst/>
          </a:prstGeom>
        </p:spPr>
      </p:pic>
      <p:cxnSp>
        <p:nvCxnSpPr>
          <p:cNvPr id="43" name="Straight Connector 42">
            <a:extLst>
              <a:ext uri="{FF2B5EF4-FFF2-40B4-BE49-F238E27FC236}">
                <a16:creationId xmlns:a16="http://schemas.microsoft.com/office/drawing/2014/main" xmlns="" id="{933A52A8-0820-4754-AEB8-96E9BBF0F4F9}"/>
              </a:ext>
            </a:extLst>
          </p:cNvPr>
          <p:cNvCxnSpPr/>
          <p:nvPr/>
        </p:nvCxnSpPr>
        <p:spPr>
          <a:xfrm flipV="1">
            <a:off x="2850981" y="2054701"/>
            <a:ext cx="0" cy="370473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FB37AA02-CB1C-4475-98E9-8D76FC079588}"/>
              </a:ext>
            </a:extLst>
          </p:cNvPr>
          <p:cNvCxnSpPr/>
          <p:nvPr/>
        </p:nvCxnSpPr>
        <p:spPr>
          <a:xfrm>
            <a:off x="2864415" y="5718513"/>
            <a:ext cx="2361180" cy="1613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xmlns="" id="{CE02F077-CA1A-4297-9730-434B6E9FE4A4}"/>
              </a:ext>
            </a:extLst>
          </p:cNvPr>
          <p:cNvSpPr txBox="1"/>
          <p:nvPr/>
        </p:nvSpPr>
        <p:spPr>
          <a:xfrm>
            <a:off x="2241097" y="1577255"/>
            <a:ext cx="900752" cy="769441"/>
          </a:xfrm>
          <a:prstGeom prst="rect">
            <a:avLst/>
          </a:prstGeom>
          <a:noFill/>
        </p:spPr>
        <p:txBody>
          <a:bodyPr wrap="square" rtlCol="0">
            <a:spAutoFit/>
          </a:bodyPr>
          <a:lstStyle/>
          <a:p>
            <a:r>
              <a:rPr lang="en-US" sz="4400">
                <a:solidFill>
                  <a:srgbClr val="FF0000"/>
                </a:solidFill>
                <a:latin typeface="Times New Roman" panose="02020603050405020304" pitchFamily="18" charset="0"/>
                <a:cs typeface="Times New Roman" panose="02020603050405020304" pitchFamily="18" charset="0"/>
              </a:rPr>
              <a:t>A</a:t>
            </a:r>
          </a:p>
        </p:txBody>
      </p:sp>
      <p:sp>
        <p:nvSpPr>
          <p:cNvPr id="46" name="TextBox 45">
            <a:extLst>
              <a:ext uri="{FF2B5EF4-FFF2-40B4-BE49-F238E27FC236}">
                <a16:creationId xmlns:a16="http://schemas.microsoft.com/office/drawing/2014/main" xmlns="" id="{D1BA97EF-72DB-4E25-96F1-A3AEEE01A7A7}"/>
              </a:ext>
            </a:extLst>
          </p:cNvPr>
          <p:cNvSpPr txBox="1"/>
          <p:nvPr/>
        </p:nvSpPr>
        <p:spPr>
          <a:xfrm>
            <a:off x="4677252" y="5617193"/>
            <a:ext cx="900752" cy="769441"/>
          </a:xfrm>
          <a:prstGeom prst="rect">
            <a:avLst/>
          </a:prstGeom>
          <a:noFill/>
        </p:spPr>
        <p:txBody>
          <a:bodyPr wrap="square" rtlCol="0">
            <a:spAutoFit/>
          </a:bodyPr>
          <a:lstStyle/>
          <a:p>
            <a:r>
              <a:rPr lang="en-US" sz="4400">
                <a:solidFill>
                  <a:srgbClr val="FF0000"/>
                </a:solidFill>
                <a:latin typeface="Times New Roman" panose="02020603050405020304" pitchFamily="18" charset="0"/>
                <a:cs typeface="Times New Roman" panose="02020603050405020304" pitchFamily="18" charset="0"/>
              </a:rPr>
              <a:t>B</a:t>
            </a:r>
          </a:p>
        </p:txBody>
      </p:sp>
      <p:sp>
        <p:nvSpPr>
          <p:cNvPr id="47" name="TextBox 46">
            <a:extLst>
              <a:ext uri="{FF2B5EF4-FFF2-40B4-BE49-F238E27FC236}">
                <a16:creationId xmlns:a16="http://schemas.microsoft.com/office/drawing/2014/main" xmlns="" id="{EAD35821-2251-490E-BCB0-710616E87877}"/>
              </a:ext>
            </a:extLst>
          </p:cNvPr>
          <p:cNvSpPr txBox="1"/>
          <p:nvPr/>
        </p:nvSpPr>
        <p:spPr>
          <a:xfrm>
            <a:off x="2134009" y="4539654"/>
            <a:ext cx="900752" cy="1446550"/>
          </a:xfrm>
          <a:prstGeom prst="rect">
            <a:avLst/>
          </a:prstGeom>
          <a:noFill/>
        </p:spPr>
        <p:txBody>
          <a:bodyPr wrap="square" rtlCol="0">
            <a:spAutoFit/>
          </a:bodyPr>
          <a:lstStyle/>
          <a:p>
            <a:r>
              <a:rPr lang="en-US" sz="4400">
                <a:solidFill>
                  <a:srgbClr val="FF0000"/>
                </a:solidFill>
                <a:latin typeface="Times New Roman" panose="02020603050405020304" pitchFamily="18" charset="0"/>
                <a:cs typeface="Times New Roman" panose="02020603050405020304" pitchFamily="18" charset="0"/>
              </a:rPr>
              <a:t>   O </a:t>
            </a:r>
            <a:r>
              <a:rPr lang="en-US" sz="4400" b="1">
                <a:solidFill>
                  <a:srgbClr val="FF0000"/>
                </a:solidFill>
                <a:latin typeface="Times New Roman" panose="02020603050405020304" pitchFamily="18" charset="0"/>
                <a:cs typeface="Times New Roman" panose="02020603050405020304" pitchFamily="18" charset="0"/>
              </a:rPr>
              <a:t>.</a:t>
            </a:r>
          </a:p>
        </p:txBody>
      </p:sp>
      <p:grpSp>
        <p:nvGrpSpPr>
          <p:cNvPr id="48" name="Group 47">
            <a:extLst>
              <a:ext uri="{FF2B5EF4-FFF2-40B4-BE49-F238E27FC236}">
                <a16:creationId xmlns:a16="http://schemas.microsoft.com/office/drawing/2014/main" xmlns="" id="{1D4A5D46-A0B3-4D58-8A7A-B316C8357158}"/>
              </a:ext>
            </a:extLst>
          </p:cNvPr>
          <p:cNvGrpSpPr/>
          <p:nvPr/>
        </p:nvGrpSpPr>
        <p:grpSpPr>
          <a:xfrm rot="16200000" flipV="1">
            <a:off x="2288520" y="2633965"/>
            <a:ext cx="3669707" cy="2429300"/>
            <a:chOff x="4285398" y="1362097"/>
            <a:chExt cx="4967785" cy="2593075"/>
          </a:xfrm>
        </p:grpSpPr>
        <p:sp>
          <p:nvSpPr>
            <p:cNvPr id="49" name="Right Triangle 48">
              <a:extLst>
                <a:ext uri="{FF2B5EF4-FFF2-40B4-BE49-F238E27FC236}">
                  <a16:creationId xmlns:a16="http://schemas.microsoft.com/office/drawing/2014/main" xmlns="" id="{72684DAA-C72B-4545-B1F8-7B4BB6C6D2C2}"/>
                </a:ext>
              </a:extLst>
            </p:cNvPr>
            <p:cNvSpPr/>
            <p:nvPr/>
          </p:nvSpPr>
          <p:spPr>
            <a:xfrm>
              <a:off x="4285398" y="1362097"/>
              <a:ext cx="4967785" cy="2593075"/>
            </a:xfrm>
            <a:prstGeom prst="rtTriangle">
              <a:avLst/>
            </a:prstGeom>
            <a:solidFill>
              <a:schemeClr val="accent1"/>
            </a:solidFill>
            <a:ln>
              <a:solidFill>
                <a:schemeClr val="accent1">
                  <a:lumMod val="75000"/>
                </a:schemeClr>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a:extLst>
                <a:ext uri="{FF2B5EF4-FFF2-40B4-BE49-F238E27FC236}">
                  <a16:creationId xmlns:a16="http://schemas.microsoft.com/office/drawing/2014/main" xmlns="" id="{E80EC047-C2A8-41BA-B87B-B917975D940C}"/>
                </a:ext>
              </a:extLst>
            </p:cNvPr>
            <p:cNvSpPr/>
            <p:nvPr/>
          </p:nvSpPr>
          <p:spPr>
            <a:xfrm>
              <a:off x="4766766" y="2183945"/>
              <a:ext cx="2891049" cy="1389797"/>
            </a:xfrm>
            <a:prstGeom prst="rtTriangle">
              <a:avLst/>
            </a:prstGeom>
            <a:solidFill>
              <a:schemeClr val="bg1"/>
            </a:solidFill>
            <a:ln w="38100">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8" name="Picture 57">
            <a:extLst>
              <a:ext uri="{FF2B5EF4-FFF2-40B4-BE49-F238E27FC236}">
                <a16:creationId xmlns:a16="http://schemas.microsoft.com/office/drawing/2014/main" xmlns="" id="{8AEF2020-B24F-48BA-A6EB-E1658EFFBC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7549" y="4774883"/>
            <a:ext cx="970907" cy="970906"/>
          </a:xfrm>
          <a:prstGeom prst="rect">
            <a:avLst/>
          </a:prstGeom>
        </p:spPr>
      </p:pic>
      <p:pic>
        <p:nvPicPr>
          <p:cNvPr id="59" name="Picture 58">
            <a:extLst>
              <a:ext uri="{FF2B5EF4-FFF2-40B4-BE49-F238E27FC236}">
                <a16:creationId xmlns:a16="http://schemas.microsoft.com/office/drawing/2014/main" xmlns="" id="{EC0CB1ED-53E0-4389-8A93-BA387A5466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0037" y="4774883"/>
            <a:ext cx="970907" cy="970906"/>
          </a:xfrm>
          <a:prstGeom prst="rect">
            <a:avLst/>
          </a:prstGeom>
        </p:spPr>
      </p:pic>
      <p:cxnSp>
        <p:nvCxnSpPr>
          <p:cNvPr id="60" name="Straight Connector 59">
            <a:extLst>
              <a:ext uri="{FF2B5EF4-FFF2-40B4-BE49-F238E27FC236}">
                <a16:creationId xmlns:a16="http://schemas.microsoft.com/office/drawing/2014/main" xmlns="" id="{1D5BBB49-05B8-406B-99A1-932D4806B2EA}"/>
              </a:ext>
            </a:extLst>
          </p:cNvPr>
          <p:cNvCxnSpPr/>
          <p:nvPr/>
        </p:nvCxnSpPr>
        <p:spPr>
          <a:xfrm>
            <a:off x="2810037" y="5225494"/>
            <a:ext cx="521283"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3AEB329E-5FD0-45B5-B009-0C3CDA26059A}"/>
              </a:ext>
            </a:extLst>
          </p:cNvPr>
          <p:cNvCxnSpPr/>
          <p:nvPr/>
        </p:nvCxnSpPr>
        <p:spPr>
          <a:xfrm>
            <a:off x="3317672" y="5225514"/>
            <a:ext cx="0" cy="478855"/>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xmlns="" id="{CD5F6795-166F-6884-A4CE-A19F65ED4AC1}"/>
              </a:ext>
            </a:extLst>
          </p:cNvPr>
          <p:cNvPicPr>
            <a:picLocks noChangeAspect="1"/>
          </p:cNvPicPr>
          <p:nvPr/>
        </p:nvPicPr>
        <p:blipFill>
          <a:blip r:embed="rId5"/>
          <a:stretch>
            <a:fillRect/>
          </a:stretch>
        </p:blipFill>
        <p:spPr>
          <a:xfrm>
            <a:off x="556175" y="346936"/>
            <a:ext cx="712311" cy="714969"/>
          </a:xfrm>
          <a:prstGeom prst="ellipse">
            <a:avLst/>
          </a:prstGeom>
        </p:spPr>
      </p:pic>
    </p:spTree>
    <p:extLst>
      <p:ext uri="{BB962C8B-B14F-4D97-AF65-F5344CB8AC3E}">
        <p14:creationId xmlns:p14="http://schemas.microsoft.com/office/powerpoint/2010/main" val="79833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1000"/>
                                        <p:tgtEl>
                                          <p:spTgt spid="14">
                                            <p:txEl>
                                              <p:pRg st="0" end="0"/>
                                            </p:txEl>
                                          </p:spTgt>
                                        </p:tgtEl>
                                      </p:cBhvr>
                                    </p:animEffect>
                                    <p:anim calcmode="lin" valueType="num">
                                      <p:cBhvr>
                                        <p:cTn id="13"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1000"/>
                                        <p:tgtEl>
                                          <p:spTgt spid="48"/>
                                        </p:tgtEl>
                                      </p:cBhvr>
                                    </p:animEffect>
                                    <p:anim calcmode="lin" valueType="num">
                                      <p:cBhvr>
                                        <p:cTn id="25" dur="1000" fill="hold"/>
                                        <p:tgtEl>
                                          <p:spTgt spid="48"/>
                                        </p:tgtEl>
                                        <p:attrNameLst>
                                          <p:attrName>ppt_x</p:attrName>
                                        </p:attrNameLst>
                                      </p:cBhvr>
                                      <p:tavLst>
                                        <p:tav tm="0">
                                          <p:val>
                                            <p:strVal val="#ppt_x"/>
                                          </p:val>
                                        </p:tav>
                                        <p:tav tm="100000">
                                          <p:val>
                                            <p:strVal val="#ppt_x"/>
                                          </p:val>
                                        </p:tav>
                                      </p:tavLst>
                                    </p:anim>
                                    <p:anim calcmode="lin" valueType="num">
                                      <p:cBhvr>
                                        <p:cTn id="26"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childTnLst>
                          </p:cTn>
                        </p:par>
                        <p:par>
                          <p:cTn id="32" fill="hold">
                            <p:stCondLst>
                              <p:cond delay="500"/>
                            </p:stCondLst>
                            <p:childTnLst>
                              <p:par>
                                <p:cTn id="33" presetID="56" presetClass="path" presetSubtype="0" accel="50000" decel="50000" fill="hold" nodeType="afterEffect">
                                  <p:stCondLst>
                                    <p:cond delay="0"/>
                                  </p:stCondLst>
                                  <p:childTnLst>
                                    <p:animMotion origin="layout" path="M 0.00352 1.85185E-6 L 0.00547 -0.51088 " pathEditMode="relative" rAng="0" ptsTypes="AA">
                                      <p:cBhvr>
                                        <p:cTn id="34" dur="2000" fill="hold"/>
                                        <p:tgtEl>
                                          <p:spTgt spid="59"/>
                                        </p:tgtEl>
                                        <p:attrNameLst>
                                          <p:attrName>ppt_x</p:attrName>
                                          <p:attrName>ppt_y</p:attrName>
                                        </p:attrNameLst>
                                      </p:cBhvr>
                                      <p:rCtr x="91" y="-25556"/>
                                    </p:animMotion>
                                  </p:childTnLst>
                                </p:cTn>
                              </p:par>
                              <p:par>
                                <p:cTn id="35" presetID="22" presetClass="entr" presetSubtype="4"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down)">
                                      <p:cBhvr>
                                        <p:cTn id="37" dur="2000"/>
                                        <p:tgtEl>
                                          <p:spTgt spid="43"/>
                                        </p:tgtEl>
                                      </p:cBhvr>
                                    </p:animEffect>
                                  </p:childTnLst>
                                </p:cTn>
                              </p:par>
                            </p:childTnLst>
                          </p:cTn>
                        </p:par>
                        <p:par>
                          <p:cTn id="38" fill="hold">
                            <p:stCondLst>
                              <p:cond delay="2500"/>
                            </p:stCondLst>
                            <p:childTnLst>
                              <p:par>
                                <p:cTn id="39" presetID="10" presetClass="exit" presetSubtype="0" fill="hold" nodeType="afterEffect">
                                  <p:stCondLst>
                                    <p:cond delay="0"/>
                                  </p:stCondLst>
                                  <p:childTnLst>
                                    <p:animEffect transition="out" filter="fade">
                                      <p:cBhvr>
                                        <p:cTn id="40" dur="500"/>
                                        <p:tgtEl>
                                          <p:spTgt spid="59"/>
                                        </p:tgtEl>
                                      </p:cBhvr>
                                    </p:animEffect>
                                    <p:set>
                                      <p:cBhvr>
                                        <p:cTn id="41" dur="1" fill="hold">
                                          <p:stCondLst>
                                            <p:cond delay="499"/>
                                          </p:stCondLst>
                                        </p:cTn>
                                        <p:tgtEl>
                                          <p:spTgt spid="59"/>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fade">
                                      <p:cBhvr>
                                        <p:cTn id="44" dur="500"/>
                                        <p:tgtEl>
                                          <p:spTgt spid="58"/>
                                        </p:tgtEl>
                                      </p:cBhvr>
                                    </p:animEffect>
                                  </p:childTnLst>
                                </p:cTn>
                              </p:par>
                            </p:childTnLst>
                          </p:cTn>
                        </p:par>
                        <p:par>
                          <p:cTn id="45" fill="hold">
                            <p:stCondLst>
                              <p:cond delay="3000"/>
                            </p:stCondLst>
                            <p:childTnLst>
                              <p:par>
                                <p:cTn id="46" presetID="56" presetClass="path" presetSubtype="0" accel="50000" decel="50000" fill="hold" nodeType="afterEffect">
                                  <p:stCondLst>
                                    <p:cond delay="0"/>
                                  </p:stCondLst>
                                  <p:childTnLst>
                                    <p:animMotion origin="layout" path="M 0.00351 1.85185E-6 L 0.19713 0.00231 " pathEditMode="relative" rAng="0" ptsTypes="AA">
                                      <p:cBhvr>
                                        <p:cTn id="47" dur="2000" fill="hold"/>
                                        <p:tgtEl>
                                          <p:spTgt spid="58"/>
                                        </p:tgtEl>
                                        <p:attrNameLst>
                                          <p:attrName>ppt_x</p:attrName>
                                          <p:attrName>ppt_y</p:attrName>
                                        </p:attrNameLst>
                                      </p:cBhvr>
                                      <p:rCtr x="9674" y="116"/>
                                    </p:animMotion>
                                  </p:childTnLst>
                                </p:cTn>
                              </p:par>
                              <p:par>
                                <p:cTn id="48" presetID="22" presetClass="entr" presetSubtype="8" fill="hold"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2000"/>
                                        <p:tgtEl>
                                          <p:spTgt spid="44"/>
                                        </p:tgtEl>
                                      </p:cBhvr>
                                    </p:animEffect>
                                  </p:childTnLst>
                                </p:cTn>
                              </p:par>
                            </p:childTnLst>
                          </p:cTn>
                        </p:par>
                        <p:par>
                          <p:cTn id="51" fill="hold">
                            <p:stCondLst>
                              <p:cond delay="5000"/>
                            </p:stCondLst>
                            <p:childTnLst>
                              <p:par>
                                <p:cTn id="52" presetID="10" presetClass="exit" presetSubtype="0" fill="hold" nodeType="afterEffect">
                                  <p:stCondLst>
                                    <p:cond delay="0"/>
                                  </p:stCondLst>
                                  <p:childTnLst>
                                    <p:animEffect transition="out" filter="fade">
                                      <p:cBhvr>
                                        <p:cTn id="53" dur="500"/>
                                        <p:tgtEl>
                                          <p:spTgt spid="58"/>
                                        </p:tgtEl>
                                      </p:cBhvr>
                                    </p:animEffect>
                                    <p:set>
                                      <p:cBhvr>
                                        <p:cTn id="54" dur="1" fill="hold">
                                          <p:stCondLst>
                                            <p:cond delay="499"/>
                                          </p:stCondLst>
                                        </p:cTn>
                                        <p:tgtEl>
                                          <p:spTgt spid="58"/>
                                        </p:tgtEl>
                                        <p:attrNameLst>
                                          <p:attrName>style.visibility</p:attrName>
                                        </p:attrNameLst>
                                      </p:cBhvr>
                                      <p:to>
                                        <p:strVal val="hidden"/>
                                      </p:to>
                                    </p:set>
                                  </p:childTnLst>
                                </p:cTn>
                              </p:par>
                              <p:par>
                                <p:cTn id="55" presetID="2" presetClass="exit" presetSubtype="4" fill="hold" nodeType="withEffect">
                                  <p:stCondLst>
                                    <p:cond delay="0"/>
                                  </p:stCondLst>
                                  <p:childTnLst>
                                    <p:anim calcmode="lin" valueType="num">
                                      <p:cBhvr additive="base">
                                        <p:cTn id="56" dur="1500"/>
                                        <p:tgtEl>
                                          <p:spTgt spid="48"/>
                                        </p:tgtEl>
                                        <p:attrNameLst>
                                          <p:attrName>ppt_x</p:attrName>
                                        </p:attrNameLst>
                                      </p:cBhvr>
                                      <p:tavLst>
                                        <p:tav tm="0">
                                          <p:val>
                                            <p:strVal val="ppt_x"/>
                                          </p:val>
                                        </p:tav>
                                        <p:tav tm="100000">
                                          <p:val>
                                            <p:strVal val="ppt_x"/>
                                          </p:val>
                                        </p:tav>
                                      </p:tavLst>
                                    </p:anim>
                                    <p:anim calcmode="lin" valueType="num">
                                      <p:cBhvr additive="base">
                                        <p:cTn id="57" dur="1500"/>
                                        <p:tgtEl>
                                          <p:spTgt spid="48"/>
                                        </p:tgtEl>
                                        <p:attrNameLst>
                                          <p:attrName>ppt_y</p:attrName>
                                        </p:attrNameLst>
                                      </p:cBhvr>
                                      <p:tavLst>
                                        <p:tav tm="0">
                                          <p:val>
                                            <p:strVal val="ppt_y"/>
                                          </p:val>
                                        </p:tav>
                                        <p:tav tm="100000">
                                          <p:val>
                                            <p:strVal val="1+ppt_h/2"/>
                                          </p:val>
                                        </p:tav>
                                      </p:tavLst>
                                    </p:anim>
                                    <p:set>
                                      <p:cBhvr>
                                        <p:cTn id="58" dur="1" fill="hold">
                                          <p:stCondLst>
                                            <p:cond delay="1499"/>
                                          </p:stCondLst>
                                        </p:cTn>
                                        <p:tgtEl>
                                          <p:spTgt spid="48"/>
                                        </p:tgtEl>
                                        <p:attrNameLst>
                                          <p:attrName>style.visibility</p:attrName>
                                        </p:attrNameLst>
                                      </p:cBhvr>
                                      <p:to>
                                        <p:strVal val="hidden"/>
                                      </p:to>
                                    </p:set>
                                  </p:childTnLst>
                                </p:cTn>
                              </p:par>
                            </p:childTnLst>
                          </p:cTn>
                        </p:par>
                        <p:par>
                          <p:cTn id="59" fill="hold">
                            <p:stCondLst>
                              <p:cond delay="6500"/>
                            </p:stCondLst>
                            <p:childTnLst>
                              <p:par>
                                <p:cTn id="60" presetID="22" presetClass="entr" presetSubtype="8" fill="hold" nodeType="after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wipe(left)">
                                      <p:cBhvr>
                                        <p:cTn id="62" dur="500"/>
                                        <p:tgtEl>
                                          <p:spTgt spid="60"/>
                                        </p:tgtEl>
                                      </p:cBhvr>
                                    </p:animEffect>
                                  </p:childTnLst>
                                </p:cTn>
                              </p:par>
                            </p:childTnLst>
                          </p:cTn>
                        </p:par>
                        <p:par>
                          <p:cTn id="63" fill="hold">
                            <p:stCondLst>
                              <p:cond delay="7000"/>
                            </p:stCondLst>
                            <p:childTnLst>
                              <p:par>
                                <p:cTn id="64" presetID="22" presetClass="entr" presetSubtype="1"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up)">
                                      <p:cBhvr>
                                        <p:cTn id="66" dur="500"/>
                                        <p:tgtEl>
                                          <p:spTgt spid="61"/>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grpSp>
        <p:nvGrpSpPr>
          <p:cNvPr id="6" name="Group 5">
            <a:extLst>
              <a:ext uri="{FF2B5EF4-FFF2-40B4-BE49-F238E27FC236}">
                <a16:creationId xmlns:a16="http://schemas.microsoft.com/office/drawing/2014/main" xmlns="" id="{5FE572AA-60CD-4ED3-BC0D-62AF60AA5235}"/>
              </a:ext>
            </a:extLst>
          </p:cNvPr>
          <p:cNvGrpSpPr/>
          <p:nvPr/>
        </p:nvGrpSpPr>
        <p:grpSpPr>
          <a:xfrm>
            <a:off x="-265626" y="-283535"/>
            <a:ext cx="12716335" cy="7141536"/>
            <a:chOff x="-199220" y="-212651"/>
            <a:chExt cx="9537251" cy="5356152"/>
          </a:xfrm>
        </p:grpSpPr>
        <p:pic>
          <p:nvPicPr>
            <p:cNvPr id="35" name="Picture 4" descr="Flor Agricultor Jardineiro Monda A Flores, Clipart De Jardinagem,  Garotinha, Desenhos Animados Do Jardineiro Imagem PNG e Vetor Para Download  Gratuito">
              <a:extLst>
                <a:ext uri="{FF2B5EF4-FFF2-40B4-BE49-F238E27FC236}">
                  <a16:creationId xmlns:a16="http://schemas.microsoft.com/office/drawing/2014/main" xmlns="" id="{5882D13D-DC09-4312-BC6A-0046A614887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240" b="95788" l="10000" r="90000">
                          <a14:foregroundMark x1="40000" y1="8112" x2="53438" y2="7020"/>
                          <a14:foregroundMark x1="53438" y1="7020" x2="58906" y2="8112"/>
                          <a14:foregroundMark x1="45625" y1="90328" x2="46719" y2="95320"/>
                          <a14:foregroundMark x1="55000" y1="90484" x2="55156" y2="95788"/>
                          <a14:foregroundMark x1="47969" y1="6240" x2="53750" y2="6552"/>
                          <a14:backgroundMark x1="38594" y1="64899" x2="39688" y2="64899"/>
                          <a14:backgroundMark x1="38281" y1="64275" x2="38281" y2="64275"/>
                          <a14:backgroundMark x1="39688" y1="67239" x2="40313" y2="63495"/>
                          <a14:backgroundMark x1="40000" y1="67239" x2="40000" y2="67863"/>
                        </a14:backgroundRemoval>
                      </a14:imgEffect>
                    </a14:imgLayer>
                  </a14:imgProps>
                </a:ext>
                <a:ext uri="{28A0092B-C50C-407E-A947-70E740481C1C}">
                  <a14:useLocalDpi xmlns:a14="http://schemas.microsoft.com/office/drawing/2010/main" val="0"/>
                </a:ext>
              </a:extLst>
            </a:blip>
            <a:srcRect/>
            <a:stretch>
              <a:fillRect/>
            </a:stretch>
          </p:blipFill>
          <p:spPr bwMode="auto">
            <a:xfrm>
              <a:off x="3162996" y="388381"/>
              <a:ext cx="2942062" cy="294660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Cafe or restaurant terrace with wooden bar counter, seats, flowers and  plants. Vector cartoon set of furniture for outdoor cafeteria, chair,  bench, table, tea pot and cup isolated on white background Stock">
              <a:extLst>
                <a:ext uri="{FF2B5EF4-FFF2-40B4-BE49-F238E27FC236}">
                  <a16:creationId xmlns:a16="http://schemas.microsoft.com/office/drawing/2014/main" xmlns="" id="{CED9699E-E33B-47B9-A5C7-56CD944CA7CB}"/>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5296" b="47952" l="67467" r="96385">
                          <a14:foregroundMark x1="76000" y1="27626" x2="76000" y2="27626"/>
                          <a14:foregroundMark x1="76000" y1="27626" x2="76000" y2="27626"/>
                          <a14:foregroundMark x1="76000" y1="27626" x2="76000" y2="27626"/>
                          <a14:foregroundMark x1="77077" y1="25971" x2="78846" y2="25971"/>
                          <a14:foregroundMark x1="78846" y1="26978" x2="78846" y2="26978"/>
                          <a14:foregroundMark x1="75769" y1="27626" x2="75769" y2="27194"/>
                        </a14:backgroundRemoval>
                      </a14:imgEffect>
                    </a14:imgLayer>
                  </a14:imgProps>
                </a:ext>
                <a:ext uri="{28A0092B-C50C-407E-A947-70E740481C1C}">
                  <a14:useLocalDpi xmlns:a14="http://schemas.microsoft.com/office/drawing/2010/main" val="0"/>
                </a:ext>
              </a:extLst>
            </a:blip>
            <a:srcRect l="63852" t="22464" b="49216"/>
            <a:stretch/>
          </p:blipFill>
          <p:spPr bwMode="auto">
            <a:xfrm>
              <a:off x="5391004" y="-212651"/>
              <a:ext cx="1858361" cy="15568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ình ảnh Mặt đất Màu Xám đen Ván Gỗ đặc Vân Gỗ Vẽ Tay Vân Gỗ, Phí, Kết Cấu,  Bóng Gỗ miễn phí tải tập tin PNG PSDComment và Vector">
              <a:extLst>
                <a:ext uri="{FF2B5EF4-FFF2-40B4-BE49-F238E27FC236}">
                  <a16:creationId xmlns:a16="http://schemas.microsoft.com/office/drawing/2014/main" xmlns="" id="{06FC424B-8EA1-4FFB-8854-75CA349C1E9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52713"/>
            <a:stretch/>
          </p:blipFill>
          <p:spPr bwMode="auto">
            <a:xfrm>
              <a:off x="-1" y="4051005"/>
              <a:ext cx="9144001" cy="10924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AFAFB34D-8BAF-421A-9F29-4830CAA34FA1}"/>
                </a:ext>
              </a:extLst>
            </p:cNvPr>
            <p:cNvPicPr>
              <a:picLocks noChangeAspect="1"/>
            </p:cNvPicPr>
            <p:nvPr/>
          </p:nvPicPr>
          <p:blipFill rotWithShape="1">
            <a:blip r:embed="rId8"/>
            <a:srcRect l="16242" t="57679" r="48162" b="17089"/>
            <a:stretch/>
          </p:blipFill>
          <p:spPr>
            <a:xfrm>
              <a:off x="2062716" y="2571750"/>
              <a:ext cx="4859080" cy="1936505"/>
            </a:xfrm>
            <a:prstGeom prst="rect">
              <a:avLst/>
            </a:prstGeom>
          </p:spPr>
        </p:pic>
        <p:pic>
          <p:nvPicPr>
            <p:cNvPr id="1038" name="Picture 14" descr="Hình ảnh Kệ Thuận Tiện Minh Họa Hoạt Hình Minh Họa Bằng Gỗ Gỗ Minh Họa,  Họa, Kệ, Minh Họa Hoạt Hình miễn phí tải tập tin PNG PSDComment và Vector">
              <a:extLst>
                <a:ext uri="{FF2B5EF4-FFF2-40B4-BE49-F238E27FC236}">
                  <a16:creationId xmlns:a16="http://schemas.microsoft.com/office/drawing/2014/main" xmlns="" id="{9E0A9B78-1DEF-4DF8-8976-B974870FC76C}"/>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2344">
                          <a14:foregroundMark x1="90313" y1="75699" x2="92344" y2="81398"/>
                        </a14:backgroundRemoval>
                      </a14:imgEffect>
                    </a14:imgLayer>
                  </a14:imgProps>
                </a:ext>
                <a:ext uri="{28A0092B-C50C-407E-A947-70E740481C1C}">
                  <a14:useLocalDpi xmlns:a14="http://schemas.microsoft.com/office/drawing/2010/main" val="0"/>
                </a:ext>
              </a:extLst>
            </a:blip>
            <a:srcRect/>
            <a:stretch>
              <a:fillRect/>
            </a:stretch>
          </p:blipFill>
          <p:spPr bwMode="auto">
            <a:xfrm>
              <a:off x="-199220" y="1808510"/>
              <a:ext cx="2261936" cy="32864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Hình ảnh Kệ Thuận Tiện Minh Họa Hoạt Hình Minh Họa Bằng Gỗ Gỗ Minh Họa,  Họa, Kệ, Minh Họa Hoạt Hình miễn phí tải tập tin PNG PSDComment và Vector">
              <a:extLst>
                <a:ext uri="{FF2B5EF4-FFF2-40B4-BE49-F238E27FC236}">
                  <a16:creationId xmlns:a16="http://schemas.microsoft.com/office/drawing/2014/main" xmlns="" id="{383DD8DA-D011-401D-9A90-106AFE97B8BC}"/>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2344">
                          <a14:foregroundMark x1="90313" y1="75699" x2="92344" y2="8139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076095" y="1808510"/>
              <a:ext cx="2261936" cy="32864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Decal Dán Tường Hình Cây Xương Rồng | Shopee Việt Nam">
              <a:extLst>
                <a:ext uri="{FF2B5EF4-FFF2-40B4-BE49-F238E27FC236}">
                  <a16:creationId xmlns:a16="http://schemas.microsoft.com/office/drawing/2014/main" xmlns="" id="{DCBDD0DD-0783-4DE7-88E8-C9672993DB0A}"/>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3250" b="30750" l="2875" r="30500">
                          <a14:foregroundMark x1="2875" y1="7500" x2="6000" y2="20625"/>
                          <a14:foregroundMark x1="3625" y1="21625" x2="6750" y2="27375"/>
                          <a14:foregroundMark x1="3000" y1="30750" x2="3000" y2="30750"/>
                          <a14:foregroundMark x1="29500" y1="9250" x2="29500" y2="9250"/>
                          <a14:foregroundMark x1="30500" y1="10000" x2="30500" y2="10000"/>
                          <a14:foregroundMark x1="20000" y1="30125" x2="24375" y2="30125"/>
                        </a14:backgroundRemoval>
                      </a14:imgEffect>
                    </a14:imgLayer>
                  </a14:imgProps>
                </a:ext>
                <a:ext uri="{28A0092B-C50C-407E-A947-70E740481C1C}">
                  <a14:useLocalDpi xmlns:a14="http://schemas.microsoft.com/office/drawing/2010/main" val="0"/>
                </a:ext>
              </a:extLst>
            </a:blip>
            <a:srcRect r="67768" b="66786"/>
            <a:stretch/>
          </p:blipFill>
          <p:spPr bwMode="auto">
            <a:xfrm>
              <a:off x="426595" y="2112251"/>
              <a:ext cx="891841" cy="91899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Decal Dán Tường Hình Cây Xương Rồng | Shopee Việt Nam">
              <a:extLst>
                <a:ext uri="{FF2B5EF4-FFF2-40B4-BE49-F238E27FC236}">
                  <a16:creationId xmlns:a16="http://schemas.microsoft.com/office/drawing/2014/main" xmlns="" id="{7E006A40-91BF-4000-AD00-A294767726E1}"/>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2">
                      <a14:imgEffect>
                        <a14:backgroundRemoval t="7500" b="30375" l="33500" r="63375">
                          <a14:foregroundMark x1="37432" y1="15268" x2="38000" y2="20000"/>
                          <a14:foregroundMark x1="37112" y1="12598" x2="37395" y2="14957"/>
                          <a14:foregroundMark x1="36500" y1="7500" x2="36816" y2="10133"/>
                          <a14:foregroundMark x1="33500" y1="18750" x2="39750" y2="26125"/>
                          <a14:foregroundMark x1="39750" y1="26125" x2="43750" y2="22875"/>
                          <a14:foregroundMark x1="53875" y1="11250" x2="58000" y2="26625"/>
                          <a14:foregroundMark x1="37000" y1="30125" x2="43125" y2="30250"/>
                          <a14:foregroundMark x1="63375" y1="24750" x2="63375" y2="24750"/>
                          <a14:backgroundMark x1="37375" y1="11250" x2="37375" y2="11250"/>
                          <a14:backgroundMark x1="36500" y1="10250" x2="37375" y2="12500"/>
                          <a14:backgroundMark x1="36750" y1="13125" x2="36750" y2="10625"/>
                          <a14:backgroundMark x1="37125" y1="12875" x2="37125" y2="11500"/>
                        </a14:backgroundRemoval>
                      </a14:imgEffect>
                    </a14:imgLayer>
                  </a14:imgProps>
                </a:ext>
                <a:ext uri="{28A0092B-C50C-407E-A947-70E740481C1C}">
                  <a14:useLocalDpi xmlns:a14="http://schemas.microsoft.com/office/drawing/2010/main" val="0"/>
                </a:ext>
              </a:extLst>
            </a:blip>
            <a:srcRect l="32232" t="4894" r="33963" b="66786"/>
            <a:stretch/>
          </p:blipFill>
          <p:spPr bwMode="auto">
            <a:xfrm>
              <a:off x="461047" y="2872413"/>
              <a:ext cx="1104317" cy="92515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Decal Dán Tường Hình Cây Xương Rồng | Shopee Việt Nam">
              <a:extLst>
                <a:ext uri="{FF2B5EF4-FFF2-40B4-BE49-F238E27FC236}">
                  <a16:creationId xmlns:a16="http://schemas.microsoft.com/office/drawing/2014/main" xmlns="" id="{FA9692C2-66DF-4C79-AD81-43D006B7162B}"/>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2">
                      <a14:imgEffect>
                        <a14:backgroundRemoval t="36250" b="58375" l="1375" r="29875">
                          <a14:foregroundMark x1="2250" y1="40625" x2="3875" y2="49500"/>
                          <a14:foregroundMark x1="1375" y1="56375" x2="11000" y2="57375"/>
                          <a14:foregroundMark x1="11000" y1="57375" x2="12750" y2="57000"/>
                          <a14:foregroundMark x1="4875" y1="53250" x2="10500" y2="53250"/>
                          <a14:foregroundMark x1="12500" y1="36250" x2="13625" y2="36250"/>
                          <a14:foregroundMark x1="22750" y1="41250" x2="25125" y2="57000"/>
                          <a14:foregroundMark x1="24375" y1="40000" x2="29375" y2="47875"/>
                          <a14:foregroundMark x1="29375" y1="47875" x2="29750" y2="49125"/>
                          <a14:foregroundMark x1="20250" y1="56500" x2="29875" y2="51125"/>
                          <a14:foregroundMark x1="20000" y1="57750" x2="27000" y2="58375"/>
                          <a14:foregroundMark x1="4250" y1="58000" x2="11125" y2="57625"/>
                        </a14:backgroundRemoval>
                      </a14:imgEffect>
                    </a14:imgLayer>
                  </a14:imgProps>
                </a:ext>
                <a:ext uri="{28A0092B-C50C-407E-A947-70E740481C1C}">
                  <a14:useLocalDpi xmlns:a14="http://schemas.microsoft.com/office/drawing/2010/main" val="0"/>
                </a:ext>
              </a:extLst>
            </a:blip>
            <a:srcRect l="-1" t="33807" r="68657" b="39939"/>
            <a:stretch/>
          </p:blipFill>
          <p:spPr bwMode="auto">
            <a:xfrm>
              <a:off x="7821883" y="2170282"/>
              <a:ext cx="958635" cy="80293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Decal Dán Tường Hình Cây Xương Rồng | Shopee Việt Nam">
              <a:extLst>
                <a:ext uri="{FF2B5EF4-FFF2-40B4-BE49-F238E27FC236}">
                  <a16:creationId xmlns:a16="http://schemas.microsoft.com/office/drawing/2014/main" xmlns="" id="{2E721316-16BD-4BED-97E2-B47BBE66C7A9}"/>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2">
                      <a14:imgEffect>
                        <a14:backgroundRemoval t="64500" b="96750" l="66250" r="99250">
                          <a14:foregroundMark x1="66375" y1="70125" x2="67625" y2="73625"/>
                          <a14:foregroundMark x1="70750" y1="66875" x2="71750" y2="66875"/>
                          <a14:foregroundMark x1="79000" y1="69125" x2="80250" y2="68875"/>
                          <a14:foregroundMark x1="78375" y1="76125" x2="79000" y2="76125"/>
                          <a14:foregroundMark x1="85500" y1="76375" x2="90625" y2="91875"/>
                          <a14:foregroundMark x1="85500" y1="87125" x2="91625" y2="94375"/>
                          <a14:foregroundMark x1="91625" y1="94375" x2="95125" y2="86500"/>
                          <a14:foregroundMark x1="84875" y1="87750" x2="90375" y2="95500"/>
                          <a14:foregroundMark x1="90375" y1="95500" x2="94375" y2="95500"/>
                          <a14:foregroundMark x1="96750" y1="88375" x2="96375" y2="86250"/>
                          <a14:foregroundMark x1="98000" y1="81125" x2="99250" y2="80500"/>
                          <a14:foregroundMark x1="96250" y1="90000" x2="96250" y2="91269"/>
                          <a14:foregroundMark x1="87250" y1="92250" x2="94750" y2="96242"/>
                          <a14:foregroundMark x1="93750" y1="96625" x2="87250" y2="91875"/>
                          <a14:foregroundMark x1="87250" y1="92625" x2="92250" y2="96000"/>
                          <a14:foregroundMark x1="89000" y1="96000" x2="89000" y2="93250"/>
                          <a14:foregroundMark x1="87750" y1="96000" x2="87500" y2="91625"/>
                          <a14:foregroundMark x1="87125" y1="95500" x2="86500" y2="92000"/>
                          <a14:foregroundMark x1="66375" y1="69250" x2="67250" y2="70375"/>
                          <a14:foregroundMark x1="66250" y1="71375" x2="66625" y2="75125"/>
                          <a14:foregroundMark x1="79250" y1="75750" x2="79625" y2="76125"/>
                          <a14:foregroundMark x1="95125" y1="96000" x2="95625" y2="90625"/>
                          <a14:foregroundMark x1="95750" y1="93875" x2="95750" y2="92000"/>
                          <a14:foregroundMark x1="96000" y1="94125" x2="96000" y2="91375"/>
                          <a14:foregroundMark x1="70125" y1="96750" x2="75750" y2="96750"/>
                          <a14:foregroundMark x1="88750" y1="86500" x2="91625" y2="87125"/>
                          <a14:foregroundMark x1="86250" y1="86625" x2="89625" y2="85875"/>
                          <a14:backgroundMark x1="96625" y1="91250" x2="97000" y2="98625"/>
                        </a14:backgroundRemoval>
                      </a14:imgEffect>
                    </a14:imgLayer>
                  </a14:imgProps>
                </a:ext>
                <a:ext uri="{28A0092B-C50C-407E-A947-70E740481C1C}">
                  <a14:useLocalDpi xmlns:a14="http://schemas.microsoft.com/office/drawing/2010/main" val="0"/>
                </a:ext>
              </a:extLst>
            </a:blip>
            <a:srcRect l="83494" t="60618"/>
            <a:stretch/>
          </p:blipFill>
          <p:spPr bwMode="auto">
            <a:xfrm>
              <a:off x="8083050" y="2546126"/>
              <a:ext cx="541103" cy="129104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Decal Dán Tường Hình Cây Xương Rồng | Shopee Việt Nam">
              <a:extLst>
                <a:ext uri="{FF2B5EF4-FFF2-40B4-BE49-F238E27FC236}">
                  <a16:creationId xmlns:a16="http://schemas.microsoft.com/office/drawing/2014/main" xmlns="" id="{7083BDCD-20C7-4002-9491-5EA30F2E2D32}"/>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2">
                      <a14:imgEffect>
                        <a14:backgroundRemoval t="64500" b="96750" l="66250" r="99250">
                          <a14:foregroundMark x1="66375" y1="70125" x2="67625" y2="73625"/>
                          <a14:foregroundMark x1="70750" y1="66875" x2="71750" y2="66875"/>
                          <a14:foregroundMark x1="79000" y1="69125" x2="80250" y2="68875"/>
                          <a14:foregroundMark x1="78375" y1="76125" x2="79000" y2="76125"/>
                          <a14:foregroundMark x1="85500" y1="76375" x2="90625" y2="91875"/>
                          <a14:foregroundMark x1="85500" y1="87125" x2="91625" y2="94375"/>
                          <a14:foregroundMark x1="91625" y1="94375" x2="95125" y2="86500"/>
                          <a14:foregroundMark x1="84875" y1="87750" x2="90375" y2="95500"/>
                          <a14:foregroundMark x1="90375" y1="95500" x2="94375" y2="95500"/>
                          <a14:foregroundMark x1="96750" y1="88375" x2="96375" y2="86250"/>
                          <a14:foregroundMark x1="98000" y1="81125" x2="99250" y2="80500"/>
                          <a14:foregroundMark x1="96250" y1="90000" x2="96250" y2="91269"/>
                          <a14:foregroundMark x1="87250" y1="92250" x2="94750" y2="96242"/>
                          <a14:foregroundMark x1="93750" y1="96625" x2="87250" y2="91875"/>
                          <a14:foregroundMark x1="87250" y1="92625" x2="92250" y2="96000"/>
                          <a14:foregroundMark x1="89000" y1="96000" x2="89000" y2="93250"/>
                          <a14:foregroundMark x1="87750" y1="96000" x2="87500" y2="91625"/>
                          <a14:foregroundMark x1="87125" y1="95500" x2="86500" y2="92000"/>
                          <a14:foregroundMark x1="66375" y1="69250" x2="67250" y2="70375"/>
                          <a14:foregroundMark x1="66250" y1="71375" x2="66625" y2="75125"/>
                          <a14:foregroundMark x1="79250" y1="75750" x2="79625" y2="76125"/>
                          <a14:foregroundMark x1="95125" y1="96000" x2="95625" y2="90625"/>
                          <a14:foregroundMark x1="95750" y1="93875" x2="95750" y2="92000"/>
                          <a14:foregroundMark x1="96000" y1="94125" x2="96000" y2="91375"/>
                          <a14:foregroundMark x1="70125" y1="96750" x2="75750" y2="96750"/>
                          <a14:foregroundMark x1="88750" y1="86500" x2="91625" y2="87125"/>
                          <a14:foregroundMark x1="86250" y1="86625" x2="89625" y2="85875"/>
                          <a14:backgroundMark x1="96625" y1="91250" x2="97000" y2="98625"/>
                        </a14:backgroundRemoval>
                      </a14:imgEffect>
                    </a14:imgLayer>
                  </a14:imgProps>
                </a:ext>
                <a:ext uri="{28A0092B-C50C-407E-A947-70E740481C1C}">
                  <a14:useLocalDpi xmlns:a14="http://schemas.microsoft.com/office/drawing/2010/main" val="0"/>
                </a:ext>
              </a:extLst>
            </a:blip>
            <a:srcRect l="63528" t="60618" r="16903"/>
            <a:stretch/>
          </p:blipFill>
          <p:spPr bwMode="auto">
            <a:xfrm>
              <a:off x="7538144" y="2458081"/>
              <a:ext cx="661159" cy="133057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Empty Wooden Brown Shelves Vector Cartoon Stock Vector (Royalty Free)  608937794">
              <a:extLst>
                <a:ext uri="{FF2B5EF4-FFF2-40B4-BE49-F238E27FC236}">
                  <a16:creationId xmlns:a16="http://schemas.microsoft.com/office/drawing/2014/main" xmlns="" id="{E1D578EC-2276-45CD-A0D9-F41F67EB50D2}"/>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8155" r="91416">
                          <a14:foregroundMark x1="11159" y1="18929" x2="54578" y2="22397"/>
                          <a14:foregroundMark x1="80246" y1="22487" x2="87554" y2="22143"/>
                          <a14:foregroundMark x1="87554" y1="22143" x2="90558" y2="20357"/>
                          <a14:foregroundMark x1="8584" y1="47857" x2="8584" y2="47857"/>
                          <a14:foregroundMark x1="91416" y1="47857" x2="91416" y2="47857"/>
                          <a14:foregroundMark x1="8155" y1="72857" x2="87554" y2="73571"/>
                          <a14:foregroundMark x1="91416" y1="73571" x2="91416" y2="73571"/>
                          <a14:backgroundMark x1="60515" y1="24643" x2="71674" y2="24643"/>
                          <a14:backgroundMark x1="53648" y1="23571" x2="78541" y2="24643"/>
                        </a14:backgroundRemoval>
                      </a14:imgEffect>
                    </a14:imgLayer>
                  </a14:imgProps>
                </a:ext>
                <a:ext uri="{28A0092B-C50C-407E-A947-70E740481C1C}">
                  <a14:useLocalDpi xmlns:a14="http://schemas.microsoft.com/office/drawing/2010/main" val="0"/>
                </a:ext>
              </a:extLst>
            </a:blip>
            <a:srcRect/>
            <a:stretch>
              <a:fillRect/>
            </a:stretch>
          </p:blipFill>
          <p:spPr bwMode="auto">
            <a:xfrm>
              <a:off x="59662" y="-189215"/>
              <a:ext cx="2451999" cy="294660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2" descr="10 Plants ý tưởng | nhật ký nghệ thuật, nghệ thuật chữ viết, nghệ thuật  viết chữ">
              <a:extLst>
                <a:ext uri="{FF2B5EF4-FFF2-40B4-BE49-F238E27FC236}">
                  <a16:creationId xmlns:a16="http://schemas.microsoft.com/office/drawing/2014/main" xmlns="" id="{9806F57B-1331-489B-A469-FFA449D8FB68}"/>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9">
                      <a14:imgEffect>
                        <a14:backgroundRemoval t="71053" b="96682" l="55439" r="70000">
                          <a14:foregroundMark x1="60702" y1="71968" x2="66140" y2="87414"/>
                          <a14:foregroundMark x1="65034" y1="78902" x2="68421" y2="91648"/>
                          <a14:foregroundMark x1="63860" y1="74485" x2="64398" y2="76509"/>
                          <a14:foregroundMark x1="57411" y1="80920" x2="56316" y2="90732"/>
                          <a14:foregroundMark x1="58246" y1="73455" x2="58119" y2="74595"/>
                          <a14:foregroundMark x1="67014" y1="78719" x2="68947" y2="86842"/>
                          <a14:foregroundMark x1="65789" y1="73570" x2="66443" y2="76320"/>
                          <a14:foregroundMark x1="60351" y1="71281" x2="64561" y2="71739"/>
                          <a14:foregroundMark x1="59123" y1="75057" x2="59123" y2="80664"/>
                          <a14:foregroundMark x1="55439" y1="83753" x2="56667" y2="89703"/>
                          <a14:foregroundMark x1="55965" y1="89703" x2="55614" y2="92449"/>
                          <a14:foregroundMark x1="58246" y1="93707" x2="66842" y2="93707"/>
                          <a14:foregroundMark x1="69298" y1="84783" x2="65789" y2="76545"/>
                          <a14:foregroundMark x1="67719" y1="94050" x2="69298" y2="87643"/>
                          <a14:foregroundMark x1="66140" y1="75858" x2="70000" y2="85584"/>
                          <a14:backgroundMark x1="57518" y1="75057" x2="57544" y2="74828"/>
                          <a14:backgroundMark x1="58246" y1="74600" x2="58211" y2="75057"/>
                        </a14:backgroundRemoval>
                      </a14:imgEffect>
                      <a14:imgEffect>
                        <a14:sharpenSoften amount="50000"/>
                      </a14:imgEffect>
                    </a14:imgLayer>
                  </a14:imgProps>
                </a:ext>
                <a:ext uri="{28A0092B-C50C-407E-A947-70E740481C1C}">
                  <a14:useLocalDpi xmlns:a14="http://schemas.microsoft.com/office/drawing/2010/main" val="0"/>
                </a:ext>
              </a:extLst>
            </a:blip>
            <a:srcRect l="54087" t="68439" r="29430" b="6847"/>
            <a:stretch/>
          </p:blipFill>
          <p:spPr bwMode="auto">
            <a:xfrm>
              <a:off x="6172622" y="1300927"/>
              <a:ext cx="552893" cy="127115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10 Plants ý tưởng | nhật ký nghệ thuật, nghệ thuật chữ viết, nghệ thuật  viết chữ">
              <a:extLst>
                <a:ext uri="{FF2B5EF4-FFF2-40B4-BE49-F238E27FC236}">
                  <a16:creationId xmlns:a16="http://schemas.microsoft.com/office/drawing/2014/main" xmlns="" id="{254DED08-4F9C-43D2-A709-C8DD43182B91}"/>
                </a:ext>
              </a:extLst>
            </p:cNvPr>
            <p:cNvPicPr>
              <a:picLocks noChangeAspect="1" noChangeArrowheads="1"/>
            </p:cNvPicPr>
            <p:nvPr/>
          </p:nvPicPr>
          <p:blipFill rotWithShape="1">
            <a:blip r:embed="rId20">
              <a:extLst>
                <a:ext uri="{BEBA8EAE-BF5A-486C-A8C5-ECC9F3942E4B}">
                  <a14:imgProps xmlns:a14="http://schemas.microsoft.com/office/drawing/2010/main">
                    <a14:imgLayer r:embed="rId19">
                      <a14:imgEffect>
                        <a14:backgroundRemoval t="29062" b="41648" l="28246" r="54912">
                          <a14:foregroundMark x1="31228" y1="34783" x2="45263" y2="31922"/>
                          <a14:foregroundMark x1="45263" y1="31922" x2="53509" y2="32265"/>
                          <a14:foregroundMark x1="41754" y1="31236" x2="33158" y2="38787"/>
                          <a14:foregroundMark x1="33158" y1="38787" x2="33158" y2="39703"/>
                          <a14:foregroundMark x1="30702" y1="38902" x2="38947" y2="31808"/>
                          <a14:foregroundMark x1="34035" y1="31693" x2="49123" y2="34325"/>
                          <a14:foregroundMark x1="49123" y1="34325" x2="51228" y2="33867"/>
                          <a14:foregroundMark x1="29649" y1="35355" x2="35439" y2="39474"/>
                          <a14:foregroundMark x1="33158" y1="41533" x2="43684" y2="41533"/>
                          <a14:foregroundMark x1="34035" y1="30778" x2="48772" y2="30664"/>
                          <a14:foregroundMark x1="48772" y1="30664" x2="50000" y2="30664"/>
                          <a14:foregroundMark x1="30702" y1="33295" x2="32807" y2="31465"/>
                          <a14:foregroundMark x1="28421" y1="35126" x2="32807" y2="31236"/>
                          <a14:foregroundMark x1="29298" y1="35584" x2="33860" y2="38215"/>
                          <a14:foregroundMark x1="29123" y1="33867" x2="42632" y2="30092"/>
                          <a14:foregroundMark x1="42632" y1="30092" x2="51228" y2="31693"/>
                          <a14:foregroundMark x1="49649" y1="30435" x2="50000" y2="30206"/>
                          <a14:foregroundMark x1="50000" y1="30206" x2="50000" y2="30206"/>
                          <a14:foregroundMark x1="40526" y1="30206" x2="33509" y2="31693"/>
                          <a14:foregroundMark x1="33860" y1="30664" x2="40175" y2="30435"/>
                          <a14:foregroundMark x1="34035" y1="30664" x2="41754" y2="30664"/>
                          <a14:foregroundMark x1="34737" y1="30206" x2="42105" y2="30206"/>
                          <a14:foregroundMark x1="45789" y1="39817" x2="47719" y2="35698"/>
                          <a14:foregroundMark x1="48246" y1="37529" x2="49033" y2="37109"/>
                          <a14:foregroundMark x1="50877" y1="29748" x2="53333" y2="31350"/>
                          <a14:foregroundMark x1="52807" y1="30320" x2="54912" y2="32609"/>
                          <a14:foregroundMark x1="48246" y1="36499" x2="48070" y2="37757"/>
                          <a14:foregroundMark x1="29298" y1="35240" x2="34737" y2="30549"/>
                          <a14:foregroundMark x1="28947" y1="33638" x2="34737" y2="30892"/>
                          <a14:backgroundMark x1="49605" y1="36580" x2="54035" y2="34439"/>
                        </a14:backgroundRemoval>
                      </a14:imgEffect>
                      <a14:imgEffect>
                        <a14:sharpenSoften amount="50000"/>
                      </a14:imgEffect>
                    </a14:imgLayer>
                  </a14:imgProps>
                </a:ext>
                <a:ext uri="{28A0092B-C50C-407E-A947-70E740481C1C}">
                  <a14:useLocalDpi xmlns:a14="http://schemas.microsoft.com/office/drawing/2010/main" val="0"/>
                </a:ext>
              </a:extLst>
            </a:blip>
            <a:srcRect l="28411" t="27509" r="43050" b="56780"/>
            <a:stretch/>
          </p:blipFill>
          <p:spPr bwMode="auto">
            <a:xfrm>
              <a:off x="2283357" y="1796522"/>
              <a:ext cx="957303" cy="80807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6" descr="Empty Wooden Brown Shelves Vector Cartoon Stock Vector (Royalty Free)  608937794">
              <a:extLst>
                <a:ext uri="{FF2B5EF4-FFF2-40B4-BE49-F238E27FC236}">
                  <a16:creationId xmlns:a16="http://schemas.microsoft.com/office/drawing/2014/main" xmlns="" id="{74ED4219-8745-4EB6-A0CC-87B8743662DF}"/>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8155" r="91416">
                          <a14:foregroundMark x1="11159" y1="18929" x2="54578" y2="22397"/>
                          <a14:foregroundMark x1="80246" y1="22487" x2="87554" y2="22143"/>
                          <a14:foregroundMark x1="87554" y1="22143" x2="90558" y2="20357"/>
                          <a14:foregroundMark x1="8584" y1="47857" x2="8584" y2="47857"/>
                          <a14:foregroundMark x1="91416" y1="47857" x2="91416" y2="47857"/>
                          <a14:foregroundMark x1="8155" y1="72857" x2="87554" y2="73571"/>
                          <a14:foregroundMark x1="91416" y1="73571" x2="91416" y2="73571"/>
                          <a14:backgroundMark x1="60515" y1="24643" x2="71674" y2="24643"/>
                          <a14:backgroundMark x1="53648" y1="23571" x2="78541" y2="24643"/>
                        </a14:backgroundRemoval>
                      </a14:imgEffect>
                    </a14:imgLayer>
                  </a14:imgProps>
                </a:ext>
                <a:ext uri="{28A0092B-C50C-407E-A947-70E740481C1C}">
                  <a14:useLocalDpi xmlns:a14="http://schemas.microsoft.com/office/drawing/2010/main" val="0"/>
                </a:ext>
              </a:extLst>
            </a:blip>
            <a:srcRect/>
            <a:stretch>
              <a:fillRect/>
            </a:stretch>
          </p:blipFill>
          <p:spPr bwMode="auto">
            <a:xfrm>
              <a:off x="6676753" y="-189215"/>
              <a:ext cx="2506979" cy="301267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descr="10 Plants ý tưởng | nhật ký nghệ thuật, nghệ thuật chữ viết, nghệ thuật  viết chữ">
              <a:extLst>
                <a:ext uri="{FF2B5EF4-FFF2-40B4-BE49-F238E27FC236}">
                  <a16:creationId xmlns:a16="http://schemas.microsoft.com/office/drawing/2014/main" xmlns="" id="{C53890F1-742C-4417-986C-DE0D5B154037}"/>
                </a:ext>
              </a:extLst>
            </p:cNvPr>
            <p:cNvPicPr>
              <a:picLocks noChangeAspect="1" noChangeArrowheads="1"/>
            </p:cNvPicPr>
            <p:nvPr/>
          </p:nvPicPr>
          <p:blipFill rotWithShape="1">
            <a:blip r:embed="rId21">
              <a:extLst>
                <a:ext uri="{BEBA8EAE-BF5A-486C-A8C5-ECC9F3942E4B}">
                  <a14:imgProps xmlns:a14="http://schemas.microsoft.com/office/drawing/2010/main">
                    <a14:imgLayer r:embed="rId19">
                      <a14:imgEffect>
                        <a14:backgroundRemoval t="8696" b="30549" l="7895" r="27895">
                          <a14:foregroundMark x1="14035" y1="9268" x2="14035" y2="9268"/>
                          <a14:foregroundMark x1="17193" y1="8924" x2="17193" y2="8924"/>
                          <a14:foregroundMark x1="10702" y1="29863" x2="22456" y2="29634"/>
                          <a14:foregroundMark x1="14561" y1="30549" x2="20175" y2="30549"/>
                        </a14:backgroundRemoval>
                      </a14:imgEffect>
                    </a14:imgLayer>
                  </a14:imgProps>
                </a:ext>
                <a:ext uri="{28A0092B-C50C-407E-A947-70E740481C1C}">
                  <a14:useLocalDpi xmlns:a14="http://schemas.microsoft.com/office/drawing/2010/main" val="0"/>
                </a:ext>
              </a:extLst>
            </a:blip>
            <a:srcRect l="5419" t="6895" r="69590" b="67805"/>
            <a:stretch/>
          </p:blipFill>
          <p:spPr bwMode="auto">
            <a:xfrm>
              <a:off x="390108" y="491759"/>
              <a:ext cx="446992" cy="69385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2" descr="10 Plants ý tưởng | nhật ký nghệ thuật, nghệ thuật chữ viết, nghệ thuật  viết chữ">
              <a:extLst>
                <a:ext uri="{FF2B5EF4-FFF2-40B4-BE49-F238E27FC236}">
                  <a16:creationId xmlns:a16="http://schemas.microsoft.com/office/drawing/2014/main" xmlns="" id="{6AEB5337-2935-4DE8-ADFC-BFDF9EE658E9}"/>
                </a:ext>
              </a:extLst>
            </p:cNvPr>
            <p:cNvPicPr>
              <a:picLocks noChangeAspect="1" noChangeArrowheads="1"/>
            </p:cNvPicPr>
            <p:nvPr/>
          </p:nvPicPr>
          <p:blipFill rotWithShape="1">
            <a:blip r:embed="rId22">
              <a:extLst>
                <a:ext uri="{BEBA8EAE-BF5A-486C-A8C5-ECC9F3942E4B}">
                  <a14:imgProps xmlns:a14="http://schemas.microsoft.com/office/drawing/2010/main">
                    <a14:imgLayer r:embed="rId19">
                      <a14:imgEffect>
                        <a14:backgroundRemoval t="4577" b="26430" l="31053" r="53860">
                          <a14:foregroundMark x1="36667" y1="26430" x2="45263" y2="25172"/>
                        </a14:backgroundRemoval>
                      </a14:imgEffect>
                    </a14:imgLayer>
                  </a14:imgProps>
                </a:ext>
                <a:ext uri="{28A0092B-C50C-407E-A947-70E740481C1C}">
                  <a14:useLocalDpi xmlns:a14="http://schemas.microsoft.com/office/drawing/2010/main" val="0"/>
                </a:ext>
              </a:extLst>
            </a:blip>
            <a:srcRect l="28388" t="2097" r="43214" b="72255"/>
            <a:stretch/>
          </p:blipFill>
          <p:spPr bwMode="auto">
            <a:xfrm>
              <a:off x="909661" y="281032"/>
              <a:ext cx="656882" cy="9097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10 Plants ý tưởng | nhật ký nghệ thuật, nghệ thuật chữ viết, nghệ thuật  viết chữ">
              <a:extLst>
                <a:ext uri="{FF2B5EF4-FFF2-40B4-BE49-F238E27FC236}">
                  <a16:creationId xmlns:a16="http://schemas.microsoft.com/office/drawing/2014/main" xmlns="" id="{47BF10EA-029E-4290-9829-22170C7B8028}"/>
                </a:ext>
              </a:extLst>
            </p:cNvPr>
            <p:cNvPicPr>
              <a:picLocks noChangeAspect="1" noChangeArrowheads="1"/>
            </p:cNvPicPr>
            <p:nvPr/>
          </p:nvPicPr>
          <p:blipFill rotWithShape="1">
            <a:blip r:embed="rId23">
              <a:extLst>
                <a:ext uri="{BEBA8EAE-BF5A-486C-A8C5-ECC9F3942E4B}">
                  <a14:imgProps xmlns:a14="http://schemas.microsoft.com/office/drawing/2010/main">
                    <a14:imgLayer r:embed="rId19">
                      <a14:imgEffect>
                        <a14:backgroundRemoval t="45538" b="69908" l="29474" r="51930">
                          <a14:foregroundMark x1="30351" y1="51259" x2="30351" y2="51259"/>
                          <a14:foregroundMark x1="31053" y1="55606" x2="31053" y2="55606"/>
                          <a14:foregroundMark x1="29649" y1="55606" x2="29649" y2="55606"/>
                          <a14:foregroundMark x1="39474" y1="68879" x2="39474" y2="68879"/>
                          <a14:foregroundMark x1="35614" y1="69451" x2="42807" y2="69908"/>
                          <a14:foregroundMark x1="35965" y1="45538" x2="35965" y2="45538"/>
                        </a14:backgroundRemoval>
                      </a14:imgEffect>
                    </a14:imgLayer>
                  </a14:imgProps>
                </a:ext>
                <a:ext uri="{28A0092B-C50C-407E-A947-70E740481C1C}">
                  <a14:useLocalDpi xmlns:a14="http://schemas.microsoft.com/office/drawing/2010/main" val="0"/>
                </a:ext>
              </a:extLst>
            </a:blip>
            <a:srcRect l="27489" t="42712" r="45188" b="27889"/>
            <a:stretch/>
          </p:blipFill>
          <p:spPr bwMode="auto">
            <a:xfrm>
              <a:off x="8049933" y="8233"/>
              <a:ext cx="731151" cy="120631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2" descr="10 Plants ý tưởng | nhật ký nghệ thuật, nghệ thuật chữ viết, nghệ thuật  viết chữ">
              <a:extLst>
                <a:ext uri="{FF2B5EF4-FFF2-40B4-BE49-F238E27FC236}">
                  <a16:creationId xmlns:a16="http://schemas.microsoft.com/office/drawing/2014/main" xmlns="" id="{59B93ED4-8FF8-4FB4-AD53-63F356262B7D}"/>
                </a:ext>
              </a:extLst>
            </p:cNvPr>
            <p:cNvPicPr>
              <a:picLocks noChangeAspect="1" noChangeArrowheads="1"/>
            </p:cNvPicPr>
            <p:nvPr/>
          </p:nvPicPr>
          <p:blipFill rotWithShape="1">
            <a:blip r:embed="rId24">
              <a:extLst>
                <a:ext uri="{BEBA8EAE-BF5A-486C-A8C5-ECC9F3942E4B}">
                  <a14:imgProps xmlns:a14="http://schemas.microsoft.com/office/drawing/2010/main">
                    <a14:imgLayer r:embed="rId19">
                      <a14:imgEffect>
                        <a14:backgroundRemoval t="8467" b="35240" l="74211" r="97018">
                          <a14:foregroundMark x1="77018" y1="8467" x2="79649" y2="10641"/>
                          <a14:foregroundMark x1="78947" y1="35240" x2="78947" y2="35240"/>
                        </a14:backgroundRemoval>
                      </a14:imgEffect>
                    </a14:imgLayer>
                  </a14:imgProps>
                </a:ext>
                <a:ext uri="{28A0092B-C50C-407E-A947-70E740481C1C}">
                  <a14:useLocalDpi xmlns:a14="http://schemas.microsoft.com/office/drawing/2010/main" val="0"/>
                </a:ext>
              </a:extLst>
            </a:blip>
            <a:srcRect l="71461" t="6504" b="61442"/>
            <a:stretch/>
          </p:blipFill>
          <p:spPr bwMode="auto">
            <a:xfrm>
              <a:off x="1707439" y="173700"/>
              <a:ext cx="613591" cy="105675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2" descr="10 Plants ý tưởng | nhật ký nghệ thuật, nghệ thuật chữ viết, nghệ thuật  viết chữ">
              <a:extLst>
                <a:ext uri="{FF2B5EF4-FFF2-40B4-BE49-F238E27FC236}">
                  <a16:creationId xmlns:a16="http://schemas.microsoft.com/office/drawing/2014/main" xmlns="" id="{07196C40-DF8B-45E6-A5E0-435F58551869}"/>
                </a:ext>
              </a:extLst>
            </p:cNvPr>
            <p:cNvPicPr>
              <a:picLocks noChangeAspect="1" noChangeArrowheads="1"/>
            </p:cNvPicPr>
            <p:nvPr/>
          </p:nvPicPr>
          <p:blipFill rotWithShape="1">
            <a:blip r:embed="rId25">
              <a:extLst>
                <a:ext uri="{BEBA8EAE-BF5A-486C-A8C5-ECC9F3942E4B}">
                  <a14:imgProps xmlns:a14="http://schemas.microsoft.com/office/drawing/2010/main">
                    <a14:imgLayer r:embed="rId19">
                      <a14:imgEffect>
                        <a14:backgroundRemoval t="76545" b="97140" l="2632" r="26140">
                          <a14:foregroundMark x1="17895" y1="76545" x2="17895" y2="76545"/>
                          <a14:foregroundMark x1="26140" y1="81693" x2="26140" y2="81693"/>
                          <a14:foregroundMark x1="26140" y1="89016" x2="26140" y2="89016"/>
                        </a14:backgroundRemoval>
                      </a14:imgEffect>
                    </a14:imgLayer>
                  </a14:imgProps>
                </a:ext>
                <a:ext uri="{28A0092B-C50C-407E-A947-70E740481C1C}">
                  <a14:useLocalDpi xmlns:a14="http://schemas.microsoft.com/office/drawing/2010/main" val="0"/>
                </a:ext>
              </a:extLst>
            </a:blip>
            <a:srcRect t="74423" r="71561"/>
            <a:stretch/>
          </p:blipFill>
          <p:spPr bwMode="auto">
            <a:xfrm>
              <a:off x="499282" y="1179026"/>
              <a:ext cx="656882" cy="90585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2" descr="10 Plants ý tưởng | nhật ký nghệ thuật, nghệ thuật chữ viết, nghệ thuật  viết chữ">
              <a:extLst>
                <a:ext uri="{FF2B5EF4-FFF2-40B4-BE49-F238E27FC236}">
                  <a16:creationId xmlns:a16="http://schemas.microsoft.com/office/drawing/2014/main" xmlns="" id="{17D63DC8-00DD-4496-831D-74FC9B429D0E}"/>
                </a:ext>
              </a:extLst>
            </p:cNvPr>
            <p:cNvPicPr>
              <a:picLocks noChangeAspect="1" noChangeArrowheads="1"/>
            </p:cNvPicPr>
            <p:nvPr/>
          </p:nvPicPr>
          <p:blipFill rotWithShape="1">
            <a:blip r:embed="rId26">
              <a:extLst>
                <a:ext uri="{BEBA8EAE-BF5A-486C-A8C5-ECC9F3942E4B}">
                  <a14:imgProps xmlns:a14="http://schemas.microsoft.com/office/drawing/2010/main">
                    <a14:imgLayer r:embed="rId19">
                      <a14:imgEffect>
                        <a14:backgroundRemoval t="72998" b="91304" l="31053" r="50351">
                          <a14:foregroundMark x1="50175" y1="78719" x2="50175" y2="78719"/>
                          <a14:foregroundMark x1="37018" y1="90961" x2="46140" y2="89703"/>
                          <a14:foregroundMark x1="40351" y1="91304" x2="43860" y2="91304"/>
                        </a14:backgroundRemoval>
                      </a14:imgEffect>
                    </a14:imgLayer>
                  </a14:imgProps>
                </a:ext>
                <a:ext uri="{28A0092B-C50C-407E-A947-70E740481C1C}">
                  <a14:useLocalDpi xmlns:a14="http://schemas.microsoft.com/office/drawing/2010/main" val="0"/>
                </a:ext>
              </a:extLst>
            </a:blip>
            <a:srcRect l="28768" t="71070" r="46928" b="7690"/>
            <a:stretch/>
          </p:blipFill>
          <p:spPr bwMode="auto">
            <a:xfrm>
              <a:off x="1381980" y="1105877"/>
              <a:ext cx="601886" cy="80657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2" descr="10 Plants ý tưởng | nhật ký nghệ thuật, nghệ thuật chữ viết, nghệ thuật  viết chữ">
              <a:extLst>
                <a:ext uri="{FF2B5EF4-FFF2-40B4-BE49-F238E27FC236}">
                  <a16:creationId xmlns:a16="http://schemas.microsoft.com/office/drawing/2014/main" xmlns="" id="{9227BFE5-D030-427C-9220-883A070340A3}"/>
                </a:ext>
              </a:extLst>
            </p:cNvPr>
            <p:cNvPicPr>
              <a:picLocks noChangeAspect="1" noChangeArrowheads="1"/>
            </p:cNvPicPr>
            <p:nvPr/>
          </p:nvPicPr>
          <p:blipFill rotWithShape="1">
            <a:blip r:embed="rId27">
              <a:extLst>
                <a:ext uri="{BEBA8EAE-BF5A-486C-A8C5-ECC9F3942E4B}">
                  <a14:imgProps xmlns:a14="http://schemas.microsoft.com/office/drawing/2010/main">
                    <a14:imgLayer r:embed="rId19">
                      <a14:imgEffect>
                        <a14:backgroundRemoval t="32037" b="50229" l="52632" r="72281">
                          <a14:foregroundMark x1="61930" y1="50229" x2="61930" y2="50229"/>
                          <a14:foregroundMark x1="67895" y1="32838" x2="67895" y2="32838"/>
                          <a14:foregroundMark x1="67895" y1="32037" x2="67895" y2="32037"/>
                        </a14:backgroundRemoval>
                      </a14:imgEffect>
                    </a14:imgLayer>
                  </a14:imgProps>
                </a:ext>
                <a:ext uri="{28A0092B-C50C-407E-A947-70E740481C1C}">
                  <a14:useLocalDpi xmlns:a14="http://schemas.microsoft.com/office/drawing/2010/main" val="0"/>
                </a:ext>
              </a:extLst>
            </a:blip>
            <a:srcRect l="50269" t="30417" r="25251" b="47649"/>
            <a:stretch/>
          </p:blipFill>
          <p:spPr bwMode="auto">
            <a:xfrm>
              <a:off x="6867385" y="1167202"/>
              <a:ext cx="626992" cy="86143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descr="10 Plants ý tưởng | nhật ký nghệ thuật, nghệ thuật chữ viết, nghệ thuật  viết chữ">
              <a:extLst>
                <a:ext uri="{FF2B5EF4-FFF2-40B4-BE49-F238E27FC236}">
                  <a16:creationId xmlns:a16="http://schemas.microsoft.com/office/drawing/2014/main" xmlns="" id="{AD22DCAF-D1E9-4941-AEF1-39895B6751E4}"/>
                </a:ext>
              </a:extLst>
            </p:cNvPr>
            <p:cNvPicPr>
              <a:picLocks noChangeAspect="1" noChangeArrowheads="1"/>
            </p:cNvPicPr>
            <p:nvPr/>
          </p:nvPicPr>
          <p:blipFill rotWithShape="1">
            <a:blip r:embed="rId28">
              <a:extLst>
                <a:ext uri="{BEBA8EAE-BF5A-486C-A8C5-ECC9F3942E4B}">
                  <a14:imgProps xmlns:a14="http://schemas.microsoft.com/office/drawing/2010/main">
                    <a14:imgLayer r:embed="rId19">
                      <a14:imgEffect>
                        <a14:backgroundRemoval t="54920" b="72883" l="6316" r="25965">
                          <a14:foregroundMark x1="14035" y1="54920" x2="14035" y2="54920"/>
                          <a14:foregroundMark x1="12281" y1="72311" x2="21579" y2="72311"/>
                          <a14:foregroundMark x1="12632" y1="72883" x2="17895" y2="72883"/>
                        </a14:backgroundRemoval>
                      </a14:imgEffect>
                    </a14:imgLayer>
                  </a14:imgProps>
                </a:ext>
                <a:ext uri="{28A0092B-C50C-407E-A947-70E740481C1C}">
                  <a14:useLocalDpi xmlns:a14="http://schemas.microsoft.com/office/drawing/2010/main" val="0"/>
                </a:ext>
              </a:extLst>
            </a:blip>
            <a:srcRect l="3967" t="53214" r="71462" b="25777"/>
            <a:stretch/>
          </p:blipFill>
          <p:spPr bwMode="auto">
            <a:xfrm>
              <a:off x="7569366" y="1092494"/>
              <a:ext cx="695762" cy="91219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2" descr="10 Plants ý tưởng | nhật ký nghệ thuật, nghệ thuật chữ viết, nghệ thuật  viết chữ">
              <a:extLst>
                <a:ext uri="{FF2B5EF4-FFF2-40B4-BE49-F238E27FC236}">
                  <a16:creationId xmlns:a16="http://schemas.microsoft.com/office/drawing/2014/main" xmlns="" id="{0E069A1F-050F-4674-AB4B-6E6C3B601AA2}"/>
                </a:ext>
              </a:extLst>
            </p:cNvPr>
            <p:cNvPicPr>
              <a:picLocks noChangeAspect="1" noChangeArrowheads="1"/>
            </p:cNvPicPr>
            <p:nvPr/>
          </p:nvPicPr>
          <p:blipFill rotWithShape="1">
            <a:blip r:embed="rId29">
              <a:extLst>
                <a:ext uri="{BEBA8EAE-BF5A-486C-A8C5-ECC9F3942E4B}">
                  <a14:imgProps xmlns:a14="http://schemas.microsoft.com/office/drawing/2010/main">
                    <a14:imgLayer r:embed="rId19">
                      <a14:imgEffect>
                        <a14:backgroundRemoval t="79748" b="97712" l="74737" r="97193">
                          <a14:foregroundMark x1="77018" y1="80435" x2="77018" y2="80435"/>
                          <a14:foregroundMark x1="90175" y1="79748" x2="90175" y2="79748"/>
                        </a14:backgroundRemoval>
                      </a14:imgEffect>
                    </a14:imgLayer>
                  </a14:imgProps>
                </a:ext>
                <a:ext uri="{28A0092B-C50C-407E-A947-70E740481C1C}">
                  <a14:useLocalDpi xmlns:a14="http://schemas.microsoft.com/office/drawing/2010/main" val="0"/>
                </a:ext>
              </a:extLst>
            </a:blip>
            <a:srcRect l="72121" t="78760"/>
            <a:stretch/>
          </p:blipFill>
          <p:spPr bwMode="auto">
            <a:xfrm>
              <a:off x="8332889" y="1186525"/>
              <a:ext cx="806878" cy="100524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2" descr="10 Plants ý tưởng | nhật ký nghệ thuật, nghệ thuật chữ viết, nghệ thuật  viết chữ">
              <a:extLst>
                <a:ext uri="{FF2B5EF4-FFF2-40B4-BE49-F238E27FC236}">
                  <a16:creationId xmlns:a16="http://schemas.microsoft.com/office/drawing/2014/main" xmlns="" id="{386BEC0F-9387-4A5A-81BA-1C349859D75B}"/>
                </a:ext>
              </a:extLst>
            </p:cNvPr>
            <p:cNvPicPr>
              <a:picLocks noChangeAspect="1" noChangeArrowheads="1"/>
            </p:cNvPicPr>
            <p:nvPr/>
          </p:nvPicPr>
          <p:blipFill rotWithShape="1">
            <a:blip r:embed="rId30">
              <a:extLst>
                <a:ext uri="{BEBA8EAE-BF5A-486C-A8C5-ECC9F3942E4B}">
                  <a14:imgProps xmlns:a14="http://schemas.microsoft.com/office/drawing/2010/main">
                    <a14:imgLayer r:embed="rId19">
                      <a14:imgEffect>
                        <a14:backgroundRemoval t="34554" b="51144" l="7544" r="25088">
                          <a14:foregroundMark x1="18246" y1="34554" x2="18246" y2="34554"/>
                          <a14:foregroundMark x1="11053" y1="50915" x2="22807" y2="50458"/>
                          <a14:foregroundMark x1="16667" y1="51144" x2="18246" y2="51144"/>
                        </a14:backgroundRemoval>
                      </a14:imgEffect>
                    </a14:imgLayer>
                  </a14:imgProps>
                </a:ext>
                <a:ext uri="{28A0092B-C50C-407E-A947-70E740481C1C}">
                  <a14:useLocalDpi xmlns:a14="http://schemas.microsoft.com/office/drawing/2010/main" val="0"/>
                </a:ext>
              </a:extLst>
            </a:blip>
            <a:srcRect l="5421" t="33163" r="72627" b="47957"/>
            <a:stretch/>
          </p:blipFill>
          <p:spPr bwMode="auto">
            <a:xfrm>
              <a:off x="7216434" y="380762"/>
              <a:ext cx="618372" cy="81544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Cafe or restaurant terrace with wooden bar counter, seats, flowers and  plants. Vector cartoon set of furniture for outdoor cafeteria, chair,  bench, table, tea pot and cup isolated on white background Stock">
              <a:extLst>
                <a:ext uri="{FF2B5EF4-FFF2-40B4-BE49-F238E27FC236}">
                  <a16:creationId xmlns:a16="http://schemas.microsoft.com/office/drawing/2014/main" xmlns="" id="{C76FA0B3-07AC-44D2-9533-291D9A50A27F}"/>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5296" b="47952" l="67467" r="96385">
                          <a14:foregroundMark x1="76000" y1="27626" x2="76000" y2="27626"/>
                          <a14:foregroundMark x1="76000" y1="27626" x2="76000" y2="27626"/>
                          <a14:foregroundMark x1="76000" y1="27626" x2="76000" y2="27626"/>
                          <a14:foregroundMark x1="77077" y1="25971" x2="78846" y2="25971"/>
                          <a14:foregroundMark x1="78846" y1="26978" x2="78846" y2="26978"/>
                          <a14:foregroundMark x1="75769" y1="27626" x2="75769" y2="27194"/>
                        </a14:backgroundRemoval>
                      </a14:imgEffect>
                    </a14:imgLayer>
                  </a14:imgProps>
                </a:ext>
                <a:ext uri="{28A0092B-C50C-407E-A947-70E740481C1C}">
                  <a14:useLocalDpi xmlns:a14="http://schemas.microsoft.com/office/drawing/2010/main" val="0"/>
                </a:ext>
              </a:extLst>
            </a:blip>
            <a:srcRect l="63852" t="22464" b="49216"/>
            <a:stretch/>
          </p:blipFill>
          <p:spPr bwMode="auto">
            <a:xfrm>
              <a:off x="2563669" y="-189215"/>
              <a:ext cx="1858361" cy="1556860"/>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Rectangle: Rounded Corners 36">
            <a:extLst>
              <a:ext uri="{FF2B5EF4-FFF2-40B4-BE49-F238E27FC236}">
                <a16:creationId xmlns:a16="http://schemas.microsoft.com/office/drawing/2014/main" xmlns="" id="{B081F3EB-68D1-4C92-82AD-CB7D32D809BC}"/>
              </a:ext>
            </a:extLst>
          </p:cNvPr>
          <p:cNvSpPr/>
          <p:nvPr/>
        </p:nvSpPr>
        <p:spPr>
          <a:xfrm>
            <a:off x="3863354" y="3695093"/>
            <a:ext cx="4584236" cy="2111236"/>
          </a:xfrm>
          <a:prstGeom prst="roundRect">
            <a:avLst/>
          </a:prstGeom>
          <a:solidFill>
            <a:srgbClr val="6D1C18"/>
          </a:solidFill>
          <a:ln>
            <a:solidFill>
              <a:srgbClr val="6D1C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6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CỦNG CỐ</a:t>
            </a:r>
          </a:p>
        </p:txBody>
      </p:sp>
    </p:spTree>
    <p:extLst>
      <p:ext uri="{BB962C8B-B14F-4D97-AF65-F5344CB8AC3E}">
        <p14:creationId xmlns:p14="http://schemas.microsoft.com/office/powerpoint/2010/main" val="1160521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3916E34B-43DF-4ACE-9268-98720E96CC53}"/>
              </a:ext>
            </a:extLst>
          </p:cNvPr>
          <p:cNvSpPr/>
          <p:nvPr/>
        </p:nvSpPr>
        <p:spPr>
          <a:xfrm>
            <a:off x="204037" y="264121"/>
            <a:ext cx="11987963" cy="6365279"/>
          </a:xfrm>
          <a:prstGeom prst="roundRect">
            <a:avLst>
              <a:gd name="adj" fmla="val 9972"/>
            </a:avLst>
          </a:prstGeom>
          <a:solidFill>
            <a:schemeClr val="tx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2E8B76"/>
              </a:solidFill>
              <a:effectLst/>
              <a:uLnTx/>
              <a:uFillTx/>
              <a:latin typeface="Arial"/>
              <a:ea typeface="+mn-ea"/>
              <a:cs typeface="+mn-cs"/>
              <a:sym typeface="Arial"/>
            </a:endParaRPr>
          </a:p>
        </p:txBody>
      </p:sp>
      <p:grpSp>
        <p:nvGrpSpPr>
          <p:cNvPr id="14" name="Nhóm 95">
            <a:extLst>
              <a:ext uri="{FF2B5EF4-FFF2-40B4-BE49-F238E27FC236}">
                <a16:creationId xmlns:a16="http://schemas.microsoft.com/office/drawing/2014/main" xmlns="" id="{6C51DB4F-E551-4299-84A3-360FF7E2B992}"/>
              </a:ext>
            </a:extLst>
          </p:cNvPr>
          <p:cNvGrpSpPr/>
          <p:nvPr/>
        </p:nvGrpSpPr>
        <p:grpSpPr>
          <a:xfrm>
            <a:off x="106019" y="1447743"/>
            <a:ext cx="7673007" cy="5335059"/>
            <a:chOff x="1124976" y="1819729"/>
            <a:chExt cx="6487886" cy="4203699"/>
          </a:xfrm>
        </p:grpSpPr>
        <p:sp>
          <p:nvSpPr>
            <p:cNvPr id="15" name="Hình Bầu dục 97">
              <a:extLst>
                <a:ext uri="{FF2B5EF4-FFF2-40B4-BE49-F238E27FC236}">
                  <a16:creationId xmlns:a16="http://schemas.microsoft.com/office/drawing/2014/main" xmlns="" id="{4222508A-44EB-462C-80BB-FFF076B964BA}"/>
                </a:ext>
              </a:extLst>
            </p:cNvPr>
            <p:cNvSpPr/>
            <p:nvPr/>
          </p:nvSpPr>
          <p:spPr>
            <a:xfrm>
              <a:off x="1124976" y="3323771"/>
              <a:ext cx="6487886" cy="2699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prstClr val="white"/>
                </a:solidFill>
                <a:effectLst/>
                <a:uLnTx/>
                <a:uFillTx/>
                <a:latin typeface="Calibri"/>
                <a:ea typeface="+mn-ea"/>
                <a:cs typeface="+mn-cs"/>
                <a:sym typeface="Arial"/>
              </a:endParaRPr>
            </a:p>
          </p:txBody>
        </p:sp>
        <p:pic>
          <p:nvPicPr>
            <p:cNvPr id="16" name="Hình ảnh 98" descr="Ảnh có chứa đồ chơi, búp bê&#10;&#10;Mô tả được tạo tự động">
              <a:extLst>
                <a:ext uri="{FF2B5EF4-FFF2-40B4-BE49-F238E27FC236}">
                  <a16:creationId xmlns:a16="http://schemas.microsoft.com/office/drawing/2014/main" xmlns="" id="{0333631B-F516-472F-99D8-442228A1FF4C}"/>
                </a:ext>
              </a:extLst>
            </p:cNvPr>
            <p:cNvPicPr>
              <a:picLocks noChangeAspect="1"/>
            </p:cNvPicPr>
            <p:nvPr/>
          </p:nvPicPr>
          <p:blipFill>
            <a:blip r:embed="rId2"/>
            <a:stretch>
              <a:fillRect/>
            </a:stretch>
          </p:blipFill>
          <p:spPr>
            <a:xfrm>
              <a:off x="1328056" y="1819729"/>
              <a:ext cx="6081725" cy="3557762"/>
            </a:xfrm>
            <a:prstGeom prst="rect">
              <a:avLst/>
            </a:prstGeom>
          </p:spPr>
        </p:pic>
      </p:grpSp>
      <p:sp>
        <p:nvSpPr>
          <p:cNvPr id="17" name="Hộp Văn bản 99">
            <a:extLst>
              <a:ext uri="{FF2B5EF4-FFF2-40B4-BE49-F238E27FC236}">
                <a16:creationId xmlns:a16="http://schemas.microsoft.com/office/drawing/2014/main" xmlns="" id="{17803AC9-830A-4432-A81B-2BC2CB58B854}"/>
              </a:ext>
            </a:extLst>
          </p:cNvPr>
          <p:cNvSpPr txBox="1"/>
          <p:nvPr/>
        </p:nvSpPr>
        <p:spPr>
          <a:xfrm>
            <a:off x="6441897" y="382012"/>
            <a:ext cx="5892261" cy="3046988"/>
          </a:xfrm>
          <a:prstGeom prst="rect">
            <a:avLst/>
          </a:prstGeom>
          <a:noFill/>
        </p:spPr>
        <p:txBody>
          <a:bodyPr wrap="square" rtlCol="0">
            <a:spAutoFit/>
          </a:bodyPr>
          <a:lstStyle/>
          <a:p>
            <a:pPr lvl="0" defTabSz="1219170">
              <a:buClr>
                <a:srgbClr val="000000"/>
              </a:buClr>
            </a:pPr>
            <a:r>
              <a:rPr lang="vi-VN" sz="4800" b="1" i="1" dirty="0">
                <a:solidFill>
                  <a:schemeClr val="accent4">
                    <a:lumMod val="20000"/>
                    <a:lumOff val="80000"/>
                  </a:schemeClr>
                </a:solidFill>
                <a:latin typeface="Times New Roman" panose="02020603050405020304" pitchFamily="18" charset="0"/>
                <a:cs typeface="Times New Roman" panose="02020603050405020304" pitchFamily="18" charset="0"/>
              </a:rPr>
              <a:t> </a:t>
            </a:r>
            <a:r>
              <a:rPr lang="nl-NL" sz="4800" b="1" i="1" dirty="0">
                <a:solidFill>
                  <a:schemeClr val="accent4">
                    <a:lumMod val="20000"/>
                    <a:lumOff val="80000"/>
                  </a:schemeClr>
                </a:solidFill>
                <a:latin typeface="Times New Roman" panose="02020603050405020304" pitchFamily="18" charset="0"/>
                <a:cs typeface="Times New Roman" panose="02020603050405020304" pitchFamily="18" charset="0"/>
              </a:rPr>
              <a:t>Trong thực tế còn có hình ảnh nào của góc vuông, góc không vuông?</a:t>
            </a:r>
            <a:endParaRPr kumimoji="0" lang="en-US" sz="4800" b="1" i="0" u="none" strike="noStrike" kern="0" cap="none" spc="800" normalizeH="0" baseline="0" noProof="0" dirty="0">
              <a:ln>
                <a:noFill/>
              </a:ln>
              <a:solidFill>
                <a:schemeClr val="accent4">
                  <a:lumMod val="20000"/>
                  <a:lumOff val="80000"/>
                </a:schemeClr>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62665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barn(inVertical)">
                                      <p:cBhvr>
                                        <p:cTn id="14"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ãy kể tên các đồ vật trong thực tiễn có hình ảnh góc nhọn, góc vuông góc tù">
            <a:extLst>
              <a:ext uri="{FF2B5EF4-FFF2-40B4-BE49-F238E27FC236}">
                <a16:creationId xmlns:a16="http://schemas.microsoft.com/office/drawing/2014/main" xmlns="" id="{FEBB091D-3579-49A8-836B-F50015AD25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376238"/>
            <a:ext cx="5638800" cy="28670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ãy kể tên các đồ vật trong thực tiễn có hình ảnh góc nhọn, góc vuông góc tù">
            <a:extLst>
              <a:ext uri="{FF2B5EF4-FFF2-40B4-BE49-F238E27FC236}">
                <a16:creationId xmlns:a16="http://schemas.microsoft.com/office/drawing/2014/main" xmlns="" id="{A269A521-DA15-440A-ADC1-87CB1698EA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4813" y="3494723"/>
            <a:ext cx="4238625" cy="3038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Điểm danh 5+ bài tập giảm mỡ bụng cho nàng lười vô cùng hiệu quả">
            <a:extLst>
              <a:ext uri="{FF2B5EF4-FFF2-40B4-BE49-F238E27FC236}">
                <a16:creationId xmlns:a16="http://schemas.microsoft.com/office/drawing/2014/main" xmlns="" id="{79815585-63B6-451A-8EC2-131B9A775F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5164" y="170498"/>
            <a:ext cx="4963411" cy="3048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39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barn(inVertical)">
                                      <p:cBhvr>
                                        <p:cTn id="7" dur="500"/>
                                        <p:tgtEl>
                                          <p:spTgt spid="1030"/>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par>
                                <p:cTn id="11" presetID="16" presetClass="entr" presetSubtype="21"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barn(inVertical)">
                                      <p:cBhvr>
                                        <p:cTn id="13"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grpSp>
        <p:nvGrpSpPr>
          <p:cNvPr id="6" name="Group 5">
            <a:extLst>
              <a:ext uri="{FF2B5EF4-FFF2-40B4-BE49-F238E27FC236}">
                <a16:creationId xmlns:a16="http://schemas.microsoft.com/office/drawing/2014/main" xmlns="" id="{5FE572AA-60CD-4ED3-BC0D-62AF60AA5235}"/>
              </a:ext>
            </a:extLst>
          </p:cNvPr>
          <p:cNvGrpSpPr/>
          <p:nvPr/>
        </p:nvGrpSpPr>
        <p:grpSpPr>
          <a:xfrm>
            <a:off x="3458" y="-220076"/>
            <a:ext cx="12244977" cy="7141536"/>
            <a:chOff x="-1" y="-212651"/>
            <a:chExt cx="9183733" cy="5356152"/>
          </a:xfrm>
        </p:grpSpPr>
        <p:pic>
          <p:nvPicPr>
            <p:cNvPr id="22" name="Picture 4" descr="Cafe or restaurant terrace with wooden bar counter, seats, flowers and  plants. Vector cartoon set of furniture for outdoor cafeteria, chair,  bench, table, tea pot and cup isolated on white background Stock">
              <a:extLst>
                <a:ext uri="{FF2B5EF4-FFF2-40B4-BE49-F238E27FC236}">
                  <a16:creationId xmlns:a16="http://schemas.microsoft.com/office/drawing/2014/main" xmlns="" id="{CED9699E-E33B-47B9-A5C7-56CD944CA7C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5296" b="47952" l="67467" r="96385">
                          <a14:foregroundMark x1="76000" y1="27626" x2="76000" y2="27626"/>
                          <a14:foregroundMark x1="76000" y1="27626" x2="76000" y2="27626"/>
                          <a14:foregroundMark x1="76000" y1="27626" x2="76000" y2="27626"/>
                          <a14:foregroundMark x1="77077" y1="25971" x2="78846" y2="25971"/>
                          <a14:foregroundMark x1="78846" y1="26978" x2="78846" y2="26978"/>
                          <a14:foregroundMark x1="75769" y1="27626" x2="75769" y2="27194"/>
                        </a14:backgroundRemoval>
                      </a14:imgEffect>
                    </a14:imgLayer>
                  </a14:imgProps>
                </a:ext>
                <a:ext uri="{28A0092B-C50C-407E-A947-70E740481C1C}">
                  <a14:useLocalDpi xmlns:a14="http://schemas.microsoft.com/office/drawing/2010/main" val="0"/>
                </a:ext>
              </a:extLst>
            </a:blip>
            <a:srcRect l="63852" t="22464" b="49216"/>
            <a:stretch/>
          </p:blipFill>
          <p:spPr bwMode="auto">
            <a:xfrm>
              <a:off x="5391004" y="-212651"/>
              <a:ext cx="1858361" cy="15568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ình ảnh Mặt đất Màu Xám đen Ván Gỗ đặc Vân Gỗ Vẽ Tay Vân Gỗ, Phí, Kết Cấu,  Bóng Gỗ miễn phí tải tập tin PNG PSDComment và Vector">
              <a:extLst>
                <a:ext uri="{FF2B5EF4-FFF2-40B4-BE49-F238E27FC236}">
                  <a16:creationId xmlns:a16="http://schemas.microsoft.com/office/drawing/2014/main" xmlns="" id="{06FC424B-8EA1-4FFB-8854-75CA349C1E9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2713"/>
            <a:stretch/>
          </p:blipFill>
          <p:spPr bwMode="auto">
            <a:xfrm>
              <a:off x="-1" y="4051005"/>
              <a:ext cx="9144001" cy="109249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6" descr="Empty Wooden Brown Shelves Vector Cartoon Stock Vector (Royalty Free)  608937794">
              <a:extLst>
                <a:ext uri="{FF2B5EF4-FFF2-40B4-BE49-F238E27FC236}">
                  <a16:creationId xmlns:a16="http://schemas.microsoft.com/office/drawing/2014/main" xmlns="" id="{74ED4219-8745-4EB6-A0CC-87B8743662DF}"/>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8155" r="91416">
                          <a14:foregroundMark x1="11159" y1="18929" x2="54578" y2="22397"/>
                          <a14:foregroundMark x1="80246" y1="22487" x2="87554" y2="22143"/>
                          <a14:foregroundMark x1="87554" y1="22143" x2="90558" y2="20357"/>
                          <a14:foregroundMark x1="8584" y1="47857" x2="8584" y2="47857"/>
                          <a14:foregroundMark x1="91416" y1="47857" x2="91416" y2="47857"/>
                          <a14:foregroundMark x1="8155" y1="72857" x2="87554" y2="73571"/>
                          <a14:foregroundMark x1="91416" y1="73571" x2="91416" y2="73571"/>
                          <a14:backgroundMark x1="60515" y1="24643" x2="71674" y2="24643"/>
                          <a14:backgroundMark x1="53648" y1="23571" x2="78541" y2="24643"/>
                        </a14:backgroundRemoval>
                      </a14:imgEffect>
                    </a14:imgLayer>
                  </a14:imgProps>
                </a:ext>
                <a:ext uri="{28A0092B-C50C-407E-A947-70E740481C1C}">
                  <a14:useLocalDpi xmlns:a14="http://schemas.microsoft.com/office/drawing/2010/main" val="0"/>
                </a:ext>
              </a:extLst>
            </a:blip>
            <a:srcRect/>
            <a:stretch>
              <a:fillRect/>
            </a:stretch>
          </p:blipFill>
          <p:spPr bwMode="auto">
            <a:xfrm>
              <a:off x="6676753" y="-189215"/>
              <a:ext cx="2506979" cy="301267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10 Plants ý tưởng | nhật ký nghệ thuật, nghệ thuật chữ viết, nghệ thuật  viết chữ">
              <a:extLst>
                <a:ext uri="{FF2B5EF4-FFF2-40B4-BE49-F238E27FC236}">
                  <a16:creationId xmlns:a16="http://schemas.microsoft.com/office/drawing/2014/main" xmlns="" id="{47BF10EA-029E-4290-9829-22170C7B8028}"/>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45538" b="69908" l="29474" r="51930">
                          <a14:foregroundMark x1="30351" y1="51259" x2="30351" y2="51259"/>
                          <a14:foregroundMark x1="31053" y1="55606" x2="31053" y2="55606"/>
                          <a14:foregroundMark x1="29649" y1="55606" x2="29649" y2="55606"/>
                          <a14:foregroundMark x1="39474" y1="68879" x2="39474" y2="68879"/>
                          <a14:foregroundMark x1="35614" y1="69451" x2="42807" y2="69908"/>
                          <a14:foregroundMark x1="35965" y1="45538" x2="35965" y2="45538"/>
                        </a14:backgroundRemoval>
                      </a14:imgEffect>
                    </a14:imgLayer>
                  </a14:imgProps>
                </a:ext>
                <a:ext uri="{28A0092B-C50C-407E-A947-70E740481C1C}">
                  <a14:useLocalDpi xmlns:a14="http://schemas.microsoft.com/office/drawing/2010/main" val="0"/>
                </a:ext>
              </a:extLst>
            </a:blip>
            <a:srcRect l="27489" t="42712" r="45188" b="27889"/>
            <a:stretch/>
          </p:blipFill>
          <p:spPr bwMode="auto">
            <a:xfrm>
              <a:off x="8049933" y="8233"/>
              <a:ext cx="731151" cy="120631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2" descr="10 Plants ý tưởng | nhật ký nghệ thuật, nghệ thuật chữ viết, nghệ thuật  viết chữ">
              <a:extLst>
                <a:ext uri="{FF2B5EF4-FFF2-40B4-BE49-F238E27FC236}">
                  <a16:creationId xmlns:a16="http://schemas.microsoft.com/office/drawing/2014/main" xmlns="" id="{9227BFE5-D030-427C-9220-883A070340A3}"/>
                </a:ext>
              </a:extLst>
            </p:cNvPr>
            <p:cNvPicPr>
              <a:picLocks noChangeAspect="1" noChangeArrowheads="1"/>
            </p:cNvPicPr>
            <p:nvPr/>
          </p:nvPicPr>
          <p:blipFill rotWithShape="1">
            <a:blip r:embed="rId10">
              <a:extLst>
                <a:ext uri="{BEBA8EAE-BF5A-486C-A8C5-ECC9F3942E4B}">
                  <a14:imgProps xmlns:a14="http://schemas.microsoft.com/office/drawing/2010/main">
                    <a14:imgLayer r:embed="rId9">
                      <a14:imgEffect>
                        <a14:backgroundRemoval t="32037" b="50229" l="52632" r="72281">
                          <a14:foregroundMark x1="61930" y1="50229" x2="61930" y2="50229"/>
                          <a14:foregroundMark x1="67895" y1="32838" x2="67895" y2="32838"/>
                          <a14:foregroundMark x1="67895" y1="32037" x2="67895" y2="32037"/>
                        </a14:backgroundRemoval>
                      </a14:imgEffect>
                    </a14:imgLayer>
                  </a14:imgProps>
                </a:ext>
                <a:ext uri="{28A0092B-C50C-407E-A947-70E740481C1C}">
                  <a14:useLocalDpi xmlns:a14="http://schemas.microsoft.com/office/drawing/2010/main" val="0"/>
                </a:ext>
              </a:extLst>
            </a:blip>
            <a:srcRect l="50269" t="30417" r="25251" b="47649"/>
            <a:stretch/>
          </p:blipFill>
          <p:spPr bwMode="auto">
            <a:xfrm>
              <a:off x="6867385" y="1167202"/>
              <a:ext cx="626992" cy="86143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descr="10 Plants ý tưởng | nhật ký nghệ thuật, nghệ thuật chữ viết, nghệ thuật  viết chữ">
              <a:extLst>
                <a:ext uri="{FF2B5EF4-FFF2-40B4-BE49-F238E27FC236}">
                  <a16:creationId xmlns:a16="http://schemas.microsoft.com/office/drawing/2014/main" xmlns="" id="{AD22DCAF-D1E9-4941-AEF1-39895B6751E4}"/>
                </a:ext>
              </a:extLst>
            </p:cNvPr>
            <p:cNvPicPr>
              <a:picLocks noChangeAspect="1" noChangeArrowheads="1"/>
            </p:cNvPicPr>
            <p:nvPr/>
          </p:nvPicPr>
          <p:blipFill rotWithShape="1">
            <a:blip r:embed="rId11">
              <a:extLst>
                <a:ext uri="{BEBA8EAE-BF5A-486C-A8C5-ECC9F3942E4B}">
                  <a14:imgProps xmlns:a14="http://schemas.microsoft.com/office/drawing/2010/main">
                    <a14:imgLayer r:embed="rId9">
                      <a14:imgEffect>
                        <a14:backgroundRemoval t="54920" b="72883" l="6316" r="25965">
                          <a14:foregroundMark x1="14035" y1="54920" x2="14035" y2="54920"/>
                          <a14:foregroundMark x1="12281" y1="72311" x2="21579" y2="72311"/>
                          <a14:foregroundMark x1="12632" y1="72883" x2="17895" y2="72883"/>
                        </a14:backgroundRemoval>
                      </a14:imgEffect>
                    </a14:imgLayer>
                  </a14:imgProps>
                </a:ext>
                <a:ext uri="{28A0092B-C50C-407E-A947-70E740481C1C}">
                  <a14:useLocalDpi xmlns:a14="http://schemas.microsoft.com/office/drawing/2010/main" val="0"/>
                </a:ext>
              </a:extLst>
            </a:blip>
            <a:srcRect l="3967" t="53214" r="71462" b="25777"/>
            <a:stretch/>
          </p:blipFill>
          <p:spPr bwMode="auto">
            <a:xfrm>
              <a:off x="7569366" y="1092494"/>
              <a:ext cx="695762" cy="91219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2" descr="10 Plants ý tưởng | nhật ký nghệ thuật, nghệ thuật chữ viết, nghệ thuật  viết chữ">
              <a:extLst>
                <a:ext uri="{FF2B5EF4-FFF2-40B4-BE49-F238E27FC236}">
                  <a16:creationId xmlns:a16="http://schemas.microsoft.com/office/drawing/2014/main" xmlns="" id="{0E069A1F-050F-4674-AB4B-6E6C3B601AA2}"/>
                </a:ext>
              </a:extLst>
            </p:cNvPr>
            <p:cNvPicPr>
              <a:picLocks noChangeAspect="1" noChangeArrowheads="1"/>
            </p:cNvPicPr>
            <p:nvPr/>
          </p:nvPicPr>
          <p:blipFill rotWithShape="1">
            <a:blip r:embed="rId12">
              <a:extLst>
                <a:ext uri="{BEBA8EAE-BF5A-486C-A8C5-ECC9F3942E4B}">
                  <a14:imgProps xmlns:a14="http://schemas.microsoft.com/office/drawing/2010/main">
                    <a14:imgLayer r:embed="rId9">
                      <a14:imgEffect>
                        <a14:backgroundRemoval t="79748" b="97712" l="74737" r="97193">
                          <a14:foregroundMark x1="77018" y1="80435" x2="77018" y2="80435"/>
                          <a14:foregroundMark x1="90175" y1="79748" x2="90175" y2="79748"/>
                        </a14:backgroundRemoval>
                      </a14:imgEffect>
                    </a14:imgLayer>
                  </a14:imgProps>
                </a:ext>
                <a:ext uri="{28A0092B-C50C-407E-A947-70E740481C1C}">
                  <a14:useLocalDpi xmlns:a14="http://schemas.microsoft.com/office/drawing/2010/main" val="0"/>
                </a:ext>
              </a:extLst>
            </a:blip>
            <a:srcRect l="72121" t="78760"/>
            <a:stretch/>
          </p:blipFill>
          <p:spPr bwMode="auto">
            <a:xfrm>
              <a:off x="8332889" y="1186525"/>
              <a:ext cx="806878" cy="100524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2" descr="10 Plants ý tưởng | nhật ký nghệ thuật, nghệ thuật chữ viết, nghệ thuật  viết chữ">
              <a:extLst>
                <a:ext uri="{FF2B5EF4-FFF2-40B4-BE49-F238E27FC236}">
                  <a16:creationId xmlns:a16="http://schemas.microsoft.com/office/drawing/2014/main" xmlns="" id="{386BEC0F-9387-4A5A-81BA-1C349859D75B}"/>
                </a:ext>
              </a:extLst>
            </p:cNvPr>
            <p:cNvPicPr>
              <a:picLocks noChangeAspect="1" noChangeArrowheads="1"/>
            </p:cNvPicPr>
            <p:nvPr/>
          </p:nvPicPr>
          <p:blipFill rotWithShape="1">
            <a:blip r:embed="rId13">
              <a:extLst>
                <a:ext uri="{BEBA8EAE-BF5A-486C-A8C5-ECC9F3942E4B}">
                  <a14:imgProps xmlns:a14="http://schemas.microsoft.com/office/drawing/2010/main">
                    <a14:imgLayer r:embed="rId9">
                      <a14:imgEffect>
                        <a14:backgroundRemoval t="34554" b="51144" l="7544" r="25088">
                          <a14:foregroundMark x1="18246" y1="34554" x2="18246" y2="34554"/>
                          <a14:foregroundMark x1="11053" y1="50915" x2="22807" y2="50458"/>
                          <a14:foregroundMark x1="16667" y1="51144" x2="18246" y2="51144"/>
                        </a14:backgroundRemoval>
                      </a14:imgEffect>
                    </a14:imgLayer>
                  </a14:imgProps>
                </a:ext>
                <a:ext uri="{28A0092B-C50C-407E-A947-70E740481C1C}">
                  <a14:useLocalDpi xmlns:a14="http://schemas.microsoft.com/office/drawing/2010/main" val="0"/>
                </a:ext>
              </a:extLst>
            </a:blip>
            <a:srcRect l="5421" t="33163" r="72627" b="47957"/>
            <a:stretch/>
          </p:blipFill>
          <p:spPr bwMode="auto">
            <a:xfrm>
              <a:off x="7216434" y="380762"/>
              <a:ext cx="618372" cy="81544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Flor Agricultor Jardineiro Monda A Flores, Clipart De Jardinagem,  Garotinha, Desenhos Animados Do Jardineiro Imagem PNG e Vetor Para Download  Gratuito">
              <a:extLst>
                <a:ext uri="{FF2B5EF4-FFF2-40B4-BE49-F238E27FC236}">
                  <a16:creationId xmlns:a16="http://schemas.microsoft.com/office/drawing/2014/main" xmlns="" id="{5882D13D-DC09-4312-BC6A-0046A6148878}"/>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6240" b="95788" l="10000" r="90000">
                          <a14:foregroundMark x1="40000" y1="8112" x2="53438" y2="7020"/>
                          <a14:foregroundMark x1="53438" y1="7020" x2="58906" y2="8112"/>
                          <a14:foregroundMark x1="45625" y1="90328" x2="46719" y2="95320"/>
                          <a14:foregroundMark x1="55000" y1="90484" x2="55156" y2="95788"/>
                          <a14:foregroundMark x1="47969" y1="6240" x2="53750" y2="6552"/>
                          <a14:backgroundMark x1="38594" y1="64899" x2="39688" y2="64899"/>
                          <a14:backgroundMark x1="38281" y1="64275" x2="38281" y2="64275"/>
                          <a14:backgroundMark x1="39688" y1="67239" x2="40313" y2="63495"/>
                          <a14:backgroundMark x1="40000" y1="67239" x2="40000" y2="67863"/>
                        </a14:backgroundRemoval>
                      </a14:imgEffect>
                    </a14:imgLayer>
                  </a14:imgProps>
                </a:ext>
                <a:ext uri="{28A0092B-C50C-407E-A947-70E740481C1C}">
                  <a14:useLocalDpi xmlns:a14="http://schemas.microsoft.com/office/drawing/2010/main" val="0"/>
                </a:ext>
              </a:extLst>
            </a:blip>
            <a:srcRect/>
            <a:stretch>
              <a:fillRect/>
            </a:stretch>
          </p:blipFill>
          <p:spPr bwMode="auto">
            <a:xfrm>
              <a:off x="5900840" y="538749"/>
              <a:ext cx="2942062" cy="29466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AFAFB34D-8BAF-421A-9F29-4830CAA34FA1}"/>
                </a:ext>
              </a:extLst>
            </p:cNvPr>
            <p:cNvPicPr>
              <a:picLocks noChangeAspect="1"/>
            </p:cNvPicPr>
            <p:nvPr/>
          </p:nvPicPr>
          <p:blipFill rotWithShape="1">
            <a:blip r:embed="rId16"/>
            <a:srcRect l="16242" t="57679" r="48162" b="17089"/>
            <a:stretch/>
          </p:blipFill>
          <p:spPr>
            <a:xfrm>
              <a:off x="5391003" y="2590291"/>
              <a:ext cx="3764051" cy="1936505"/>
            </a:xfrm>
            <a:prstGeom prst="rect">
              <a:avLst/>
            </a:prstGeom>
          </p:spPr>
        </p:pic>
      </p:grpSp>
      <p:sp>
        <p:nvSpPr>
          <p:cNvPr id="34" name="Rectangle: Rounded Corners 33">
            <a:extLst>
              <a:ext uri="{FF2B5EF4-FFF2-40B4-BE49-F238E27FC236}">
                <a16:creationId xmlns:a16="http://schemas.microsoft.com/office/drawing/2014/main" xmlns="" id="{B225B1D2-1E64-4F1C-A18C-9808B7B15787}"/>
              </a:ext>
            </a:extLst>
          </p:cNvPr>
          <p:cNvSpPr/>
          <p:nvPr/>
        </p:nvSpPr>
        <p:spPr>
          <a:xfrm>
            <a:off x="431023" y="182881"/>
            <a:ext cx="6660456" cy="6492239"/>
          </a:xfrm>
          <a:prstGeom prst="roundRect">
            <a:avLst>
              <a:gd name="adj" fmla="val 9972"/>
            </a:avLst>
          </a:prstGeom>
          <a:solidFill>
            <a:schemeClr val="tx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2E8B76"/>
              </a:solidFill>
              <a:effectLst/>
              <a:uLnTx/>
              <a:uFillTx/>
              <a:latin typeface="Arial"/>
              <a:ea typeface="+mn-ea"/>
              <a:cs typeface="+mn-cs"/>
              <a:sym typeface="Arial"/>
            </a:endParaRPr>
          </a:p>
        </p:txBody>
      </p:sp>
      <p:pic>
        <p:nvPicPr>
          <p:cNvPr id="48" name="Picture 47">
            <a:extLst>
              <a:ext uri="{FF2B5EF4-FFF2-40B4-BE49-F238E27FC236}">
                <a16:creationId xmlns:a16="http://schemas.microsoft.com/office/drawing/2014/main" xmlns="" id="{9262A2D7-97C0-41E6-9952-E8FC991B1CC3}"/>
              </a:ext>
            </a:extLst>
          </p:cNvPr>
          <p:cNvPicPr>
            <a:picLocks noChangeAspect="1"/>
          </p:cNvPicPr>
          <p:nvPr/>
        </p:nvPicPr>
        <p:blipFill>
          <a:blip r:embed="rId17"/>
          <a:stretch>
            <a:fillRect/>
          </a:stretch>
        </p:blipFill>
        <p:spPr>
          <a:xfrm rot="737208" flipH="1">
            <a:off x="852906" y="1242406"/>
            <a:ext cx="1226661" cy="1226661"/>
          </a:xfrm>
          <a:prstGeom prst="rect">
            <a:avLst/>
          </a:prstGeom>
        </p:spPr>
      </p:pic>
      <p:pic>
        <p:nvPicPr>
          <p:cNvPr id="2" name="Picture 1">
            <a:extLst>
              <a:ext uri="{FF2B5EF4-FFF2-40B4-BE49-F238E27FC236}">
                <a16:creationId xmlns:a16="http://schemas.microsoft.com/office/drawing/2014/main" xmlns="" id="{400A821E-D2E8-4AC1-9079-A6B2D0524121}"/>
              </a:ext>
            </a:extLst>
          </p:cNvPr>
          <p:cNvPicPr>
            <a:picLocks noChangeAspect="1"/>
          </p:cNvPicPr>
          <p:nvPr/>
        </p:nvPicPr>
        <p:blipFill>
          <a:blip r:embed="rId18"/>
          <a:stretch>
            <a:fillRect/>
          </a:stretch>
        </p:blipFill>
        <p:spPr>
          <a:xfrm>
            <a:off x="311526" y="1397542"/>
            <a:ext cx="6937849" cy="914479"/>
          </a:xfrm>
          <a:prstGeom prst="rect">
            <a:avLst/>
          </a:prstGeom>
        </p:spPr>
      </p:pic>
    </p:spTree>
    <p:extLst>
      <p:ext uri="{BB962C8B-B14F-4D97-AF65-F5344CB8AC3E}">
        <p14:creationId xmlns:p14="http://schemas.microsoft.com/office/powerpoint/2010/main" val="345010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Landscape Drawing Cartoon, PNG, 1506x522px, Landscape, Cartoon, Drawing,  Grass, Green Download Free">
            <a:extLst>
              <a:ext uri="{FF2B5EF4-FFF2-40B4-BE49-F238E27FC236}">
                <a16:creationId xmlns:a16="http://schemas.microsoft.com/office/drawing/2014/main" xmlns="" id="{79704444-E1C4-472A-A9B5-6A56B195604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155" b="93662" l="5244" r="95976">
                        <a14:foregroundMark x1="5244" y1="65493" x2="12561" y2="70423"/>
                        <a14:foregroundMark x1="27561" y1="94014" x2="61585" y2="88380"/>
                        <a14:foregroundMark x1="92317" y1="71127" x2="95976" y2="60211"/>
                      </a14:backgroundRemoval>
                    </a14:imgEffect>
                  </a14:imgLayer>
                </a14:imgProps>
              </a:ext>
              <a:ext uri="{28A0092B-C50C-407E-A947-70E740481C1C}">
                <a14:useLocalDpi xmlns:a14="http://schemas.microsoft.com/office/drawing/2010/main" val="0"/>
              </a:ext>
            </a:extLst>
          </a:blip>
          <a:srcRect/>
          <a:stretch>
            <a:fillRect/>
          </a:stretch>
        </p:blipFill>
        <p:spPr bwMode="auto">
          <a:xfrm>
            <a:off x="4512207" y="3832135"/>
            <a:ext cx="10414000" cy="3606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artoon Garden Shop 2004451 Vector Art at Vecteezy">
            <a:extLst>
              <a:ext uri="{FF2B5EF4-FFF2-40B4-BE49-F238E27FC236}">
                <a16:creationId xmlns:a16="http://schemas.microsoft.com/office/drawing/2014/main" xmlns="" id="{3798CFF0-1B21-4108-9641-41B8AC9BA0A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16" b="97245" l="3083" r="99711">
                        <a14:foregroundMark x1="2023" y1="32653" x2="14644" y2="15102"/>
                        <a14:foregroundMark x1="14644" y1="15102" x2="12717" y2="6837"/>
                        <a14:foregroundMark x1="3179" y1="27857" x2="13102" y2="30000"/>
                        <a14:foregroundMark x1="10983" y1="1429" x2="83719" y2="32245"/>
                        <a14:foregroundMark x1="24663" y1="3061" x2="65607" y2="7653"/>
                        <a14:foregroundMark x1="65607" y1="7653" x2="89114" y2="23469"/>
                        <a14:foregroundMark x1="89114" y1="23469" x2="99807" y2="32857"/>
                        <a14:foregroundMark x1="17823" y1="11735" x2="73507" y2="12653"/>
                        <a14:foregroundMark x1="73507" y1="12653" x2="82852" y2="10714"/>
                        <a14:foregroundMark x1="82852" y1="10714" x2="83044" y2="1020"/>
                        <a14:foregroundMark x1="83044" y1="1020" x2="59730" y2="3061"/>
                        <a14:foregroundMark x1="79865" y1="7041" x2="11753" y2="8061"/>
                        <a14:foregroundMark x1="57418" y1="4388" x2="77938" y2="5816"/>
                        <a14:foregroundMark x1="17245" y1="49388" x2="31888" y2="77143"/>
                        <a14:foregroundMark x1="31888" y1="77143" x2="42582" y2="89388"/>
                        <a14:foregroundMark x1="42582" y1="89388" x2="54528" y2="91122"/>
                        <a14:foregroundMark x1="24855" y1="45306" x2="40462" y2="68878"/>
                        <a14:foregroundMark x1="30058" y1="40714" x2="42582" y2="57653"/>
                        <a14:foregroundMark x1="51541" y1="46327" x2="75048" y2="45918"/>
                        <a14:foregroundMark x1="75048" y1="45918" x2="84200" y2="48367"/>
                        <a14:foregroundMark x1="84200" y1="48367" x2="88632" y2="66939"/>
                        <a14:foregroundMark x1="75530" y1="42551" x2="84393" y2="76531"/>
                        <a14:foregroundMark x1="73796" y1="55612" x2="74566" y2="85000"/>
                        <a14:foregroundMark x1="67919" y1="62245" x2="60116" y2="70612"/>
                        <a14:foregroundMark x1="60116" y1="70612" x2="57996" y2="77551"/>
                        <a14:foregroundMark x1="52312" y1="63673" x2="74759" y2="64490"/>
                        <a14:foregroundMark x1="59538" y1="53776" x2="53661" y2="45816"/>
                        <a14:foregroundMark x1="53661" y1="45816" x2="50771" y2="55102"/>
                        <a14:foregroundMark x1="50771" y1="55102" x2="50771" y2="55408"/>
                        <a14:foregroundMark x1="59538" y1="44286" x2="49422" y2="44796"/>
                        <a14:foregroundMark x1="49422" y1="44796" x2="47688" y2="55714"/>
                        <a14:foregroundMark x1="47688" y1="55714" x2="48844" y2="61429"/>
                        <a14:foregroundMark x1="59152" y1="56224" x2="65992" y2="57857"/>
                        <a14:foregroundMark x1="50000" y1="65714" x2="52312" y2="73163"/>
                        <a14:foregroundMark x1="58189" y1="75408" x2="58189" y2="75408"/>
                        <a14:foregroundMark x1="58189" y1="75408" x2="58189" y2="75408"/>
                        <a14:foregroundMark x1="47495" y1="76327" x2="47881" y2="58469"/>
                        <a14:foregroundMark x1="46724" y1="60204" x2="47206" y2="71224"/>
                        <a14:foregroundMark x1="47206" y1="71224" x2="55491" y2="75102"/>
                        <a14:foregroundMark x1="55491" y1="75102" x2="57611" y2="74796"/>
                        <a14:foregroundMark x1="54528" y1="75000" x2="48844" y2="77143"/>
                        <a14:foregroundMark x1="41618" y1="96327" x2="61079" y2="95816"/>
                        <a14:foregroundMark x1="61079" y1="95816" x2="73507" y2="97245"/>
                        <a14:foregroundMark x1="73507" y1="97245" x2="85742" y2="96531"/>
                        <a14:foregroundMark x1="5491" y1="93061" x2="14066" y2="95306"/>
                        <a14:foregroundMark x1="14066" y1="95306" x2="15414" y2="92449"/>
                      </a14:backgroundRemoval>
                    </a14:imgEffect>
                  </a14:imgLayer>
                </a14:imgProps>
              </a:ext>
              <a:ext uri="{28A0092B-C50C-407E-A947-70E740481C1C}">
                <a14:useLocalDpi xmlns:a14="http://schemas.microsoft.com/office/drawing/2010/main" val="0"/>
              </a:ext>
            </a:extLst>
          </a:blip>
          <a:srcRect/>
          <a:stretch>
            <a:fillRect/>
          </a:stretch>
        </p:blipFill>
        <p:spPr bwMode="auto">
          <a:xfrm>
            <a:off x="1821456" y="103407"/>
            <a:ext cx="8137793" cy="66511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ẽ Adobe Họa Hoạt Hình - Phim hoạt hình vẽ nho cây cỏ xanh và hoa png tải  về - Miễn phí trong suốt Nhà Máy png Tải về.">
            <a:extLst>
              <a:ext uri="{FF2B5EF4-FFF2-40B4-BE49-F238E27FC236}">
                <a16:creationId xmlns:a16="http://schemas.microsoft.com/office/drawing/2014/main" xmlns="" id="{03182C96-9CDC-485F-9E5D-E4559C8C711B}"/>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486" b="94730" l="5667" r="90000">
                        <a14:foregroundMark x1="6889" y1="86351" x2="18222" y2="86216"/>
                        <a14:foregroundMark x1="18222" y1="86216" x2="63111" y2="94730"/>
                        <a14:foregroundMark x1="5667" y1="86622" x2="9222" y2="86351"/>
                        <a14:foregroundMark x1="46667" y1="71892" x2="46667" y2="71892"/>
                        <a14:foregroundMark x1="49333" y1="68243" x2="51889" y2="71486"/>
                        <a14:foregroundMark x1="65000" y1="66216" x2="65444" y2="69730"/>
                        <a14:foregroundMark x1="43000" y1="74865" x2="46444" y2="76757"/>
                        <a14:foregroundMark x1="76206" y1="26892" x2="76222" y2="27432"/>
                        <a14:foregroundMark x1="76129" y1="24227" x2="76151" y2="25000"/>
                        <a14:foregroundMark x1="75889" y1="2011" x2="75889" y2="1486"/>
                        <a14:foregroundMark x1="73111" y1="35541" x2="73778" y2="35405"/>
                        <a14:foregroundMark x1="68333" y1="46892" x2="69556" y2="46892"/>
                        <a14:foregroundMark x1="77667" y1="46486" x2="77889" y2="47162"/>
                        <a14:foregroundMark x1="80111" y1="49595" x2="80111" y2="49595"/>
                        <a14:foregroundMark x1="80111" y1="49595" x2="80111" y2="49595"/>
                        <a14:foregroundMark x1="71111" y1="53784" x2="71111" y2="53784"/>
                        <a14:foregroundMark x1="71111" y1="53784" x2="71111" y2="53784"/>
                        <a14:foregroundMark x1="71889" y1="49459" x2="72444" y2="50000"/>
                        <a14:foregroundMark x1="69889" y1="43784" x2="69889" y2="43784"/>
                        <a14:foregroundMark x1="69889" y1="43784" x2="69889" y2="43784"/>
                        <a14:backgroundMark x1="75889" y1="6216" x2="75889" y2="4595"/>
                        <a14:backgroundMark x1="75889" y1="8108" x2="75889" y2="4324"/>
                        <a14:backgroundMark x1="76000" y1="17162" x2="74667" y2="8919"/>
                        <a14:backgroundMark x1="75667" y1="14730" x2="75556" y2="10135"/>
                        <a14:backgroundMark x1="76333" y1="14730" x2="75667" y2="11622"/>
                        <a14:backgroundMark x1="76222" y1="12162" x2="74778" y2="8649"/>
                        <a14:backgroundMark x1="75667" y1="18784" x2="75667" y2="13378"/>
                        <a14:backgroundMark x1="76333" y1="23514" x2="77222" y2="19595"/>
                        <a14:backgroundMark x1="76000" y1="22703" x2="77667" y2="20000"/>
                        <a14:backgroundMark x1="75889" y1="21081" x2="77222" y2="18649"/>
                        <a14:backgroundMark x1="75667" y1="2027" x2="76667" y2="22703"/>
                        <a14:backgroundMark x1="76667" y1="22703" x2="76667" y2="8919"/>
                        <a14:backgroundMark x1="75111" y1="22568" x2="76333" y2="21757"/>
                        <a14:backgroundMark x1="76000" y1="27973" x2="77000" y2="23919"/>
                        <a14:backgroundMark x1="76222" y1="25000" x2="76222" y2="26892"/>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130961" y="1877038"/>
            <a:ext cx="6765257" cy="556189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0FA0EB25-1F9F-4FDD-9BCE-8A9160B11064}"/>
              </a:ext>
            </a:extLst>
          </p:cNvPr>
          <p:cNvSpPr/>
          <p:nvPr/>
        </p:nvSpPr>
        <p:spPr>
          <a:xfrm>
            <a:off x="3566160" y="3977640"/>
            <a:ext cx="838200" cy="19812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2E8B76"/>
              </a:solidFill>
              <a:effectLst/>
              <a:uLnTx/>
              <a:uFillTx/>
              <a:latin typeface="Arial"/>
              <a:ea typeface="+mn-ea"/>
              <a:cs typeface="+mn-cs"/>
              <a:sym typeface="Arial"/>
            </a:endParaRPr>
          </a:p>
        </p:txBody>
      </p:sp>
      <p:sp>
        <p:nvSpPr>
          <p:cNvPr id="3" name="TextBox 2">
            <a:extLst>
              <a:ext uri="{FF2B5EF4-FFF2-40B4-BE49-F238E27FC236}">
                <a16:creationId xmlns:a16="http://schemas.microsoft.com/office/drawing/2014/main" xmlns="" id="{D8F46A36-A24C-4B75-AE32-0579A9CF75A3}"/>
              </a:ext>
            </a:extLst>
          </p:cNvPr>
          <p:cNvSpPr txBox="1"/>
          <p:nvPr/>
        </p:nvSpPr>
        <p:spPr>
          <a:xfrm>
            <a:off x="3466230" y="3832135"/>
            <a:ext cx="1037463" cy="502766"/>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2667" b="0" i="0" u="none" strike="noStrike" kern="0" cap="none" spc="0" normalizeH="0" baseline="0" noProof="0">
                <a:ln>
                  <a:noFill/>
                </a:ln>
                <a:solidFill>
                  <a:srgbClr val="002060"/>
                </a:solidFill>
                <a:effectLst/>
                <a:uLnTx/>
                <a:uFillTx/>
                <a:latin typeface="Pattaya" panose="00000500000000000000" pitchFamily="2" charset="-34"/>
                <a:ea typeface="+mn-ea"/>
                <a:cs typeface="Pattaya" panose="00000500000000000000" pitchFamily="2" charset="-34"/>
                <a:sym typeface="Arial"/>
              </a:rPr>
              <a:t>Closed</a:t>
            </a:r>
            <a:endParaRPr kumimoji="0" lang="en-US" sz="2667" b="0" i="0" u="none" strike="noStrike" kern="0" cap="none" spc="0" normalizeH="0" baseline="0" noProof="0" dirty="0">
              <a:ln>
                <a:noFill/>
              </a:ln>
              <a:solidFill>
                <a:srgbClr val="002060"/>
              </a:solidFill>
              <a:effectLst/>
              <a:uLnTx/>
              <a:uFillTx/>
              <a:latin typeface="Pattaya" panose="00000500000000000000" pitchFamily="2" charset="-34"/>
              <a:ea typeface="+mn-ea"/>
              <a:cs typeface="Pattaya" panose="00000500000000000000" pitchFamily="2" charset="-34"/>
              <a:sym typeface="Arial"/>
            </a:endParaRPr>
          </a:p>
        </p:txBody>
      </p:sp>
      <p:grpSp>
        <p:nvGrpSpPr>
          <p:cNvPr id="10" name="Group 9">
            <a:extLst>
              <a:ext uri="{FF2B5EF4-FFF2-40B4-BE49-F238E27FC236}">
                <a16:creationId xmlns:a16="http://schemas.microsoft.com/office/drawing/2014/main" xmlns="" id="{9F480181-B730-4935-AE22-EC2D35FFF75F}"/>
              </a:ext>
            </a:extLst>
          </p:cNvPr>
          <p:cNvGrpSpPr/>
          <p:nvPr/>
        </p:nvGrpSpPr>
        <p:grpSpPr>
          <a:xfrm>
            <a:off x="2049947" y="1446668"/>
            <a:ext cx="7184815" cy="3158265"/>
            <a:chOff x="4149463" y="8204395"/>
            <a:chExt cx="7193902" cy="2368698"/>
          </a:xfrm>
        </p:grpSpPr>
        <p:sp>
          <p:nvSpPr>
            <p:cNvPr id="11" name="TextBox 10">
              <a:extLst>
                <a:ext uri="{FF2B5EF4-FFF2-40B4-BE49-F238E27FC236}">
                  <a16:creationId xmlns:a16="http://schemas.microsoft.com/office/drawing/2014/main" xmlns="" id="{54DEFFEB-A1D2-4E96-B815-02B211CE3C60}"/>
                </a:ext>
              </a:extLst>
            </p:cNvPr>
            <p:cNvSpPr txBox="1"/>
            <p:nvPr/>
          </p:nvSpPr>
          <p:spPr>
            <a:xfrm>
              <a:off x="4149463" y="8204395"/>
              <a:ext cx="7193902" cy="2350162"/>
            </a:xfrm>
            <a:prstGeom prst="rect">
              <a:avLst/>
            </a:prstGeom>
            <a:noFill/>
          </p:spPr>
          <p:txBody>
            <a:bodyPr wrap="square" rtlCol="0">
              <a:spAutoFit/>
            </a:bodyPr>
            <a:lstStyle/>
            <a:p>
              <a:pPr marL="0" marR="0" lvl="0" indent="0" algn="ctr" defTabSz="1219170" rtl="0" eaLnBrk="1" fontAlgn="auto" latinLnBrk="0" hangingPunct="1">
                <a:lnSpc>
                  <a:spcPct val="130000"/>
                </a:lnSpc>
                <a:spcBef>
                  <a:spcPts val="0"/>
                </a:spcBef>
                <a:spcAft>
                  <a:spcPts val="0"/>
                </a:spcAft>
                <a:buClr>
                  <a:srgbClr val="000000"/>
                </a:buClr>
                <a:buSzTx/>
                <a:buFontTx/>
                <a:buNone/>
                <a:tabLst/>
                <a:defRPr/>
              </a:pPr>
              <a:r>
                <a:rPr kumimoji="0" lang="en-US" sz="8000" b="1" i="0" u="none" strike="noStrike" kern="0" cap="none" spc="0" normalizeH="0" baseline="0" noProof="0" dirty="0">
                  <a:ln w="330200">
                    <a:solidFill>
                      <a:srgbClr val="FFFFFF"/>
                    </a:solidFill>
                    <a:prstDash val="solid"/>
                  </a:ln>
                  <a:solidFill>
                    <a:srgbClr val="FFFFFF"/>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TẠM BIỆT VÀ HẸN GẶP LẠI</a:t>
              </a:r>
            </a:p>
          </p:txBody>
        </p:sp>
        <p:sp>
          <p:nvSpPr>
            <p:cNvPr id="12" name="TextBox 11">
              <a:extLst>
                <a:ext uri="{FF2B5EF4-FFF2-40B4-BE49-F238E27FC236}">
                  <a16:creationId xmlns:a16="http://schemas.microsoft.com/office/drawing/2014/main" xmlns="" id="{CCF152D6-3AED-49BF-8C94-A9C27BE4A455}"/>
                </a:ext>
              </a:extLst>
            </p:cNvPr>
            <p:cNvSpPr txBox="1"/>
            <p:nvPr/>
          </p:nvSpPr>
          <p:spPr>
            <a:xfrm>
              <a:off x="4149463" y="8222931"/>
              <a:ext cx="7193902" cy="2350162"/>
            </a:xfrm>
            <a:prstGeom prst="rect">
              <a:avLst/>
            </a:prstGeom>
            <a:noFill/>
          </p:spPr>
          <p:txBody>
            <a:bodyPr wrap="square" rtlCol="0">
              <a:spAutoFit/>
            </a:bodyPr>
            <a:lstStyle/>
            <a:p>
              <a:pPr marL="0" marR="0" lvl="0" indent="0" algn="ctr" defTabSz="1219170" rtl="0" eaLnBrk="1" fontAlgn="auto" latinLnBrk="0" hangingPunct="1">
                <a:lnSpc>
                  <a:spcPct val="130000"/>
                </a:lnSpc>
                <a:spcBef>
                  <a:spcPts val="0"/>
                </a:spcBef>
                <a:spcAft>
                  <a:spcPts val="0"/>
                </a:spcAft>
                <a:buClr>
                  <a:srgbClr val="000000"/>
                </a:buClr>
                <a:buSzTx/>
                <a:buFontTx/>
                <a:buNone/>
                <a:tabLst/>
                <a:defRPr/>
              </a:pPr>
              <a:r>
                <a:rPr kumimoji="0" lang="en-US" sz="8000" b="1" i="0" u="none" strike="noStrike" kern="0" cap="none" spc="0" normalizeH="0" baseline="0" noProof="0" dirty="0">
                  <a:ln w="28575">
                    <a:solidFill>
                      <a:srgbClr val="002060"/>
                    </a:solidFill>
                    <a:prstDash val="solid"/>
                  </a:ln>
                  <a:solidFill>
                    <a:srgbClr val="99FF99"/>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T</a:t>
              </a:r>
              <a:r>
                <a:rPr kumimoji="0" lang="en-US" sz="8000" b="1" i="0" u="none" strike="noStrike" kern="0" cap="none" spc="0" normalizeH="0" baseline="0" noProof="0" dirty="0">
                  <a:ln w="28575">
                    <a:solidFill>
                      <a:srgbClr val="002060"/>
                    </a:solidFill>
                    <a:prstDash val="solid"/>
                  </a:ln>
                  <a:solidFill>
                    <a:srgbClr val="FFFF99"/>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Ạ</a:t>
              </a:r>
              <a:r>
                <a:rPr kumimoji="0" lang="en-US" sz="8000" b="1" i="0" u="none" strike="noStrike" kern="0" cap="none" spc="0" normalizeH="0" baseline="0" noProof="0" dirty="0">
                  <a:ln w="28575">
                    <a:solidFill>
                      <a:srgbClr val="002060"/>
                    </a:solidFill>
                    <a:prstDash val="solid"/>
                  </a:ln>
                  <a:solidFill>
                    <a:srgbClr val="FF9999"/>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M</a:t>
              </a:r>
              <a:r>
                <a:rPr kumimoji="0" lang="en-US" sz="8000" b="1" i="0" u="none" strike="noStrike" kern="0" cap="none" spc="0" normalizeH="0" baseline="0" noProof="0" dirty="0">
                  <a:ln w="28575">
                    <a:solidFill>
                      <a:srgbClr val="002060"/>
                    </a:solidFill>
                    <a:prstDash val="solid"/>
                  </a:ln>
                  <a:solidFill>
                    <a:srgbClr val="2BC7B3"/>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 </a:t>
              </a:r>
              <a:r>
                <a:rPr kumimoji="0" lang="en-US" sz="8000" b="1" i="0" u="none" strike="noStrike" kern="0" cap="none" spc="0" normalizeH="0" baseline="0" noProof="0" dirty="0">
                  <a:ln w="28575">
                    <a:solidFill>
                      <a:srgbClr val="002060"/>
                    </a:solidFill>
                    <a:prstDash val="solid"/>
                  </a:ln>
                  <a:solidFill>
                    <a:srgbClr val="CC99FF"/>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B</a:t>
              </a:r>
              <a:r>
                <a:rPr kumimoji="0" lang="en-US" sz="8000" b="1" i="0" u="none" strike="noStrike" kern="0" cap="none" spc="0" normalizeH="0" baseline="0" noProof="0" dirty="0">
                  <a:ln w="28575">
                    <a:solidFill>
                      <a:srgbClr val="002060"/>
                    </a:solidFill>
                    <a:prstDash val="solid"/>
                  </a:ln>
                  <a:solidFill>
                    <a:srgbClr val="FF9999"/>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I</a:t>
              </a:r>
              <a:r>
                <a:rPr kumimoji="0" lang="en-US" sz="8000" b="1" i="0" u="none" strike="noStrike" kern="0" cap="none" spc="0" normalizeH="0" baseline="0" noProof="0" dirty="0">
                  <a:ln w="28575">
                    <a:solidFill>
                      <a:srgbClr val="002060"/>
                    </a:solidFill>
                    <a:prstDash val="solid"/>
                  </a:ln>
                  <a:solidFill>
                    <a:srgbClr val="66FFFF"/>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Ệ</a:t>
              </a:r>
              <a:r>
                <a:rPr kumimoji="0" lang="en-US" sz="8000" b="1" i="0" u="none" strike="noStrike" kern="0" cap="none" spc="0" normalizeH="0" baseline="0" noProof="0" dirty="0">
                  <a:ln w="28575">
                    <a:solidFill>
                      <a:srgbClr val="002060"/>
                    </a:solidFill>
                    <a:prstDash val="solid"/>
                  </a:ln>
                  <a:solidFill>
                    <a:srgbClr val="FFCC66"/>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T </a:t>
              </a:r>
              <a:r>
                <a:rPr kumimoji="0" lang="en-US" sz="8000" b="1" i="0" u="none" strike="noStrike" kern="0" cap="none" spc="0" normalizeH="0" baseline="0" noProof="0" dirty="0">
                  <a:ln w="28575">
                    <a:solidFill>
                      <a:srgbClr val="002060"/>
                    </a:solidFill>
                    <a:prstDash val="solid"/>
                  </a:ln>
                  <a:solidFill>
                    <a:srgbClr val="99FF99"/>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V</a:t>
              </a:r>
              <a:r>
                <a:rPr kumimoji="0" lang="en-US" sz="8000" b="1" i="0" u="none" strike="noStrike" kern="0" cap="none" spc="0" normalizeH="0" baseline="0" noProof="0" dirty="0">
                  <a:ln w="28575">
                    <a:solidFill>
                      <a:srgbClr val="002060"/>
                    </a:solidFill>
                    <a:prstDash val="solid"/>
                  </a:ln>
                  <a:solidFill>
                    <a:srgbClr val="CC99FF"/>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À</a:t>
              </a:r>
              <a:r>
                <a:rPr kumimoji="0" lang="en-US" sz="8000" b="1" i="0" u="none" strike="noStrike" kern="0" cap="none" spc="0" normalizeH="0" baseline="0" noProof="0" dirty="0">
                  <a:ln w="28575">
                    <a:solidFill>
                      <a:srgbClr val="002060"/>
                    </a:solidFill>
                    <a:prstDash val="solid"/>
                  </a:ln>
                  <a:solidFill>
                    <a:srgbClr val="2BC7B3"/>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 </a:t>
              </a:r>
              <a:r>
                <a:rPr kumimoji="0" lang="en-US" sz="8000" b="1" i="0" u="none" strike="noStrike" kern="0" cap="none" spc="0" normalizeH="0" baseline="0" noProof="0" dirty="0">
                  <a:ln w="28575">
                    <a:solidFill>
                      <a:srgbClr val="002060"/>
                    </a:solidFill>
                    <a:prstDash val="solid"/>
                  </a:ln>
                  <a:solidFill>
                    <a:srgbClr val="FFFF99"/>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H</a:t>
              </a:r>
              <a:r>
                <a:rPr kumimoji="0" lang="en-US" sz="8000" b="1" i="0" u="none" strike="noStrike" kern="0" cap="none" spc="0" normalizeH="0" baseline="0" noProof="0" dirty="0">
                  <a:ln w="28575">
                    <a:solidFill>
                      <a:srgbClr val="002060"/>
                    </a:solidFill>
                    <a:prstDash val="solid"/>
                  </a:ln>
                  <a:solidFill>
                    <a:srgbClr val="66FFFF"/>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Ẹ</a:t>
              </a:r>
              <a:r>
                <a:rPr kumimoji="0" lang="en-US" sz="8000" b="1" i="0" u="none" strike="noStrike" kern="0" cap="none" spc="0" normalizeH="0" baseline="0" noProof="0" dirty="0">
                  <a:ln w="28575">
                    <a:solidFill>
                      <a:srgbClr val="002060"/>
                    </a:solidFill>
                    <a:prstDash val="solid"/>
                  </a:ln>
                  <a:solidFill>
                    <a:srgbClr val="FFCC66"/>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N </a:t>
              </a:r>
              <a:r>
                <a:rPr kumimoji="0" lang="en-US" sz="8000" b="1" i="0" u="none" strike="noStrike" kern="0" cap="none" spc="0" normalizeH="0" baseline="0" noProof="0" dirty="0">
                  <a:ln w="28575">
                    <a:solidFill>
                      <a:srgbClr val="002060"/>
                    </a:solidFill>
                    <a:prstDash val="solid"/>
                  </a:ln>
                  <a:solidFill>
                    <a:srgbClr val="99FF99"/>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G</a:t>
              </a:r>
              <a:r>
                <a:rPr kumimoji="0" lang="en-US" sz="8000" b="1" i="0" u="none" strike="noStrike" kern="0" cap="none" spc="0" normalizeH="0" baseline="0" noProof="0" dirty="0">
                  <a:ln w="28575">
                    <a:solidFill>
                      <a:srgbClr val="002060"/>
                    </a:solidFill>
                    <a:prstDash val="solid"/>
                  </a:ln>
                  <a:solidFill>
                    <a:srgbClr val="FFFF99"/>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Ặ</a:t>
              </a:r>
              <a:r>
                <a:rPr kumimoji="0" lang="en-US" sz="8000" b="1" i="0" u="none" strike="noStrike" kern="0" cap="none" spc="0" normalizeH="0" baseline="0" noProof="0" dirty="0">
                  <a:ln w="28575">
                    <a:solidFill>
                      <a:srgbClr val="002060"/>
                    </a:solidFill>
                    <a:prstDash val="solid"/>
                  </a:ln>
                  <a:solidFill>
                    <a:srgbClr val="FF9999"/>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P</a:t>
              </a:r>
              <a:r>
                <a:rPr kumimoji="0" lang="en-US" sz="8000" b="1" i="0" u="none" strike="noStrike" kern="0" cap="none" spc="0" normalizeH="0" baseline="0" noProof="0" dirty="0">
                  <a:ln w="28575">
                    <a:solidFill>
                      <a:srgbClr val="002060"/>
                    </a:solidFill>
                    <a:prstDash val="solid"/>
                  </a:ln>
                  <a:solidFill>
                    <a:srgbClr val="2BC7B3"/>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 </a:t>
              </a:r>
              <a:r>
                <a:rPr kumimoji="0" lang="en-US" sz="8000" b="1" i="0" u="none" strike="noStrike" kern="0" cap="none" spc="0" normalizeH="0" baseline="0" noProof="0" dirty="0">
                  <a:ln w="28575">
                    <a:solidFill>
                      <a:srgbClr val="002060"/>
                    </a:solidFill>
                    <a:prstDash val="solid"/>
                  </a:ln>
                  <a:solidFill>
                    <a:srgbClr val="CC99FF"/>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L</a:t>
              </a:r>
              <a:r>
                <a:rPr kumimoji="0" lang="en-US" sz="8000" b="1" i="0" u="none" strike="noStrike" kern="0" cap="none" spc="0" normalizeH="0" baseline="0" noProof="0" dirty="0">
                  <a:ln w="28575">
                    <a:solidFill>
                      <a:srgbClr val="002060"/>
                    </a:solidFill>
                    <a:prstDash val="solid"/>
                  </a:ln>
                  <a:solidFill>
                    <a:srgbClr val="66FFFF"/>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Ạ</a:t>
              </a:r>
              <a:r>
                <a:rPr kumimoji="0" lang="en-US" sz="8000" b="1" i="0" u="none" strike="noStrike" kern="0" cap="none" spc="0" normalizeH="0" baseline="0" noProof="0" dirty="0">
                  <a:ln w="28575">
                    <a:solidFill>
                      <a:srgbClr val="002060"/>
                    </a:solidFill>
                    <a:prstDash val="solid"/>
                  </a:ln>
                  <a:solidFill>
                    <a:srgbClr val="FFCC66"/>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I </a:t>
              </a:r>
            </a:p>
          </p:txBody>
        </p:sp>
      </p:grpSp>
      <p:pic>
        <p:nvPicPr>
          <p:cNvPr id="13" name="Picture 4" descr="Flor Agricultor Jardineiro Monda A Flores, Clipart De Jardinagem,  Garotinha, Desenhos Animados Do Jardineiro Imagem PNG e Vetor Para Download  Gratuito">
            <a:extLst>
              <a:ext uri="{FF2B5EF4-FFF2-40B4-BE49-F238E27FC236}">
                <a16:creationId xmlns:a16="http://schemas.microsoft.com/office/drawing/2014/main" xmlns="" id="{9219B237-4343-4FC5-A17C-628E68C185B5}"/>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6240" b="95788" l="10000" r="90000">
                        <a14:foregroundMark x1="40000" y1="8112" x2="53438" y2="7020"/>
                        <a14:foregroundMark x1="53438" y1="7020" x2="58906" y2="8112"/>
                        <a14:foregroundMark x1="45625" y1="90328" x2="46719" y2="95320"/>
                        <a14:foregroundMark x1="55000" y1="90484" x2="55156" y2="95788"/>
                        <a14:foregroundMark x1="47969" y1="6240" x2="53750" y2="6552"/>
                        <a14:backgroundMark x1="38594" y1="64899" x2="39688" y2="64899"/>
                        <a14:backgroundMark x1="38281" y1="64275" x2="38281" y2="64275"/>
                        <a14:backgroundMark x1="39688" y1="67239" x2="40313" y2="63495"/>
                        <a14:backgroundMark x1="40000" y1="67239" x2="40000" y2="67863"/>
                      </a14:backgroundRemoval>
                    </a14:imgEffect>
                  </a14:imgLayer>
                </a14:imgProps>
              </a:ext>
              <a:ext uri="{28A0092B-C50C-407E-A947-70E740481C1C}">
                <a14:useLocalDpi xmlns:a14="http://schemas.microsoft.com/office/drawing/2010/main" val="0"/>
              </a:ext>
            </a:extLst>
          </a:blip>
          <a:srcRect/>
          <a:stretch>
            <a:fillRect/>
          </a:stretch>
        </p:blipFill>
        <p:spPr bwMode="auto">
          <a:xfrm>
            <a:off x="8988917" y="3251233"/>
            <a:ext cx="3922749" cy="392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31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grpSp>
        <p:nvGrpSpPr>
          <p:cNvPr id="6" name="Group 5">
            <a:extLst>
              <a:ext uri="{FF2B5EF4-FFF2-40B4-BE49-F238E27FC236}">
                <a16:creationId xmlns:a16="http://schemas.microsoft.com/office/drawing/2014/main" xmlns="" id="{5FE572AA-60CD-4ED3-BC0D-62AF60AA5235}"/>
              </a:ext>
            </a:extLst>
          </p:cNvPr>
          <p:cNvGrpSpPr/>
          <p:nvPr/>
        </p:nvGrpSpPr>
        <p:grpSpPr>
          <a:xfrm>
            <a:off x="-265626" y="-283535"/>
            <a:ext cx="12716335" cy="7141536"/>
            <a:chOff x="-199220" y="-212651"/>
            <a:chExt cx="9537251" cy="5356152"/>
          </a:xfrm>
        </p:grpSpPr>
        <p:pic>
          <p:nvPicPr>
            <p:cNvPr id="35" name="Picture 4" descr="Flor Agricultor Jardineiro Monda A Flores, Clipart De Jardinagem,  Garotinha, Desenhos Animados Do Jardineiro Imagem PNG e Vetor Para Download  Gratuito">
              <a:extLst>
                <a:ext uri="{FF2B5EF4-FFF2-40B4-BE49-F238E27FC236}">
                  <a16:creationId xmlns:a16="http://schemas.microsoft.com/office/drawing/2014/main" xmlns="" id="{5882D13D-DC09-4312-BC6A-0046A614887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240" b="95788" l="10000" r="90000">
                          <a14:foregroundMark x1="40000" y1="8112" x2="53438" y2="7020"/>
                          <a14:foregroundMark x1="53438" y1="7020" x2="58906" y2="8112"/>
                          <a14:foregroundMark x1="45625" y1="90328" x2="46719" y2="95320"/>
                          <a14:foregroundMark x1="55000" y1="90484" x2="55156" y2="95788"/>
                          <a14:foregroundMark x1="47969" y1="6240" x2="53750" y2="6552"/>
                          <a14:backgroundMark x1="38594" y1="64899" x2="39688" y2="64899"/>
                          <a14:backgroundMark x1="38281" y1="64275" x2="38281" y2="64275"/>
                          <a14:backgroundMark x1="39688" y1="67239" x2="40313" y2="63495"/>
                          <a14:backgroundMark x1="40000" y1="67239" x2="40000" y2="67863"/>
                        </a14:backgroundRemoval>
                      </a14:imgEffect>
                    </a14:imgLayer>
                  </a14:imgProps>
                </a:ext>
                <a:ext uri="{28A0092B-C50C-407E-A947-70E740481C1C}">
                  <a14:useLocalDpi xmlns:a14="http://schemas.microsoft.com/office/drawing/2010/main" val="0"/>
                </a:ext>
              </a:extLst>
            </a:blip>
            <a:srcRect/>
            <a:stretch>
              <a:fillRect/>
            </a:stretch>
          </p:blipFill>
          <p:spPr bwMode="auto">
            <a:xfrm>
              <a:off x="3162996" y="388381"/>
              <a:ext cx="2942062" cy="294660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Cafe or restaurant terrace with wooden bar counter, seats, flowers and  plants. Vector cartoon set of furniture for outdoor cafeteria, chair,  bench, table, tea pot and cup isolated on white background Stock">
              <a:extLst>
                <a:ext uri="{FF2B5EF4-FFF2-40B4-BE49-F238E27FC236}">
                  <a16:creationId xmlns:a16="http://schemas.microsoft.com/office/drawing/2014/main" xmlns="" id="{CED9699E-E33B-47B9-A5C7-56CD944CA7CB}"/>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5296" b="47952" l="67467" r="96385">
                          <a14:foregroundMark x1="76000" y1="27626" x2="76000" y2="27626"/>
                          <a14:foregroundMark x1="76000" y1="27626" x2="76000" y2="27626"/>
                          <a14:foregroundMark x1="76000" y1="27626" x2="76000" y2="27626"/>
                          <a14:foregroundMark x1="77077" y1="25971" x2="78846" y2="25971"/>
                          <a14:foregroundMark x1="78846" y1="26978" x2="78846" y2="26978"/>
                          <a14:foregroundMark x1="75769" y1="27626" x2="75769" y2="27194"/>
                        </a14:backgroundRemoval>
                      </a14:imgEffect>
                    </a14:imgLayer>
                  </a14:imgProps>
                </a:ext>
                <a:ext uri="{28A0092B-C50C-407E-A947-70E740481C1C}">
                  <a14:useLocalDpi xmlns:a14="http://schemas.microsoft.com/office/drawing/2010/main" val="0"/>
                </a:ext>
              </a:extLst>
            </a:blip>
            <a:srcRect l="63852" t="22464" b="49216"/>
            <a:stretch/>
          </p:blipFill>
          <p:spPr bwMode="auto">
            <a:xfrm>
              <a:off x="5391004" y="-212651"/>
              <a:ext cx="1858361" cy="15568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ình ảnh Mặt đất Màu Xám đen Ván Gỗ đặc Vân Gỗ Vẽ Tay Vân Gỗ, Phí, Kết Cấu,  Bóng Gỗ miễn phí tải tập tin PNG PSDComment và Vector">
              <a:extLst>
                <a:ext uri="{FF2B5EF4-FFF2-40B4-BE49-F238E27FC236}">
                  <a16:creationId xmlns:a16="http://schemas.microsoft.com/office/drawing/2014/main" xmlns="" id="{06FC424B-8EA1-4FFB-8854-75CA349C1E9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52713"/>
            <a:stretch/>
          </p:blipFill>
          <p:spPr bwMode="auto">
            <a:xfrm>
              <a:off x="-1" y="4051005"/>
              <a:ext cx="9144001" cy="10924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AFAFB34D-8BAF-421A-9F29-4830CAA34FA1}"/>
                </a:ext>
              </a:extLst>
            </p:cNvPr>
            <p:cNvPicPr>
              <a:picLocks noChangeAspect="1"/>
            </p:cNvPicPr>
            <p:nvPr/>
          </p:nvPicPr>
          <p:blipFill rotWithShape="1">
            <a:blip r:embed="rId8"/>
            <a:srcRect l="16242" t="57679" r="48162" b="17089"/>
            <a:stretch/>
          </p:blipFill>
          <p:spPr>
            <a:xfrm>
              <a:off x="2142459" y="2319844"/>
              <a:ext cx="4859080" cy="1936505"/>
            </a:xfrm>
            <a:prstGeom prst="rect">
              <a:avLst/>
            </a:prstGeom>
          </p:spPr>
        </p:pic>
        <p:pic>
          <p:nvPicPr>
            <p:cNvPr id="1038" name="Picture 14" descr="Hình ảnh Kệ Thuận Tiện Minh Họa Hoạt Hình Minh Họa Bằng Gỗ Gỗ Minh Họa,  Họa, Kệ, Minh Họa Hoạt Hình miễn phí tải tập tin PNG PSDComment và Vector">
              <a:extLst>
                <a:ext uri="{FF2B5EF4-FFF2-40B4-BE49-F238E27FC236}">
                  <a16:creationId xmlns:a16="http://schemas.microsoft.com/office/drawing/2014/main" xmlns="" id="{9E0A9B78-1DEF-4DF8-8976-B974870FC76C}"/>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2344">
                          <a14:foregroundMark x1="90313" y1="75699" x2="92344" y2="81398"/>
                        </a14:backgroundRemoval>
                      </a14:imgEffect>
                    </a14:imgLayer>
                  </a14:imgProps>
                </a:ext>
                <a:ext uri="{28A0092B-C50C-407E-A947-70E740481C1C}">
                  <a14:useLocalDpi xmlns:a14="http://schemas.microsoft.com/office/drawing/2010/main" val="0"/>
                </a:ext>
              </a:extLst>
            </a:blip>
            <a:srcRect/>
            <a:stretch>
              <a:fillRect/>
            </a:stretch>
          </p:blipFill>
          <p:spPr bwMode="auto">
            <a:xfrm>
              <a:off x="-199220" y="1808510"/>
              <a:ext cx="2261936" cy="32864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Hình ảnh Kệ Thuận Tiện Minh Họa Hoạt Hình Minh Họa Bằng Gỗ Gỗ Minh Họa,  Họa, Kệ, Minh Họa Hoạt Hình miễn phí tải tập tin PNG PSDComment và Vector">
              <a:extLst>
                <a:ext uri="{FF2B5EF4-FFF2-40B4-BE49-F238E27FC236}">
                  <a16:creationId xmlns:a16="http://schemas.microsoft.com/office/drawing/2014/main" xmlns="" id="{383DD8DA-D011-401D-9A90-106AFE97B8BC}"/>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2344">
                          <a14:foregroundMark x1="90313" y1="75699" x2="92344" y2="8139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076095" y="1808510"/>
              <a:ext cx="2261936" cy="32864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Decal Dán Tường Hình Cây Xương Rồng | Shopee Việt Nam">
              <a:extLst>
                <a:ext uri="{FF2B5EF4-FFF2-40B4-BE49-F238E27FC236}">
                  <a16:creationId xmlns:a16="http://schemas.microsoft.com/office/drawing/2014/main" xmlns="" id="{DCBDD0DD-0783-4DE7-88E8-C9672993DB0A}"/>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3250" b="30750" l="2875" r="30500">
                          <a14:foregroundMark x1="2875" y1="7500" x2="6000" y2="20625"/>
                          <a14:foregroundMark x1="3625" y1="21625" x2="6750" y2="27375"/>
                          <a14:foregroundMark x1="3000" y1="30750" x2="3000" y2="30750"/>
                          <a14:foregroundMark x1="29500" y1="9250" x2="29500" y2="9250"/>
                          <a14:foregroundMark x1="30500" y1="10000" x2="30500" y2="10000"/>
                          <a14:foregroundMark x1="20000" y1="30125" x2="24375" y2="30125"/>
                        </a14:backgroundRemoval>
                      </a14:imgEffect>
                    </a14:imgLayer>
                  </a14:imgProps>
                </a:ext>
                <a:ext uri="{28A0092B-C50C-407E-A947-70E740481C1C}">
                  <a14:useLocalDpi xmlns:a14="http://schemas.microsoft.com/office/drawing/2010/main" val="0"/>
                </a:ext>
              </a:extLst>
            </a:blip>
            <a:srcRect r="67768" b="66786"/>
            <a:stretch/>
          </p:blipFill>
          <p:spPr bwMode="auto">
            <a:xfrm>
              <a:off x="426595" y="2112251"/>
              <a:ext cx="891841" cy="91899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Decal Dán Tường Hình Cây Xương Rồng | Shopee Việt Nam">
              <a:extLst>
                <a:ext uri="{FF2B5EF4-FFF2-40B4-BE49-F238E27FC236}">
                  <a16:creationId xmlns:a16="http://schemas.microsoft.com/office/drawing/2014/main" xmlns="" id="{7E006A40-91BF-4000-AD00-A294767726E1}"/>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2">
                      <a14:imgEffect>
                        <a14:backgroundRemoval t="7500" b="30375" l="33500" r="63375">
                          <a14:foregroundMark x1="37432" y1="15268" x2="38000" y2="20000"/>
                          <a14:foregroundMark x1="37112" y1="12598" x2="37395" y2="14957"/>
                          <a14:foregroundMark x1="36500" y1="7500" x2="36816" y2="10133"/>
                          <a14:foregroundMark x1="33500" y1="18750" x2="39750" y2="26125"/>
                          <a14:foregroundMark x1="39750" y1="26125" x2="43750" y2="22875"/>
                          <a14:foregroundMark x1="53875" y1="11250" x2="58000" y2="26625"/>
                          <a14:foregroundMark x1="37000" y1="30125" x2="43125" y2="30250"/>
                          <a14:foregroundMark x1="63375" y1="24750" x2="63375" y2="24750"/>
                          <a14:backgroundMark x1="37375" y1="11250" x2="37375" y2="11250"/>
                          <a14:backgroundMark x1="36500" y1="10250" x2="37375" y2="12500"/>
                          <a14:backgroundMark x1="36750" y1="13125" x2="36750" y2="10625"/>
                          <a14:backgroundMark x1="37125" y1="12875" x2="37125" y2="11500"/>
                        </a14:backgroundRemoval>
                      </a14:imgEffect>
                    </a14:imgLayer>
                  </a14:imgProps>
                </a:ext>
                <a:ext uri="{28A0092B-C50C-407E-A947-70E740481C1C}">
                  <a14:useLocalDpi xmlns:a14="http://schemas.microsoft.com/office/drawing/2010/main" val="0"/>
                </a:ext>
              </a:extLst>
            </a:blip>
            <a:srcRect l="32232" t="4894" r="33963" b="66786"/>
            <a:stretch/>
          </p:blipFill>
          <p:spPr bwMode="auto">
            <a:xfrm>
              <a:off x="461047" y="2872413"/>
              <a:ext cx="1104317" cy="92515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Decal Dán Tường Hình Cây Xương Rồng | Shopee Việt Nam">
              <a:extLst>
                <a:ext uri="{FF2B5EF4-FFF2-40B4-BE49-F238E27FC236}">
                  <a16:creationId xmlns:a16="http://schemas.microsoft.com/office/drawing/2014/main" xmlns="" id="{FA9692C2-66DF-4C79-AD81-43D006B7162B}"/>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2">
                      <a14:imgEffect>
                        <a14:backgroundRemoval t="36250" b="58375" l="1375" r="29875">
                          <a14:foregroundMark x1="2250" y1="40625" x2="3875" y2="49500"/>
                          <a14:foregroundMark x1="1375" y1="56375" x2="11000" y2="57375"/>
                          <a14:foregroundMark x1="11000" y1="57375" x2="12750" y2="57000"/>
                          <a14:foregroundMark x1="4875" y1="53250" x2="10500" y2="53250"/>
                          <a14:foregroundMark x1="12500" y1="36250" x2="13625" y2="36250"/>
                          <a14:foregroundMark x1="22750" y1="41250" x2="25125" y2="57000"/>
                          <a14:foregroundMark x1="24375" y1="40000" x2="29375" y2="47875"/>
                          <a14:foregroundMark x1="29375" y1="47875" x2="29750" y2="49125"/>
                          <a14:foregroundMark x1="20250" y1="56500" x2="29875" y2="51125"/>
                          <a14:foregroundMark x1="20000" y1="57750" x2="27000" y2="58375"/>
                          <a14:foregroundMark x1="4250" y1="58000" x2="11125" y2="57625"/>
                        </a14:backgroundRemoval>
                      </a14:imgEffect>
                    </a14:imgLayer>
                  </a14:imgProps>
                </a:ext>
                <a:ext uri="{28A0092B-C50C-407E-A947-70E740481C1C}">
                  <a14:useLocalDpi xmlns:a14="http://schemas.microsoft.com/office/drawing/2010/main" val="0"/>
                </a:ext>
              </a:extLst>
            </a:blip>
            <a:srcRect l="-1" t="33807" r="68657" b="39939"/>
            <a:stretch/>
          </p:blipFill>
          <p:spPr bwMode="auto">
            <a:xfrm>
              <a:off x="7821883" y="2170282"/>
              <a:ext cx="958635" cy="80293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Decal Dán Tường Hình Cây Xương Rồng | Shopee Việt Nam">
              <a:extLst>
                <a:ext uri="{FF2B5EF4-FFF2-40B4-BE49-F238E27FC236}">
                  <a16:creationId xmlns:a16="http://schemas.microsoft.com/office/drawing/2014/main" xmlns="" id="{2E721316-16BD-4BED-97E2-B47BBE66C7A9}"/>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2">
                      <a14:imgEffect>
                        <a14:backgroundRemoval t="64500" b="96750" l="66250" r="99250">
                          <a14:foregroundMark x1="66375" y1="70125" x2="67625" y2="73625"/>
                          <a14:foregroundMark x1="70750" y1="66875" x2="71750" y2="66875"/>
                          <a14:foregroundMark x1="79000" y1="69125" x2="80250" y2="68875"/>
                          <a14:foregroundMark x1="78375" y1="76125" x2="79000" y2="76125"/>
                          <a14:foregroundMark x1="85500" y1="76375" x2="90625" y2="91875"/>
                          <a14:foregroundMark x1="85500" y1="87125" x2="91625" y2="94375"/>
                          <a14:foregroundMark x1="91625" y1="94375" x2="95125" y2="86500"/>
                          <a14:foregroundMark x1="84875" y1="87750" x2="90375" y2="95500"/>
                          <a14:foregroundMark x1="90375" y1="95500" x2="94375" y2="95500"/>
                          <a14:foregroundMark x1="96750" y1="88375" x2="96375" y2="86250"/>
                          <a14:foregroundMark x1="98000" y1="81125" x2="99250" y2="80500"/>
                          <a14:foregroundMark x1="96250" y1="90000" x2="96250" y2="91269"/>
                          <a14:foregroundMark x1="87250" y1="92250" x2="94750" y2="96242"/>
                          <a14:foregroundMark x1="93750" y1="96625" x2="87250" y2="91875"/>
                          <a14:foregroundMark x1="87250" y1="92625" x2="92250" y2="96000"/>
                          <a14:foregroundMark x1="89000" y1="96000" x2="89000" y2="93250"/>
                          <a14:foregroundMark x1="87750" y1="96000" x2="87500" y2="91625"/>
                          <a14:foregroundMark x1="87125" y1="95500" x2="86500" y2="92000"/>
                          <a14:foregroundMark x1="66375" y1="69250" x2="67250" y2="70375"/>
                          <a14:foregroundMark x1="66250" y1="71375" x2="66625" y2="75125"/>
                          <a14:foregroundMark x1="79250" y1="75750" x2="79625" y2="76125"/>
                          <a14:foregroundMark x1="95125" y1="96000" x2="95625" y2="90625"/>
                          <a14:foregroundMark x1="95750" y1="93875" x2="95750" y2="92000"/>
                          <a14:foregroundMark x1="96000" y1="94125" x2="96000" y2="91375"/>
                          <a14:foregroundMark x1="70125" y1="96750" x2="75750" y2="96750"/>
                          <a14:foregroundMark x1="88750" y1="86500" x2="91625" y2="87125"/>
                          <a14:foregroundMark x1="86250" y1="86625" x2="89625" y2="85875"/>
                          <a14:backgroundMark x1="96625" y1="91250" x2="97000" y2="98625"/>
                        </a14:backgroundRemoval>
                      </a14:imgEffect>
                    </a14:imgLayer>
                  </a14:imgProps>
                </a:ext>
                <a:ext uri="{28A0092B-C50C-407E-A947-70E740481C1C}">
                  <a14:useLocalDpi xmlns:a14="http://schemas.microsoft.com/office/drawing/2010/main" val="0"/>
                </a:ext>
              </a:extLst>
            </a:blip>
            <a:srcRect l="83494" t="60618"/>
            <a:stretch/>
          </p:blipFill>
          <p:spPr bwMode="auto">
            <a:xfrm>
              <a:off x="8083050" y="2546126"/>
              <a:ext cx="541103" cy="129104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Decal Dán Tường Hình Cây Xương Rồng | Shopee Việt Nam">
              <a:extLst>
                <a:ext uri="{FF2B5EF4-FFF2-40B4-BE49-F238E27FC236}">
                  <a16:creationId xmlns:a16="http://schemas.microsoft.com/office/drawing/2014/main" xmlns="" id="{7083BDCD-20C7-4002-9491-5EA30F2E2D32}"/>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2">
                      <a14:imgEffect>
                        <a14:backgroundRemoval t="64500" b="96750" l="66250" r="99250">
                          <a14:foregroundMark x1="66375" y1="70125" x2="67625" y2="73625"/>
                          <a14:foregroundMark x1="70750" y1="66875" x2="71750" y2="66875"/>
                          <a14:foregroundMark x1="79000" y1="69125" x2="80250" y2="68875"/>
                          <a14:foregroundMark x1="78375" y1="76125" x2="79000" y2="76125"/>
                          <a14:foregroundMark x1="85500" y1="76375" x2="90625" y2="91875"/>
                          <a14:foregroundMark x1="85500" y1="87125" x2="91625" y2="94375"/>
                          <a14:foregroundMark x1="91625" y1="94375" x2="95125" y2="86500"/>
                          <a14:foregroundMark x1="84875" y1="87750" x2="90375" y2="95500"/>
                          <a14:foregroundMark x1="90375" y1="95500" x2="94375" y2="95500"/>
                          <a14:foregroundMark x1="96750" y1="88375" x2="96375" y2="86250"/>
                          <a14:foregroundMark x1="98000" y1="81125" x2="99250" y2="80500"/>
                          <a14:foregroundMark x1="96250" y1="90000" x2="96250" y2="91269"/>
                          <a14:foregroundMark x1="87250" y1="92250" x2="94750" y2="96242"/>
                          <a14:foregroundMark x1="93750" y1="96625" x2="87250" y2="91875"/>
                          <a14:foregroundMark x1="87250" y1="92625" x2="92250" y2="96000"/>
                          <a14:foregroundMark x1="89000" y1="96000" x2="89000" y2="93250"/>
                          <a14:foregroundMark x1="87750" y1="96000" x2="87500" y2="91625"/>
                          <a14:foregroundMark x1="87125" y1="95500" x2="86500" y2="92000"/>
                          <a14:foregroundMark x1="66375" y1="69250" x2="67250" y2="70375"/>
                          <a14:foregroundMark x1="66250" y1="71375" x2="66625" y2="75125"/>
                          <a14:foregroundMark x1="79250" y1="75750" x2="79625" y2="76125"/>
                          <a14:foregroundMark x1="95125" y1="96000" x2="95625" y2="90625"/>
                          <a14:foregroundMark x1="95750" y1="93875" x2="95750" y2="92000"/>
                          <a14:foregroundMark x1="96000" y1="94125" x2="96000" y2="91375"/>
                          <a14:foregroundMark x1="70125" y1="96750" x2="75750" y2="96750"/>
                          <a14:foregroundMark x1="88750" y1="86500" x2="91625" y2="87125"/>
                          <a14:foregroundMark x1="86250" y1="86625" x2="89625" y2="85875"/>
                          <a14:backgroundMark x1="96625" y1="91250" x2="97000" y2="98625"/>
                        </a14:backgroundRemoval>
                      </a14:imgEffect>
                    </a14:imgLayer>
                  </a14:imgProps>
                </a:ext>
                <a:ext uri="{28A0092B-C50C-407E-A947-70E740481C1C}">
                  <a14:useLocalDpi xmlns:a14="http://schemas.microsoft.com/office/drawing/2010/main" val="0"/>
                </a:ext>
              </a:extLst>
            </a:blip>
            <a:srcRect l="63528" t="60618" r="16903"/>
            <a:stretch/>
          </p:blipFill>
          <p:spPr bwMode="auto">
            <a:xfrm>
              <a:off x="7538144" y="2458081"/>
              <a:ext cx="661159" cy="133057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Empty Wooden Brown Shelves Vector Cartoon Stock Vector (Royalty Free)  608937794">
              <a:extLst>
                <a:ext uri="{FF2B5EF4-FFF2-40B4-BE49-F238E27FC236}">
                  <a16:creationId xmlns:a16="http://schemas.microsoft.com/office/drawing/2014/main" xmlns="" id="{E1D578EC-2276-45CD-A0D9-F41F67EB50D2}"/>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8155" r="91416">
                          <a14:foregroundMark x1="11159" y1="18929" x2="54578" y2="22397"/>
                          <a14:foregroundMark x1="80246" y1="22487" x2="87554" y2="22143"/>
                          <a14:foregroundMark x1="87554" y1="22143" x2="90558" y2="20357"/>
                          <a14:foregroundMark x1="8584" y1="47857" x2="8584" y2="47857"/>
                          <a14:foregroundMark x1="91416" y1="47857" x2="91416" y2="47857"/>
                          <a14:foregroundMark x1="8155" y1="72857" x2="87554" y2="73571"/>
                          <a14:foregroundMark x1="91416" y1="73571" x2="91416" y2="73571"/>
                          <a14:backgroundMark x1="60515" y1="24643" x2="71674" y2="24643"/>
                          <a14:backgroundMark x1="53648" y1="23571" x2="78541" y2="24643"/>
                        </a14:backgroundRemoval>
                      </a14:imgEffect>
                    </a14:imgLayer>
                  </a14:imgProps>
                </a:ext>
                <a:ext uri="{28A0092B-C50C-407E-A947-70E740481C1C}">
                  <a14:useLocalDpi xmlns:a14="http://schemas.microsoft.com/office/drawing/2010/main" val="0"/>
                </a:ext>
              </a:extLst>
            </a:blip>
            <a:srcRect/>
            <a:stretch>
              <a:fillRect/>
            </a:stretch>
          </p:blipFill>
          <p:spPr bwMode="auto">
            <a:xfrm>
              <a:off x="59662" y="-189215"/>
              <a:ext cx="2451999" cy="294660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2" descr="10 Plants ý tưởng | nhật ký nghệ thuật, nghệ thuật chữ viết, nghệ thuật  viết chữ">
              <a:extLst>
                <a:ext uri="{FF2B5EF4-FFF2-40B4-BE49-F238E27FC236}">
                  <a16:creationId xmlns:a16="http://schemas.microsoft.com/office/drawing/2014/main" xmlns="" id="{9806F57B-1331-489B-A469-FFA449D8FB68}"/>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9">
                      <a14:imgEffect>
                        <a14:backgroundRemoval t="71053" b="96682" l="55439" r="70000">
                          <a14:foregroundMark x1="60702" y1="71968" x2="66140" y2="87414"/>
                          <a14:foregroundMark x1="65034" y1="78902" x2="68421" y2="91648"/>
                          <a14:foregroundMark x1="63860" y1="74485" x2="64398" y2="76509"/>
                          <a14:foregroundMark x1="57411" y1="80920" x2="56316" y2="90732"/>
                          <a14:foregroundMark x1="58246" y1="73455" x2="58119" y2="74595"/>
                          <a14:foregroundMark x1="67014" y1="78719" x2="68947" y2="86842"/>
                          <a14:foregroundMark x1="65789" y1="73570" x2="66443" y2="76320"/>
                          <a14:foregroundMark x1="60351" y1="71281" x2="64561" y2="71739"/>
                          <a14:foregroundMark x1="59123" y1="75057" x2="59123" y2="80664"/>
                          <a14:foregroundMark x1="55439" y1="83753" x2="56667" y2="89703"/>
                          <a14:foregroundMark x1="55965" y1="89703" x2="55614" y2="92449"/>
                          <a14:foregroundMark x1="58246" y1="93707" x2="66842" y2="93707"/>
                          <a14:foregroundMark x1="69298" y1="84783" x2="65789" y2="76545"/>
                          <a14:foregroundMark x1="67719" y1="94050" x2="69298" y2="87643"/>
                          <a14:foregroundMark x1="66140" y1="75858" x2="70000" y2="85584"/>
                          <a14:backgroundMark x1="57518" y1="75057" x2="57544" y2="74828"/>
                          <a14:backgroundMark x1="58246" y1="74600" x2="58211" y2="75057"/>
                        </a14:backgroundRemoval>
                      </a14:imgEffect>
                      <a14:imgEffect>
                        <a14:sharpenSoften amount="50000"/>
                      </a14:imgEffect>
                    </a14:imgLayer>
                  </a14:imgProps>
                </a:ext>
                <a:ext uri="{28A0092B-C50C-407E-A947-70E740481C1C}">
                  <a14:useLocalDpi xmlns:a14="http://schemas.microsoft.com/office/drawing/2010/main" val="0"/>
                </a:ext>
              </a:extLst>
            </a:blip>
            <a:srcRect l="54087" t="68439" r="29430" b="6847"/>
            <a:stretch/>
          </p:blipFill>
          <p:spPr bwMode="auto">
            <a:xfrm>
              <a:off x="6172622" y="1300927"/>
              <a:ext cx="552893" cy="127115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10 Plants ý tưởng | nhật ký nghệ thuật, nghệ thuật chữ viết, nghệ thuật  viết chữ">
              <a:extLst>
                <a:ext uri="{FF2B5EF4-FFF2-40B4-BE49-F238E27FC236}">
                  <a16:creationId xmlns:a16="http://schemas.microsoft.com/office/drawing/2014/main" xmlns="" id="{254DED08-4F9C-43D2-A709-C8DD43182B91}"/>
                </a:ext>
              </a:extLst>
            </p:cNvPr>
            <p:cNvPicPr>
              <a:picLocks noChangeAspect="1" noChangeArrowheads="1"/>
            </p:cNvPicPr>
            <p:nvPr/>
          </p:nvPicPr>
          <p:blipFill rotWithShape="1">
            <a:blip r:embed="rId20">
              <a:extLst>
                <a:ext uri="{BEBA8EAE-BF5A-486C-A8C5-ECC9F3942E4B}">
                  <a14:imgProps xmlns:a14="http://schemas.microsoft.com/office/drawing/2010/main">
                    <a14:imgLayer r:embed="rId19">
                      <a14:imgEffect>
                        <a14:backgroundRemoval t="29062" b="41648" l="28246" r="54912">
                          <a14:foregroundMark x1="31228" y1="34783" x2="45263" y2="31922"/>
                          <a14:foregroundMark x1="45263" y1="31922" x2="53509" y2="32265"/>
                          <a14:foregroundMark x1="41754" y1="31236" x2="33158" y2="38787"/>
                          <a14:foregroundMark x1="33158" y1="38787" x2="33158" y2="39703"/>
                          <a14:foregroundMark x1="30702" y1="38902" x2="38947" y2="31808"/>
                          <a14:foregroundMark x1="34035" y1="31693" x2="49123" y2="34325"/>
                          <a14:foregroundMark x1="49123" y1="34325" x2="51228" y2="33867"/>
                          <a14:foregroundMark x1="29649" y1="35355" x2="35439" y2="39474"/>
                          <a14:foregroundMark x1="33158" y1="41533" x2="43684" y2="41533"/>
                          <a14:foregroundMark x1="34035" y1="30778" x2="48772" y2="30664"/>
                          <a14:foregroundMark x1="48772" y1="30664" x2="50000" y2="30664"/>
                          <a14:foregroundMark x1="30702" y1="33295" x2="32807" y2="31465"/>
                          <a14:foregroundMark x1="28421" y1="35126" x2="32807" y2="31236"/>
                          <a14:foregroundMark x1="29298" y1="35584" x2="33860" y2="38215"/>
                          <a14:foregroundMark x1="29123" y1="33867" x2="42632" y2="30092"/>
                          <a14:foregroundMark x1="42632" y1="30092" x2="51228" y2="31693"/>
                          <a14:foregroundMark x1="49649" y1="30435" x2="50000" y2="30206"/>
                          <a14:foregroundMark x1="50000" y1="30206" x2="50000" y2="30206"/>
                          <a14:foregroundMark x1="40526" y1="30206" x2="33509" y2="31693"/>
                          <a14:foregroundMark x1="33860" y1="30664" x2="40175" y2="30435"/>
                          <a14:foregroundMark x1="34035" y1="30664" x2="41754" y2="30664"/>
                          <a14:foregroundMark x1="34737" y1="30206" x2="42105" y2="30206"/>
                          <a14:foregroundMark x1="45789" y1="39817" x2="47719" y2="35698"/>
                          <a14:foregroundMark x1="48246" y1="37529" x2="49033" y2="37109"/>
                          <a14:foregroundMark x1="50877" y1="29748" x2="53333" y2="31350"/>
                          <a14:foregroundMark x1="52807" y1="30320" x2="54912" y2="32609"/>
                          <a14:foregroundMark x1="48246" y1="36499" x2="48070" y2="37757"/>
                          <a14:foregroundMark x1="29298" y1="35240" x2="34737" y2="30549"/>
                          <a14:foregroundMark x1="28947" y1="33638" x2="34737" y2="30892"/>
                          <a14:backgroundMark x1="49605" y1="36580" x2="54035" y2="34439"/>
                        </a14:backgroundRemoval>
                      </a14:imgEffect>
                      <a14:imgEffect>
                        <a14:sharpenSoften amount="50000"/>
                      </a14:imgEffect>
                    </a14:imgLayer>
                  </a14:imgProps>
                </a:ext>
                <a:ext uri="{28A0092B-C50C-407E-A947-70E740481C1C}">
                  <a14:useLocalDpi xmlns:a14="http://schemas.microsoft.com/office/drawing/2010/main" val="0"/>
                </a:ext>
              </a:extLst>
            </a:blip>
            <a:srcRect l="28411" t="27509" r="43050" b="56780"/>
            <a:stretch/>
          </p:blipFill>
          <p:spPr bwMode="auto">
            <a:xfrm>
              <a:off x="2283357" y="1796522"/>
              <a:ext cx="957303" cy="80807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6" descr="Empty Wooden Brown Shelves Vector Cartoon Stock Vector (Royalty Free)  608937794">
              <a:extLst>
                <a:ext uri="{FF2B5EF4-FFF2-40B4-BE49-F238E27FC236}">
                  <a16:creationId xmlns:a16="http://schemas.microsoft.com/office/drawing/2014/main" xmlns="" id="{74ED4219-8745-4EB6-A0CC-87B8743662DF}"/>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8155" r="91416">
                          <a14:foregroundMark x1="11159" y1="18929" x2="54578" y2="22397"/>
                          <a14:foregroundMark x1="80246" y1="22487" x2="87554" y2="22143"/>
                          <a14:foregroundMark x1="87554" y1="22143" x2="90558" y2="20357"/>
                          <a14:foregroundMark x1="8584" y1="47857" x2="8584" y2="47857"/>
                          <a14:foregroundMark x1="91416" y1="47857" x2="91416" y2="47857"/>
                          <a14:foregroundMark x1="8155" y1="72857" x2="87554" y2="73571"/>
                          <a14:foregroundMark x1="91416" y1="73571" x2="91416" y2="73571"/>
                          <a14:backgroundMark x1="60515" y1="24643" x2="71674" y2="24643"/>
                          <a14:backgroundMark x1="53648" y1="23571" x2="78541" y2="24643"/>
                        </a14:backgroundRemoval>
                      </a14:imgEffect>
                    </a14:imgLayer>
                  </a14:imgProps>
                </a:ext>
                <a:ext uri="{28A0092B-C50C-407E-A947-70E740481C1C}">
                  <a14:useLocalDpi xmlns:a14="http://schemas.microsoft.com/office/drawing/2010/main" val="0"/>
                </a:ext>
              </a:extLst>
            </a:blip>
            <a:srcRect/>
            <a:stretch>
              <a:fillRect/>
            </a:stretch>
          </p:blipFill>
          <p:spPr bwMode="auto">
            <a:xfrm>
              <a:off x="6676753" y="-189215"/>
              <a:ext cx="2506979" cy="301267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descr="10 Plants ý tưởng | nhật ký nghệ thuật, nghệ thuật chữ viết, nghệ thuật  viết chữ">
              <a:extLst>
                <a:ext uri="{FF2B5EF4-FFF2-40B4-BE49-F238E27FC236}">
                  <a16:creationId xmlns:a16="http://schemas.microsoft.com/office/drawing/2014/main" xmlns="" id="{C53890F1-742C-4417-986C-DE0D5B154037}"/>
                </a:ext>
              </a:extLst>
            </p:cNvPr>
            <p:cNvPicPr>
              <a:picLocks noChangeAspect="1" noChangeArrowheads="1"/>
            </p:cNvPicPr>
            <p:nvPr/>
          </p:nvPicPr>
          <p:blipFill rotWithShape="1">
            <a:blip r:embed="rId21">
              <a:extLst>
                <a:ext uri="{BEBA8EAE-BF5A-486C-A8C5-ECC9F3942E4B}">
                  <a14:imgProps xmlns:a14="http://schemas.microsoft.com/office/drawing/2010/main">
                    <a14:imgLayer r:embed="rId19">
                      <a14:imgEffect>
                        <a14:backgroundRemoval t="8696" b="30549" l="7895" r="27895">
                          <a14:foregroundMark x1="14035" y1="9268" x2="14035" y2="9268"/>
                          <a14:foregroundMark x1="17193" y1="8924" x2="17193" y2="8924"/>
                          <a14:foregroundMark x1="10702" y1="29863" x2="22456" y2="29634"/>
                          <a14:foregroundMark x1="14561" y1="30549" x2="20175" y2="30549"/>
                        </a14:backgroundRemoval>
                      </a14:imgEffect>
                    </a14:imgLayer>
                  </a14:imgProps>
                </a:ext>
                <a:ext uri="{28A0092B-C50C-407E-A947-70E740481C1C}">
                  <a14:useLocalDpi xmlns:a14="http://schemas.microsoft.com/office/drawing/2010/main" val="0"/>
                </a:ext>
              </a:extLst>
            </a:blip>
            <a:srcRect l="5419" t="6895" r="69590" b="67805"/>
            <a:stretch/>
          </p:blipFill>
          <p:spPr bwMode="auto">
            <a:xfrm>
              <a:off x="390108" y="491759"/>
              <a:ext cx="446992" cy="69385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2" descr="10 Plants ý tưởng | nhật ký nghệ thuật, nghệ thuật chữ viết, nghệ thuật  viết chữ">
              <a:extLst>
                <a:ext uri="{FF2B5EF4-FFF2-40B4-BE49-F238E27FC236}">
                  <a16:creationId xmlns:a16="http://schemas.microsoft.com/office/drawing/2014/main" xmlns="" id="{6AEB5337-2935-4DE8-ADFC-BFDF9EE658E9}"/>
                </a:ext>
              </a:extLst>
            </p:cNvPr>
            <p:cNvPicPr>
              <a:picLocks noChangeAspect="1" noChangeArrowheads="1"/>
            </p:cNvPicPr>
            <p:nvPr/>
          </p:nvPicPr>
          <p:blipFill rotWithShape="1">
            <a:blip r:embed="rId22">
              <a:extLst>
                <a:ext uri="{BEBA8EAE-BF5A-486C-A8C5-ECC9F3942E4B}">
                  <a14:imgProps xmlns:a14="http://schemas.microsoft.com/office/drawing/2010/main">
                    <a14:imgLayer r:embed="rId19">
                      <a14:imgEffect>
                        <a14:backgroundRemoval t="4577" b="26430" l="31053" r="53860">
                          <a14:foregroundMark x1="36667" y1="26430" x2="45263" y2="25172"/>
                        </a14:backgroundRemoval>
                      </a14:imgEffect>
                    </a14:imgLayer>
                  </a14:imgProps>
                </a:ext>
                <a:ext uri="{28A0092B-C50C-407E-A947-70E740481C1C}">
                  <a14:useLocalDpi xmlns:a14="http://schemas.microsoft.com/office/drawing/2010/main" val="0"/>
                </a:ext>
              </a:extLst>
            </a:blip>
            <a:srcRect l="28388" t="2097" r="43214" b="72255"/>
            <a:stretch/>
          </p:blipFill>
          <p:spPr bwMode="auto">
            <a:xfrm>
              <a:off x="909661" y="281032"/>
              <a:ext cx="656882" cy="9097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10 Plants ý tưởng | nhật ký nghệ thuật, nghệ thuật chữ viết, nghệ thuật  viết chữ">
              <a:extLst>
                <a:ext uri="{FF2B5EF4-FFF2-40B4-BE49-F238E27FC236}">
                  <a16:creationId xmlns:a16="http://schemas.microsoft.com/office/drawing/2014/main" xmlns="" id="{47BF10EA-029E-4290-9829-22170C7B8028}"/>
                </a:ext>
              </a:extLst>
            </p:cNvPr>
            <p:cNvPicPr>
              <a:picLocks noChangeAspect="1" noChangeArrowheads="1"/>
            </p:cNvPicPr>
            <p:nvPr/>
          </p:nvPicPr>
          <p:blipFill rotWithShape="1">
            <a:blip r:embed="rId23">
              <a:extLst>
                <a:ext uri="{BEBA8EAE-BF5A-486C-A8C5-ECC9F3942E4B}">
                  <a14:imgProps xmlns:a14="http://schemas.microsoft.com/office/drawing/2010/main">
                    <a14:imgLayer r:embed="rId19">
                      <a14:imgEffect>
                        <a14:backgroundRemoval t="45538" b="69908" l="29474" r="51930">
                          <a14:foregroundMark x1="30351" y1="51259" x2="30351" y2="51259"/>
                          <a14:foregroundMark x1="31053" y1="55606" x2="31053" y2="55606"/>
                          <a14:foregroundMark x1="29649" y1="55606" x2="29649" y2="55606"/>
                          <a14:foregroundMark x1="39474" y1="68879" x2="39474" y2="68879"/>
                          <a14:foregroundMark x1="35614" y1="69451" x2="42807" y2="69908"/>
                          <a14:foregroundMark x1="35965" y1="45538" x2="35965" y2="45538"/>
                        </a14:backgroundRemoval>
                      </a14:imgEffect>
                    </a14:imgLayer>
                  </a14:imgProps>
                </a:ext>
                <a:ext uri="{28A0092B-C50C-407E-A947-70E740481C1C}">
                  <a14:useLocalDpi xmlns:a14="http://schemas.microsoft.com/office/drawing/2010/main" val="0"/>
                </a:ext>
              </a:extLst>
            </a:blip>
            <a:srcRect l="27489" t="42712" r="45188" b="27889"/>
            <a:stretch/>
          </p:blipFill>
          <p:spPr bwMode="auto">
            <a:xfrm>
              <a:off x="8049933" y="8233"/>
              <a:ext cx="731151" cy="120631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2" descr="10 Plants ý tưởng | nhật ký nghệ thuật, nghệ thuật chữ viết, nghệ thuật  viết chữ">
              <a:extLst>
                <a:ext uri="{FF2B5EF4-FFF2-40B4-BE49-F238E27FC236}">
                  <a16:creationId xmlns:a16="http://schemas.microsoft.com/office/drawing/2014/main" xmlns="" id="{59B93ED4-8FF8-4FB4-AD53-63F356262B7D}"/>
                </a:ext>
              </a:extLst>
            </p:cNvPr>
            <p:cNvPicPr>
              <a:picLocks noChangeAspect="1" noChangeArrowheads="1"/>
            </p:cNvPicPr>
            <p:nvPr/>
          </p:nvPicPr>
          <p:blipFill rotWithShape="1">
            <a:blip r:embed="rId24">
              <a:extLst>
                <a:ext uri="{BEBA8EAE-BF5A-486C-A8C5-ECC9F3942E4B}">
                  <a14:imgProps xmlns:a14="http://schemas.microsoft.com/office/drawing/2010/main">
                    <a14:imgLayer r:embed="rId19">
                      <a14:imgEffect>
                        <a14:backgroundRemoval t="8467" b="35240" l="74211" r="97018">
                          <a14:foregroundMark x1="77018" y1="8467" x2="79649" y2="10641"/>
                          <a14:foregroundMark x1="78947" y1="35240" x2="78947" y2="35240"/>
                        </a14:backgroundRemoval>
                      </a14:imgEffect>
                    </a14:imgLayer>
                  </a14:imgProps>
                </a:ext>
                <a:ext uri="{28A0092B-C50C-407E-A947-70E740481C1C}">
                  <a14:useLocalDpi xmlns:a14="http://schemas.microsoft.com/office/drawing/2010/main" val="0"/>
                </a:ext>
              </a:extLst>
            </a:blip>
            <a:srcRect l="71461" t="6504" b="61442"/>
            <a:stretch/>
          </p:blipFill>
          <p:spPr bwMode="auto">
            <a:xfrm>
              <a:off x="1707439" y="173700"/>
              <a:ext cx="613591" cy="105675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2" descr="10 Plants ý tưởng | nhật ký nghệ thuật, nghệ thuật chữ viết, nghệ thuật  viết chữ">
              <a:extLst>
                <a:ext uri="{FF2B5EF4-FFF2-40B4-BE49-F238E27FC236}">
                  <a16:creationId xmlns:a16="http://schemas.microsoft.com/office/drawing/2014/main" xmlns="" id="{07196C40-DF8B-45E6-A5E0-435F58551869}"/>
                </a:ext>
              </a:extLst>
            </p:cNvPr>
            <p:cNvPicPr>
              <a:picLocks noChangeAspect="1" noChangeArrowheads="1"/>
            </p:cNvPicPr>
            <p:nvPr/>
          </p:nvPicPr>
          <p:blipFill rotWithShape="1">
            <a:blip r:embed="rId25">
              <a:extLst>
                <a:ext uri="{BEBA8EAE-BF5A-486C-A8C5-ECC9F3942E4B}">
                  <a14:imgProps xmlns:a14="http://schemas.microsoft.com/office/drawing/2010/main">
                    <a14:imgLayer r:embed="rId19">
                      <a14:imgEffect>
                        <a14:backgroundRemoval t="76545" b="97140" l="2632" r="26140">
                          <a14:foregroundMark x1="17895" y1="76545" x2="17895" y2="76545"/>
                          <a14:foregroundMark x1="26140" y1="81693" x2="26140" y2="81693"/>
                          <a14:foregroundMark x1="26140" y1="89016" x2="26140" y2="89016"/>
                        </a14:backgroundRemoval>
                      </a14:imgEffect>
                    </a14:imgLayer>
                  </a14:imgProps>
                </a:ext>
                <a:ext uri="{28A0092B-C50C-407E-A947-70E740481C1C}">
                  <a14:useLocalDpi xmlns:a14="http://schemas.microsoft.com/office/drawing/2010/main" val="0"/>
                </a:ext>
              </a:extLst>
            </a:blip>
            <a:srcRect t="74423" r="71561"/>
            <a:stretch/>
          </p:blipFill>
          <p:spPr bwMode="auto">
            <a:xfrm>
              <a:off x="499282" y="1179026"/>
              <a:ext cx="656882" cy="90585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2" descr="10 Plants ý tưởng | nhật ký nghệ thuật, nghệ thuật chữ viết, nghệ thuật  viết chữ">
              <a:extLst>
                <a:ext uri="{FF2B5EF4-FFF2-40B4-BE49-F238E27FC236}">
                  <a16:creationId xmlns:a16="http://schemas.microsoft.com/office/drawing/2014/main" xmlns="" id="{17D63DC8-00DD-4496-831D-74FC9B429D0E}"/>
                </a:ext>
              </a:extLst>
            </p:cNvPr>
            <p:cNvPicPr>
              <a:picLocks noChangeAspect="1" noChangeArrowheads="1"/>
            </p:cNvPicPr>
            <p:nvPr/>
          </p:nvPicPr>
          <p:blipFill rotWithShape="1">
            <a:blip r:embed="rId26">
              <a:extLst>
                <a:ext uri="{BEBA8EAE-BF5A-486C-A8C5-ECC9F3942E4B}">
                  <a14:imgProps xmlns:a14="http://schemas.microsoft.com/office/drawing/2010/main">
                    <a14:imgLayer r:embed="rId19">
                      <a14:imgEffect>
                        <a14:backgroundRemoval t="72998" b="91304" l="31053" r="50351">
                          <a14:foregroundMark x1="50175" y1="78719" x2="50175" y2="78719"/>
                          <a14:foregroundMark x1="37018" y1="90961" x2="46140" y2="89703"/>
                          <a14:foregroundMark x1="40351" y1="91304" x2="43860" y2="91304"/>
                        </a14:backgroundRemoval>
                      </a14:imgEffect>
                    </a14:imgLayer>
                  </a14:imgProps>
                </a:ext>
                <a:ext uri="{28A0092B-C50C-407E-A947-70E740481C1C}">
                  <a14:useLocalDpi xmlns:a14="http://schemas.microsoft.com/office/drawing/2010/main" val="0"/>
                </a:ext>
              </a:extLst>
            </a:blip>
            <a:srcRect l="28768" t="71070" r="46928" b="7690"/>
            <a:stretch/>
          </p:blipFill>
          <p:spPr bwMode="auto">
            <a:xfrm>
              <a:off x="1381980" y="1105877"/>
              <a:ext cx="601886" cy="80657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2" descr="10 Plants ý tưởng | nhật ký nghệ thuật, nghệ thuật chữ viết, nghệ thuật  viết chữ">
              <a:extLst>
                <a:ext uri="{FF2B5EF4-FFF2-40B4-BE49-F238E27FC236}">
                  <a16:creationId xmlns:a16="http://schemas.microsoft.com/office/drawing/2014/main" xmlns="" id="{9227BFE5-D030-427C-9220-883A070340A3}"/>
                </a:ext>
              </a:extLst>
            </p:cNvPr>
            <p:cNvPicPr>
              <a:picLocks noChangeAspect="1" noChangeArrowheads="1"/>
            </p:cNvPicPr>
            <p:nvPr/>
          </p:nvPicPr>
          <p:blipFill rotWithShape="1">
            <a:blip r:embed="rId27">
              <a:extLst>
                <a:ext uri="{BEBA8EAE-BF5A-486C-A8C5-ECC9F3942E4B}">
                  <a14:imgProps xmlns:a14="http://schemas.microsoft.com/office/drawing/2010/main">
                    <a14:imgLayer r:embed="rId19">
                      <a14:imgEffect>
                        <a14:backgroundRemoval t="32037" b="50229" l="52632" r="72281">
                          <a14:foregroundMark x1="61930" y1="50229" x2="61930" y2="50229"/>
                          <a14:foregroundMark x1="67895" y1="32838" x2="67895" y2="32838"/>
                          <a14:foregroundMark x1="67895" y1="32037" x2="67895" y2="32037"/>
                        </a14:backgroundRemoval>
                      </a14:imgEffect>
                    </a14:imgLayer>
                  </a14:imgProps>
                </a:ext>
                <a:ext uri="{28A0092B-C50C-407E-A947-70E740481C1C}">
                  <a14:useLocalDpi xmlns:a14="http://schemas.microsoft.com/office/drawing/2010/main" val="0"/>
                </a:ext>
              </a:extLst>
            </a:blip>
            <a:srcRect l="50269" t="30417" r="25251" b="47649"/>
            <a:stretch/>
          </p:blipFill>
          <p:spPr bwMode="auto">
            <a:xfrm>
              <a:off x="6867385" y="1167202"/>
              <a:ext cx="626992" cy="86143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descr="10 Plants ý tưởng | nhật ký nghệ thuật, nghệ thuật chữ viết, nghệ thuật  viết chữ">
              <a:extLst>
                <a:ext uri="{FF2B5EF4-FFF2-40B4-BE49-F238E27FC236}">
                  <a16:creationId xmlns:a16="http://schemas.microsoft.com/office/drawing/2014/main" xmlns="" id="{AD22DCAF-D1E9-4941-AEF1-39895B6751E4}"/>
                </a:ext>
              </a:extLst>
            </p:cNvPr>
            <p:cNvPicPr>
              <a:picLocks noChangeAspect="1" noChangeArrowheads="1"/>
            </p:cNvPicPr>
            <p:nvPr/>
          </p:nvPicPr>
          <p:blipFill rotWithShape="1">
            <a:blip r:embed="rId28">
              <a:extLst>
                <a:ext uri="{BEBA8EAE-BF5A-486C-A8C5-ECC9F3942E4B}">
                  <a14:imgProps xmlns:a14="http://schemas.microsoft.com/office/drawing/2010/main">
                    <a14:imgLayer r:embed="rId19">
                      <a14:imgEffect>
                        <a14:backgroundRemoval t="54920" b="72883" l="6316" r="25965">
                          <a14:foregroundMark x1="14035" y1="54920" x2="14035" y2="54920"/>
                          <a14:foregroundMark x1="12281" y1="72311" x2="21579" y2="72311"/>
                          <a14:foregroundMark x1="12632" y1="72883" x2="17895" y2="72883"/>
                        </a14:backgroundRemoval>
                      </a14:imgEffect>
                    </a14:imgLayer>
                  </a14:imgProps>
                </a:ext>
                <a:ext uri="{28A0092B-C50C-407E-A947-70E740481C1C}">
                  <a14:useLocalDpi xmlns:a14="http://schemas.microsoft.com/office/drawing/2010/main" val="0"/>
                </a:ext>
              </a:extLst>
            </a:blip>
            <a:srcRect l="3967" t="53214" r="71462" b="25777"/>
            <a:stretch/>
          </p:blipFill>
          <p:spPr bwMode="auto">
            <a:xfrm>
              <a:off x="7569366" y="1092494"/>
              <a:ext cx="695762" cy="91219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2" descr="10 Plants ý tưởng | nhật ký nghệ thuật, nghệ thuật chữ viết, nghệ thuật  viết chữ">
              <a:extLst>
                <a:ext uri="{FF2B5EF4-FFF2-40B4-BE49-F238E27FC236}">
                  <a16:creationId xmlns:a16="http://schemas.microsoft.com/office/drawing/2014/main" xmlns="" id="{0E069A1F-050F-4674-AB4B-6E6C3B601AA2}"/>
                </a:ext>
              </a:extLst>
            </p:cNvPr>
            <p:cNvPicPr>
              <a:picLocks noChangeAspect="1" noChangeArrowheads="1"/>
            </p:cNvPicPr>
            <p:nvPr/>
          </p:nvPicPr>
          <p:blipFill rotWithShape="1">
            <a:blip r:embed="rId29">
              <a:extLst>
                <a:ext uri="{BEBA8EAE-BF5A-486C-A8C5-ECC9F3942E4B}">
                  <a14:imgProps xmlns:a14="http://schemas.microsoft.com/office/drawing/2010/main">
                    <a14:imgLayer r:embed="rId19">
                      <a14:imgEffect>
                        <a14:backgroundRemoval t="79748" b="97712" l="74737" r="97193">
                          <a14:foregroundMark x1="77018" y1="80435" x2="77018" y2="80435"/>
                          <a14:foregroundMark x1="90175" y1="79748" x2="90175" y2="79748"/>
                        </a14:backgroundRemoval>
                      </a14:imgEffect>
                    </a14:imgLayer>
                  </a14:imgProps>
                </a:ext>
                <a:ext uri="{28A0092B-C50C-407E-A947-70E740481C1C}">
                  <a14:useLocalDpi xmlns:a14="http://schemas.microsoft.com/office/drawing/2010/main" val="0"/>
                </a:ext>
              </a:extLst>
            </a:blip>
            <a:srcRect l="72121" t="78760"/>
            <a:stretch/>
          </p:blipFill>
          <p:spPr bwMode="auto">
            <a:xfrm>
              <a:off x="8332889" y="1186525"/>
              <a:ext cx="806878" cy="100524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2" descr="10 Plants ý tưởng | nhật ký nghệ thuật, nghệ thuật chữ viết, nghệ thuật  viết chữ">
              <a:extLst>
                <a:ext uri="{FF2B5EF4-FFF2-40B4-BE49-F238E27FC236}">
                  <a16:creationId xmlns:a16="http://schemas.microsoft.com/office/drawing/2014/main" xmlns="" id="{386BEC0F-9387-4A5A-81BA-1C349859D75B}"/>
                </a:ext>
              </a:extLst>
            </p:cNvPr>
            <p:cNvPicPr>
              <a:picLocks noChangeAspect="1" noChangeArrowheads="1"/>
            </p:cNvPicPr>
            <p:nvPr/>
          </p:nvPicPr>
          <p:blipFill rotWithShape="1">
            <a:blip r:embed="rId30">
              <a:extLst>
                <a:ext uri="{BEBA8EAE-BF5A-486C-A8C5-ECC9F3942E4B}">
                  <a14:imgProps xmlns:a14="http://schemas.microsoft.com/office/drawing/2010/main">
                    <a14:imgLayer r:embed="rId19">
                      <a14:imgEffect>
                        <a14:backgroundRemoval t="34554" b="51144" l="7544" r="25088">
                          <a14:foregroundMark x1="18246" y1="34554" x2="18246" y2="34554"/>
                          <a14:foregroundMark x1="11053" y1="50915" x2="22807" y2="50458"/>
                          <a14:foregroundMark x1="16667" y1="51144" x2="18246" y2="51144"/>
                        </a14:backgroundRemoval>
                      </a14:imgEffect>
                    </a14:imgLayer>
                  </a14:imgProps>
                </a:ext>
                <a:ext uri="{28A0092B-C50C-407E-A947-70E740481C1C}">
                  <a14:useLocalDpi xmlns:a14="http://schemas.microsoft.com/office/drawing/2010/main" val="0"/>
                </a:ext>
              </a:extLst>
            </a:blip>
            <a:srcRect l="5421" t="33163" r="72627" b="47957"/>
            <a:stretch/>
          </p:blipFill>
          <p:spPr bwMode="auto">
            <a:xfrm>
              <a:off x="7216434" y="380762"/>
              <a:ext cx="618372" cy="81544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Cafe or restaurant terrace with wooden bar counter, seats, flowers and  plants. Vector cartoon set of furniture for outdoor cafeteria, chair,  bench, table, tea pot and cup isolated on white background Stock">
              <a:extLst>
                <a:ext uri="{FF2B5EF4-FFF2-40B4-BE49-F238E27FC236}">
                  <a16:creationId xmlns:a16="http://schemas.microsoft.com/office/drawing/2014/main" xmlns="" id="{C76FA0B3-07AC-44D2-9533-291D9A50A27F}"/>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5296" b="47952" l="67467" r="96385">
                          <a14:foregroundMark x1="76000" y1="27626" x2="76000" y2="27626"/>
                          <a14:foregroundMark x1="76000" y1="27626" x2="76000" y2="27626"/>
                          <a14:foregroundMark x1="76000" y1="27626" x2="76000" y2="27626"/>
                          <a14:foregroundMark x1="77077" y1="25971" x2="78846" y2="25971"/>
                          <a14:foregroundMark x1="78846" y1="26978" x2="78846" y2="26978"/>
                          <a14:foregroundMark x1="75769" y1="27626" x2="75769" y2="27194"/>
                        </a14:backgroundRemoval>
                      </a14:imgEffect>
                    </a14:imgLayer>
                  </a14:imgProps>
                </a:ext>
                <a:ext uri="{28A0092B-C50C-407E-A947-70E740481C1C}">
                  <a14:useLocalDpi xmlns:a14="http://schemas.microsoft.com/office/drawing/2010/main" val="0"/>
                </a:ext>
              </a:extLst>
            </a:blip>
            <a:srcRect l="63852" t="22464" b="49216"/>
            <a:stretch/>
          </p:blipFill>
          <p:spPr bwMode="auto">
            <a:xfrm>
              <a:off x="2563669" y="-189215"/>
              <a:ext cx="1858361" cy="1556860"/>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Rectangle: Rounded Corners 36">
            <a:extLst>
              <a:ext uri="{FF2B5EF4-FFF2-40B4-BE49-F238E27FC236}">
                <a16:creationId xmlns:a16="http://schemas.microsoft.com/office/drawing/2014/main" xmlns="" id="{B081F3EB-68D1-4C92-82AD-CB7D32D809BC}"/>
              </a:ext>
            </a:extLst>
          </p:cNvPr>
          <p:cNvSpPr/>
          <p:nvPr/>
        </p:nvSpPr>
        <p:spPr>
          <a:xfrm>
            <a:off x="3954832" y="3371864"/>
            <a:ext cx="4584236" cy="2111236"/>
          </a:xfrm>
          <a:prstGeom prst="roundRect">
            <a:avLst/>
          </a:prstGeom>
          <a:solidFill>
            <a:schemeClr val="accent3"/>
          </a:solidFill>
          <a:ln>
            <a:solidFill>
              <a:srgbClr val="6D1C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6000" b="1" i="0" u="none" strike="noStrike" kern="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KHỞI ĐỘNG</a:t>
            </a:r>
          </a:p>
        </p:txBody>
      </p:sp>
    </p:spTree>
    <p:extLst>
      <p:ext uri="{BB962C8B-B14F-4D97-AF65-F5344CB8AC3E}">
        <p14:creationId xmlns:p14="http://schemas.microsoft.com/office/powerpoint/2010/main" val="2686836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9C13047-4591-9F06-E5C2-7732976EF6F5}"/>
              </a:ext>
            </a:extLst>
          </p:cNvPr>
          <p:cNvPicPr>
            <a:picLocks noChangeAspect="1"/>
          </p:cNvPicPr>
          <p:nvPr/>
        </p:nvPicPr>
        <p:blipFill>
          <a:blip r:embed="rId3"/>
          <a:stretch>
            <a:fillRect/>
          </a:stretch>
        </p:blipFill>
        <p:spPr>
          <a:xfrm>
            <a:off x="92845" y="1154996"/>
            <a:ext cx="12004064" cy="2274005"/>
          </a:xfrm>
          <a:prstGeom prst="rect">
            <a:avLst/>
          </a:prstGeom>
        </p:spPr>
      </p:pic>
      <p:sp>
        <p:nvSpPr>
          <p:cNvPr id="2" name="Title 1">
            <a:extLst>
              <a:ext uri="{FF2B5EF4-FFF2-40B4-BE49-F238E27FC236}">
                <a16:creationId xmlns:a16="http://schemas.microsoft.com/office/drawing/2014/main" xmlns="" id="{10953EEF-F055-9E3C-C745-FAC5F6A9A3B2}"/>
              </a:ext>
            </a:extLst>
          </p:cNvPr>
          <p:cNvSpPr>
            <a:spLocks noGrp="1"/>
          </p:cNvSpPr>
          <p:nvPr>
            <p:ph type="title"/>
          </p:nvPr>
        </p:nvSpPr>
        <p:spPr>
          <a:xfrm>
            <a:off x="1576618" y="4516487"/>
            <a:ext cx="8653754" cy="763600"/>
          </a:xfrm>
        </p:spPr>
        <p:txBody>
          <a:bodyPr/>
          <a:lstStyle/>
          <a:p>
            <a:pPr algn="ctr"/>
            <a:r>
              <a:rPr lang="en-US" sz="8000" dirty="0" err="1">
                <a:latin typeface="Times New Roman" panose="02020603050405020304" pitchFamily="18" charset="0"/>
                <a:cs typeface="Times New Roman" panose="02020603050405020304" pitchFamily="18" charset="0"/>
              </a:rPr>
              <a:t>Thử</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tài</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đoán</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tên</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đồ</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dùng</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học</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tập</a:t>
            </a:r>
            <a:endParaRPr lang="en-US" sz="8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6905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mpa Thiên Long C-02">
            <a:extLst>
              <a:ext uri="{FF2B5EF4-FFF2-40B4-BE49-F238E27FC236}">
                <a16:creationId xmlns:a16="http://schemas.microsoft.com/office/drawing/2014/main" xmlns="" id="{9DEEE659-D066-4F6A-7C6B-D21ED64AA4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7282" y="394058"/>
            <a:ext cx="523875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C5C2C6E1-5D88-0334-359B-5FC4DA741DD9}"/>
              </a:ext>
            </a:extLst>
          </p:cNvPr>
          <p:cNvPicPr>
            <a:picLocks noChangeAspect="1"/>
          </p:cNvPicPr>
          <p:nvPr/>
        </p:nvPicPr>
        <p:blipFill rotWithShape="1">
          <a:blip r:embed="rId4">
            <a:extLst>
              <a:ext uri="{28A0092B-C50C-407E-A947-70E740481C1C}">
                <a14:useLocalDpi xmlns:a14="http://schemas.microsoft.com/office/drawing/2010/main" val="0"/>
              </a:ext>
            </a:extLst>
          </a:blip>
          <a:srcRect b="12355"/>
          <a:stretch/>
        </p:blipFill>
        <p:spPr>
          <a:xfrm>
            <a:off x="3533700" y="2084945"/>
            <a:ext cx="2585472" cy="1864622"/>
          </a:xfrm>
          <a:prstGeom prst="rect">
            <a:avLst/>
          </a:prstGeom>
        </p:spPr>
      </p:pic>
      <p:pic>
        <p:nvPicPr>
          <p:cNvPr id="5" name="Picture 4">
            <a:extLst>
              <a:ext uri="{FF2B5EF4-FFF2-40B4-BE49-F238E27FC236}">
                <a16:creationId xmlns:a16="http://schemas.microsoft.com/office/drawing/2014/main" xmlns="" id="{388F38BC-5B5E-307F-6CAE-F3194EA7D5F3}"/>
              </a:ext>
            </a:extLst>
          </p:cNvPr>
          <p:cNvPicPr>
            <a:picLocks noChangeAspect="1"/>
          </p:cNvPicPr>
          <p:nvPr/>
        </p:nvPicPr>
        <p:blipFill rotWithShape="1">
          <a:blip r:embed="rId5">
            <a:extLst>
              <a:ext uri="{28A0092B-C50C-407E-A947-70E740481C1C}">
                <a14:useLocalDpi xmlns:a14="http://schemas.microsoft.com/office/drawing/2010/main" val="0"/>
              </a:ext>
            </a:extLst>
          </a:blip>
          <a:srcRect b="10390"/>
          <a:stretch/>
        </p:blipFill>
        <p:spPr>
          <a:xfrm>
            <a:off x="1896655" y="1624145"/>
            <a:ext cx="2127475" cy="2316842"/>
          </a:xfrm>
          <a:prstGeom prst="rect">
            <a:avLst/>
          </a:prstGeom>
        </p:spPr>
      </p:pic>
      <p:pic>
        <p:nvPicPr>
          <p:cNvPr id="6" name="Picture 5">
            <a:extLst>
              <a:ext uri="{FF2B5EF4-FFF2-40B4-BE49-F238E27FC236}">
                <a16:creationId xmlns:a16="http://schemas.microsoft.com/office/drawing/2014/main" xmlns="" id="{D287ABAA-43AB-023B-9061-24C5EF87B4CD}"/>
              </a:ext>
            </a:extLst>
          </p:cNvPr>
          <p:cNvPicPr>
            <a:picLocks noChangeAspect="1"/>
          </p:cNvPicPr>
          <p:nvPr/>
        </p:nvPicPr>
        <p:blipFill rotWithShape="1">
          <a:blip r:embed="rId6">
            <a:extLst>
              <a:ext uri="{28A0092B-C50C-407E-A947-70E740481C1C}">
                <a14:useLocalDpi xmlns:a14="http://schemas.microsoft.com/office/drawing/2010/main" val="0"/>
              </a:ext>
            </a:extLst>
          </a:blip>
          <a:srcRect t="9795"/>
          <a:stretch/>
        </p:blipFill>
        <p:spPr>
          <a:xfrm>
            <a:off x="3960948" y="256625"/>
            <a:ext cx="2120087" cy="2338907"/>
          </a:xfrm>
          <a:prstGeom prst="rect">
            <a:avLst/>
          </a:prstGeom>
        </p:spPr>
      </p:pic>
      <p:pic>
        <p:nvPicPr>
          <p:cNvPr id="7" name="Picture 6">
            <a:extLst>
              <a:ext uri="{FF2B5EF4-FFF2-40B4-BE49-F238E27FC236}">
                <a16:creationId xmlns:a16="http://schemas.microsoft.com/office/drawing/2014/main" xmlns="" id="{5AD83442-20C0-EDA4-CB9C-8851532F8B32}"/>
              </a:ext>
            </a:extLst>
          </p:cNvPr>
          <p:cNvPicPr>
            <a:picLocks noChangeAspect="1"/>
          </p:cNvPicPr>
          <p:nvPr/>
        </p:nvPicPr>
        <p:blipFill rotWithShape="1">
          <a:blip r:embed="rId7">
            <a:extLst>
              <a:ext uri="{28A0092B-C50C-407E-A947-70E740481C1C}">
                <a14:useLocalDpi xmlns:a14="http://schemas.microsoft.com/office/drawing/2010/main" val="0"/>
              </a:ext>
            </a:extLst>
          </a:blip>
          <a:srcRect t="11936"/>
          <a:stretch/>
        </p:blipFill>
        <p:spPr>
          <a:xfrm>
            <a:off x="1838630" y="256624"/>
            <a:ext cx="2585472" cy="1873522"/>
          </a:xfrm>
          <a:prstGeom prst="rect">
            <a:avLst/>
          </a:prstGeom>
        </p:spPr>
      </p:pic>
      <p:pic>
        <p:nvPicPr>
          <p:cNvPr id="8" name="Picture 7">
            <a:extLst>
              <a:ext uri="{FF2B5EF4-FFF2-40B4-BE49-F238E27FC236}">
                <a16:creationId xmlns:a16="http://schemas.microsoft.com/office/drawing/2014/main" xmlns="" id="{14FA6C97-4F36-E792-5E98-8AA5D712EABF}"/>
              </a:ext>
            </a:extLst>
          </p:cNvPr>
          <p:cNvPicPr>
            <a:picLocks noChangeAspect="1"/>
          </p:cNvPicPr>
          <p:nvPr/>
        </p:nvPicPr>
        <p:blipFill rotWithShape="1">
          <a:blip r:embed="rId4">
            <a:extLst>
              <a:ext uri="{28A0092B-C50C-407E-A947-70E740481C1C}">
                <a14:useLocalDpi xmlns:a14="http://schemas.microsoft.com/office/drawing/2010/main" val="0"/>
              </a:ext>
            </a:extLst>
          </a:blip>
          <a:srcRect b="12355"/>
          <a:stretch/>
        </p:blipFill>
        <p:spPr>
          <a:xfrm>
            <a:off x="7767897" y="2051583"/>
            <a:ext cx="2585472" cy="1864622"/>
          </a:xfrm>
          <a:prstGeom prst="rect">
            <a:avLst/>
          </a:prstGeom>
        </p:spPr>
      </p:pic>
      <p:pic>
        <p:nvPicPr>
          <p:cNvPr id="9" name="Picture 8">
            <a:extLst>
              <a:ext uri="{FF2B5EF4-FFF2-40B4-BE49-F238E27FC236}">
                <a16:creationId xmlns:a16="http://schemas.microsoft.com/office/drawing/2014/main" xmlns="" id="{62012DB8-BDB1-9464-1601-6D605EA74F5E}"/>
              </a:ext>
            </a:extLst>
          </p:cNvPr>
          <p:cNvPicPr>
            <a:picLocks noChangeAspect="1"/>
          </p:cNvPicPr>
          <p:nvPr/>
        </p:nvPicPr>
        <p:blipFill rotWithShape="1">
          <a:blip r:embed="rId5">
            <a:extLst>
              <a:ext uri="{28A0092B-C50C-407E-A947-70E740481C1C}">
                <a14:useLocalDpi xmlns:a14="http://schemas.microsoft.com/office/drawing/2010/main" val="0"/>
              </a:ext>
            </a:extLst>
          </a:blip>
          <a:srcRect b="10390"/>
          <a:stretch/>
        </p:blipFill>
        <p:spPr>
          <a:xfrm>
            <a:off x="6095308" y="1598381"/>
            <a:ext cx="2127475" cy="2316842"/>
          </a:xfrm>
          <a:prstGeom prst="rect">
            <a:avLst/>
          </a:prstGeom>
        </p:spPr>
      </p:pic>
      <p:pic>
        <p:nvPicPr>
          <p:cNvPr id="10" name="Picture 9">
            <a:extLst>
              <a:ext uri="{FF2B5EF4-FFF2-40B4-BE49-F238E27FC236}">
                <a16:creationId xmlns:a16="http://schemas.microsoft.com/office/drawing/2014/main" xmlns="" id="{4385E07E-B9CB-A138-A4AC-FC5CAAEC5F13}"/>
              </a:ext>
            </a:extLst>
          </p:cNvPr>
          <p:cNvPicPr>
            <a:picLocks noChangeAspect="1"/>
          </p:cNvPicPr>
          <p:nvPr/>
        </p:nvPicPr>
        <p:blipFill rotWithShape="1">
          <a:blip r:embed="rId6">
            <a:extLst>
              <a:ext uri="{28A0092B-C50C-407E-A947-70E740481C1C}">
                <a14:useLocalDpi xmlns:a14="http://schemas.microsoft.com/office/drawing/2010/main" val="0"/>
              </a:ext>
            </a:extLst>
          </a:blip>
          <a:srcRect t="9795"/>
          <a:stretch/>
        </p:blipFill>
        <p:spPr>
          <a:xfrm>
            <a:off x="8233283" y="202328"/>
            <a:ext cx="2120087" cy="2338907"/>
          </a:xfrm>
          <a:prstGeom prst="rect">
            <a:avLst/>
          </a:prstGeom>
        </p:spPr>
      </p:pic>
      <p:pic>
        <p:nvPicPr>
          <p:cNvPr id="11" name="Picture 10">
            <a:extLst>
              <a:ext uri="{FF2B5EF4-FFF2-40B4-BE49-F238E27FC236}">
                <a16:creationId xmlns:a16="http://schemas.microsoft.com/office/drawing/2014/main" xmlns="" id="{B446B225-E190-0649-CDFA-1B68DE370B97}"/>
              </a:ext>
            </a:extLst>
          </p:cNvPr>
          <p:cNvPicPr>
            <a:picLocks noChangeAspect="1"/>
          </p:cNvPicPr>
          <p:nvPr/>
        </p:nvPicPr>
        <p:blipFill rotWithShape="1">
          <a:blip r:embed="rId7">
            <a:extLst>
              <a:ext uri="{28A0092B-C50C-407E-A947-70E740481C1C}">
                <a14:useLocalDpi xmlns:a14="http://schemas.microsoft.com/office/drawing/2010/main" val="0"/>
              </a:ext>
            </a:extLst>
          </a:blip>
          <a:srcRect t="11936"/>
          <a:stretch/>
        </p:blipFill>
        <p:spPr>
          <a:xfrm>
            <a:off x="6092247" y="191310"/>
            <a:ext cx="2585472" cy="1873522"/>
          </a:xfrm>
          <a:prstGeom prst="rect">
            <a:avLst/>
          </a:prstGeom>
        </p:spPr>
      </p:pic>
      <p:pic>
        <p:nvPicPr>
          <p:cNvPr id="12" name="Picture 11">
            <a:extLst>
              <a:ext uri="{FF2B5EF4-FFF2-40B4-BE49-F238E27FC236}">
                <a16:creationId xmlns:a16="http://schemas.microsoft.com/office/drawing/2014/main" xmlns="" id="{EB2C1916-70E7-3FCD-3288-84836E94B373}"/>
              </a:ext>
            </a:extLst>
          </p:cNvPr>
          <p:cNvPicPr>
            <a:picLocks noChangeAspect="1"/>
          </p:cNvPicPr>
          <p:nvPr/>
        </p:nvPicPr>
        <p:blipFill rotWithShape="1">
          <a:blip r:embed="rId6">
            <a:extLst>
              <a:ext uri="{28A0092B-C50C-407E-A947-70E740481C1C}">
                <a14:useLocalDpi xmlns:a14="http://schemas.microsoft.com/office/drawing/2010/main" val="0"/>
              </a:ext>
            </a:extLst>
          </a:blip>
          <a:srcRect t="10341" b="16398"/>
          <a:stretch/>
        </p:blipFill>
        <p:spPr>
          <a:xfrm>
            <a:off x="3987995" y="3872603"/>
            <a:ext cx="2120087" cy="1899547"/>
          </a:xfrm>
          <a:prstGeom prst="rect">
            <a:avLst/>
          </a:prstGeom>
        </p:spPr>
      </p:pic>
      <p:pic>
        <p:nvPicPr>
          <p:cNvPr id="13" name="Picture 12">
            <a:extLst>
              <a:ext uri="{FF2B5EF4-FFF2-40B4-BE49-F238E27FC236}">
                <a16:creationId xmlns:a16="http://schemas.microsoft.com/office/drawing/2014/main" xmlns="" id="{D1108518-047D-EA55-CFDB-B26BAB164B14}"/>
              </a:ext>
            </a:extLst>
          </p:cNvPr>
          <p:cNvPicPr>
            <a:picLocks noChangeAspect="1"/>
          </p:cNvPicPr>
          <p:nvPr/>
        </p:nvPicPr>
        <p:blipFill rotWithShape="1">
          <a:blip r:embed="rId7">
            <a:extLst>
              <a:ext uri="{28A0092B-C50C-407E-A947-70E740481C1C}">
                <a14:useLocalDpi xmlns:a14="http://schemas.microsoft.com/office/drawing/2010/main" val="0"/>
              </a:ext>
            </a:extLst>
          </a:blip>
          <a:srcRect t="12604"/>
          <a:stretch/>
        </p:blipFill>
        <p:spPr>
          <a:xfrm>
            <a:off x="1871933" y="3867131"/>
            <a:ext cx="2585472" cy="1859337"/>
          </a:xfrm>
          <a:prstGeom prst="rect">
            <a:avLst/>
          </a:prstGeom>
        </p:spPr>
      </p:pic>
      <p:pic>
        <p:nvPicPr>
          <p:cNvPr id="14" name="Picture 13">
            <a:extLst>
              <a:ext uri="{FF2B5EF4-FFF2-40B4-BE49-F238E27FC236}">
                <a16:creationId xmlns:a16="http://schemas.microsoft.com/office/drawing/2014/main" xmlns="" id="{CA49C157-501B-B66F-89B8-9EEB2F9E9A4D}"/>
              </a:ext>
            </a:extLst>
          </p:cNvPr>
          <p:cNvPicPr>
            <a:picLocks noChangeAspect="1"/>
          </p:cNvPicPr>
          <p:nvPr/>
        </p:nvPicPr>
        <p:blipFill rotWithShape="1">
          <a:blip r:embed="rId6">
            <a:extLst>
              <a:ext uri="{28A0092B-C50C-407E-A947-70E740481C1C}">
                <a14:useLocalDpi xmlns:a14="http://schemas.microsoft.com/office/drawing/2010/main" val="0"/>
              </a:ext>
            </a:extLst>
          </a:blip>
          <a:srcRect t="10341" b="17239"/>
          <a:stretch/>
        </p:blipFill>
        <p:spPr>
          <a:xfrm>
            <a:off x="8166990" y="3872587"/>
            <a:ext cx="2120087" cy="1877745"/>
          </a:xfrm>
          <a:prstGeom prst="rect">
            <a:avLst/>
          </a:prstGeom>
        </p:spPr>
      </p:pic>
      <p:pic>
        <p:nvPicPr>
          <p:cNvPr id="15" name="Picture 14">
            <a:extLst>
              <a:ext uri="{FF2B5EF4-FFF2-40B4-BE49-F238E27FC236}">
                <a16:creationId xmlns:a16="http://schemas.microsoft.com/office/drawing/2014/main" xmlns="" id="{1C38922D-335E-2997-F5F2-75C5C0546963}"/>
              </a:ext>
            </a:extLst>
          </p:cNvPr>
          <p:cNvPicPr>
            <a:picLocks noChangeAspect="1"/>
          </p:cNvPicPr>
          <p:nvPr/>
        </p:nvPicPr>
        <p:blipFill rotWithShape="1">
          <a:blip r:embed="rId7">
            <a:extLst>
              <a:ext uri="{28A0092B-C50C-407E-A947-70E740481C1C}">
                <a14:useLocalDpi xmlns:a14="http://schemas.microsoft.com/office/drawing/2010/main" val="0"/>
              </a:ext>
            </a:extLst>
          </a:blip>
          <a:srcRect t="12604"/>
          <a:stretch/>
        </p:blipFill>
        <p:spPr>
          <a:xfrm>
            <a:off x="6065188" y="3892700"/>
            <a:ext cx="2585472" cy="1859337"/>
          </a:xfrm>
          <a:prstGeom prst="rect">
            <a:avLst/>
          </a:prstGeom>
        </p:spPr>
      </p:pic>
      <p:sp>
        <p:nvSpPr>
          <p:cNvPr id="17" name="Rectangle 16">
            <a:extLst>
              <a:ext uri="{FF2B5EF4-FFF2-40B4-BE49-F238E27FC236}">
                <a16:creationId xmlns:a16="http://schemas.microsoft.com/office/drawing/2014/main" xmlns="" id="{1F20DDAC-4622-CF5F-E6E1-E6A4649FDEA5}"/>
              </a:ext>
            </a:extLst>
          </p:cNvPr>
          <p:cNvSpPr/>
          <p:nvPr/>
        </p:nvSpPr>
        <p:spPr>
          <a:xfrm>
            <a:off x="2148908" y="5620269"/>
            <a:ext cx="7832560" cy="1352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Com pa</a:t>
            </a:r>
          </a:p>
        </p:txBody>
      </p:sp>
    </p:spTree>
    <p:extLst>
      <p:ext uri="{BB962C8B-B14F-4D97-AF65-F5344CB8AC3E}">
        <p14:creationId xmlns:p14="http://schemas.microsoft.com/office/powerpoint/2010/main" val="189733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4"/>
                                        </p:tgtEl>
                                        <p:attrNameLst>
                                          <p:attrName>ppt_x</p:attrName>
                                        </p:attrNameLst>
                                      </p:cBhvr>
                                      <p:tavLst>
                                        <p:tav tm="0">
                                          <p:val>
                                            <p:strVal val="ppt_x"/>
                                          </p:val>
                                        </p:tav>
                                        <p:tav tm="100000">
                                          <p:val>
                                            <p:strVal val="ppt_x"/>
                                          </p:val>
                                        </p:tav>
                                      </p:tavLst>
                                    </p:anim>
                                    <p:anim calcmode="lin" valueType="num">
                                      <p:cBhvr additive="base">
                                        <p:cTn id="7" dur="500"/>
                                        <p:tgtEl>
                                          <p:spTgt spid="14"/>
                                        </p:tgtEl>
                                        <p:attrNameLst>
                                          <p:attrName>ppt_y</p:attrName>
                                        </p:attrNameLst>
                                      </p:cBhvr>
                                      <p:tavLst>
                                        <p:tav tm="0">
                                          <p:val>
                                            <p:strVal val="ppt_y"/>
                                          </p:val>
                                        </p:tav>
                                        <p:tav tm="100000">
                                          <p:val>
                                            <p:strVal val="1+ppt_h/2"/>
                                          </p:val>
                                        </p:tav>
                                      </p:tavLst>
                                    </p:anim>
                                    <p:set>
                                      <p:cBhvr>
                                        <p:cTn id="8" dur="1" fill="hold">
                                          <p:stCondLst>
                                            <p:cond delay="499"/>
                                          </p:stCondLst>
                                        </p:cTn>
                                        <p:tgtEl>
                                          <p:spTgt spid="1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5"/>
                                        </p:tgtEl>
                                        <p:attrNameLst>
                                          <p:attrName>ppt_x</p:attrName>
                                        </p:attrNameLst>
                                      </p:cBhvr>
                                      <p:tavLst>
                                        <p:tav tm="0">
                                          <p:val>
                                            <p:strVal val="ppt_x"/>
                                          </p:val>
                                        </p:tav>
                                        <p:tav tm="100000">
                                          <p:val>
                                            <p:strVal val="ppt_x"/>
                                          </p:val>
                                        </p:tav>
                                      </p:tavLst>
                                    </p:anim>
                                    <p:anim calcmode="lin" valueType="num">
                                      <p:cBhvr additive="base">
                                        <p:cTn id="13" dur="500"/>
                                        <p:tgtEl>
                                          <p:spTgt spid="15"/>
                                        </p:tgtEl>
                                        <p:attrNameLst>
                                          <p:attrName>ppt_y</p:attrName>
                                        </p:attrNameLst>
                                      </p:cBhvr>
                                      <p:tavLst>
                                        <p:tav tm="0">
                                          <p:val>
                                            <p:strVal val="ppt_y"/>
                                          </p:val>
                                        </p:tav>
                                        <p:tav tm="100000">
                                          <p:val>
                                            <p:strVal val="1+ppt_h/2"/>
                                          </p:val>
                                        </p:tav>
                                      </p:tavLst>
                                    </p:anim>
                                    <p:set>
                                      <p:cBhvr>
                                        <p:cTn id="14" dur="1" fill="hold">
                                          <p:stCondLst>
                                            <p:cond delay="499"/>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2"/>
                                        </p:tgtEl>
                                        <p:attrNameLst>
                                          <p:attrName>ppt_x</p:attrName>
                                        </p:attrNameLst>
                                      </p:cBhvr>
                                      <p:tavLst>
                                        <p:tav tm="0">
                                          <p:val>
                                            <p:strVal val="ppt_x"/>
                                          </p:val>
                                        </p:tav>
                                        <p:tav tm="100000">
                                          <p:val>
                                            <p:strVal val="ppt_x"/>
                                          </p:val>
                                        </p:tav>
                                      </p:tavLst>
                                    </p:anim>
                                    <p:anim calcmode="lin" valueType="num">
                                      <p:cBhvr additive="base">
                                        <p:cTn id="19" dur="500"/>
                                        <p:tgtEl>
                                          <p:spTgt spid="12"/>
                                        </p:tgtEl>
                                        <p:attrNameLst>
                                          <p:attrName>ppt_y</p:attrName>
                                        </p:attrNameLst>
                                      </p:cBhvr>
                                      <p:tavLst>
                                        <p:tav tm="0">
                                          <p:val>
                                            <p:strVal val="ppt_y"/>
                                          </p:val>
                                        </p:tav>
                                        <p:tav tm="100000">
                                          <p:val>
                                            <p:strVal val="1+ppt_h/2"/>
                                          </p:val>
                                        </p:tav>
                                      </p:tavLst>
                                    </p:anim>
                                    <p:set>
                                      <p:cBhvr>
                                        <p:cTn id="20" dur="1" fill="hold">
                                          <p:stCondLst>
                                            <p:cond delay="499"/>
                                          </p:stCondLst>
                                        </p:cTn>
                                        <p:tgtEl>
                                          <p:spTgt spid="1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3"/>
                                        </p:tgtEl>
                                        <p:attrNameLst>
                                          <p:attrName>ppt_x</p:attrName>
                                        </p:attrNameLst>
                                      </p:cBhvr>
                                      <p:tavLst>
                                        <p:tav tm="0">
                                          <p:val>
                                            <p:strVal val="ppt_x"/>
                                          </p:val>
                                        </p:tav>
                                        <p:tav tm="100000">
                                          <p:val>
                                            <p:strVal val="ppt_x"/>
                                          </p:val>
                                        </p:tav>
                                      </p:tavLst>
                                    </p:anim>
                                    <p:anim calcmode="lin" valueType="num">
                                      <p:cBhvr additive="base">
                                        <p:cTn id="25" dur="500"/>
                                        <p:tgtEl>
                                          <p:spTgt spid="13"/>
                                        </p:tgtEl>
                                        <p:attrNameLst>
                                          <p:attrName>ppt_y</p:attrName>
                                        </p:attrNameLst>
                                      </p:cBhvr>
                                      <p:tavLst>
                                        <p:tav tm="0">
                                          <p:val>
                                            <p:strVal val="ppt_y"/>
                                          </p:val>
                                        </p:tav>
                                        <p:tav tm="100000">
                                          <p:val>
                                            <p:strVal val="1+ppt_h/2"/>
                                          </p:val>
                                        </p:tav>
                                      </p:tavLst>
                                    </p:anim>
                                    <p:set>
                                      <p:cBhvr>
                                        <p:cTn id="26" dur="1" fill="hold">
                                          <p:stCondLst>
                                            <p:cond delay="499"/>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5"/>
                                        </p:tgtEl>
                                        <p:attrNameLst>
                                          <p:attrName>ppt_x</p:attrName>
                                        </p:attrNameLst>
                                      </p:cBhvr>
                                      <p:tavLst>
                                        <p:tav tm="0">
                                          <p:val>
                                            <p:strVal val="ppt_x"/>
                                          </p:val>
                                        </p:tav>
                                        <p:tav tm="100000">
                                          <p:val>
                                            <p:strVal val="ppt_x"/>
                                          </p:val>
                                        </p:tav>
                                      </p:tavLst>
                                    </p:anim>
                                    <p:anim calcmode="lin" valueType="num">
                                      <p:cBhvr additive="base">
                                        <p:cTn id="31" dur="500"/>
                                        <p:tgtEl>
                                          <p:spTgt spid="5"/>
                                        </p:tgtEl>
                                        <p:attrNameLst>
                                          <p:attrName>ppt_y</p:attrName>
                                        </p:attrNameLst>
                                      </p:cBhvr>
                                      <p:tavLst>
                                        <p:tav tm="0">
                                          <p:val>
                                            <p:strVal val="ppt_y"/>
                                          </p:val>
                                        </p:tav>
                                        <p:tav tm="100000">
                                          <p:val>
                                            <p:strVal val="1+ppt_h/2"/>
                                          </p:val>
                                        </p:tav>
                                      </p:tavLst>
                                    </p:anim>
                                    <p:set>
                                      <p:cBhvr>
                                        <p:cTn id="32" dur="1" fill="hold">
                                          <p:stCondLst>
                                            <p:cond delay="499"/>
                                          </p:stCondLst>
                                        </p:cTn>
                                        <p:tgtEl>
                                          <p:spTgt spid="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4"/>
                                        </p:tgtEl>
                                        <p:attrNameLst>
                                          <p:attrName>ppt_x</p:attrName>
                                        </p:attrNameLst>
                                      </p:cBhvr>
                                      <p:tavLst>
                                        <p:tav tm="0">
                                          <p:val>
                                            <p:strVal val="ppt_x"/>
                                          </p:val>
                                        </p:tav>
                                        <p:tav tm="100000">
                                          <p:val>
                                            <p:strVal val="ppt_x"/>
                                          </p:val>
                                        </p:tav>
                                      </p:tavLst>
                                    </p:anim>
                                    <p:anim calcmode="lin" valueType="num">
                                      <p:cBhvr additive="base">
                                        <p:cTn id="37" dur="500"/>
                                        <p:tgtEl>
                                          <p:spTgt spid="4"/>
                                        </p:tgtEl>
                                        <p:attrNameLst>
                                          <p:attrName>ppt_y</p:attrName>
                                        </p:attrNameLst>
                                      </p:cBhvr>
                                      <p:tavLst>
                                        <p:tav tm="0">
                                          <p:val>
                                            <p:strVal val="ppt_y"/>
                                          </p:val>
                                        </p:tav>
                                        <p:tav tm="100000">
                                          <p:val>
                                            <p:strVal val="1+ppt_h/2"/>
                                          </p:val>
                                        </p:tav>
                                      </p:tavLst>
                                    </p:anim>
                                    <p:set>
                                      <p:cBhvr>
                                        <p:cTn id="38" dur="1" fill="hold">
                                          <p:stCondLst>
                                            <p:cond delay="499"/>
                                          </p:stCondLst>
                                        </p:cTn>
                                        <p:tgtEl>
                                          <p:spTgt spid="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9"/>
                                        </p:tgtEl>
                                        <p:attrNameLst>
                                          <p:attrName>ppt_x</p:attrName>
                                        </p:attrNameLst>
                                      </p:cBhvr>
                                      <p:tavLst>
                                        <p:tav tm="0">
                                          <p:val>
                                            <p:strVal val="ppt_x"/>
                                          </p:val>
                                        </p:tav>
                                        <p:tav tm="100000">
                                          <p:val>
                                            <p:strVal val="ppt_x"/>
                                          </p:val>
                                        </p:tav>
                                      </p:tavLst>
                                    </p:anim>
                                    <p:anim calcmode="lin" valueType="num">
                                      <p:cBhvr additive="base">
                                        <p:cTn id="43" dur="500"/>
                                        <p:tgtEl>
                                          <p:spTgt spid="9"/>
                                        </p:tgtEl>
                                        <p:attrNameLst>
                                          <p:attrName>ppt_y</p:attrName>
                                        </p:attrNameLst>
                                      </p:cBhvr>
                                      <p:tavLst>
                                        <p:tav tm="0">
                                          <p:val>
                                            <p:strVal val="ppt_y"/>
                                          </p:val>
                                        </p:tav>
                                        <p:tav tm="100000">
                                          <p:val>
                                            <p:strVal val="1+ppt_h/2"/>
                                          </p:val>
                                        </p:tav>
                                      </p:tavLst>
                                    </p:anim>
                                    <p:set>
                                      <p:cBhvr>
                                        <p:cTn id="44" dur="1" fill="hold">
                                          <p:stCondLst>
                                            <p:cond delay="499"/>
                                          </p:stCondLst>
                                        </p:cTn>
                                        <p:tgtEl>
                                          <p:spTgt spid="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8"/>
                                        </p:tgtEl>
                                        <p:attrNameLst>
                                          <p:attrName>ppt_x</p:attrName>
                                        </p:attrNameLst>
                                      </p:cBhvr>
                                      <p:tavLst>
                                        <p:tav tm="0">
                                          <p:val>
                                            <p:strVal val="ppt_x"/>
                                          </p:val>
                                        </p:tav>
                                        <p:tav tm="100000">
                                          <p:val>
                                            <p:strVal val="ppt_x"/>
                                          </p:val>
                                        </p:tav>
                                      </p:tavLst>
                                    </p:anim>
                                    <p:anim calcmode="lin" valueType="num">
                                      <p:cBhvr additive="base">
                                        <p:cTn id="49" dur="500"/>
                                        <p:tgtEl>
                                          <p:spTgt spid="8"/>
                                        </p:tgtEl>
                                        <p:attrNameLst>
                                          <p:attrName>ppt_y</p:attrName>
                                        </p:attrNameLst>
                                      </p:cBhvr>
                                      <p:tavLst>
                                        <p:tav tm="0">
                                          <p:val>
                                            <p:strVal val="ppt_y"/>
                                          </p:val>
                                        </p:tav>
                                        <p:tav tm="100000">
                                          <p:val>
                                            <p:strVal val="1+ppt_h/2"/>
                                          </p:val>
                                        </p:tav>
                                      </p:tavLst>
                                    </p:anim>
                                    <p:set>
                                      <p:cBhvr>
                                        <p:cTn id="50" dur="1" fill="hold">
                                          <p:stCondLst>
                                            <p:cond delay="499"/>
                                          </p:stCondLst>
                                        </p:cTn>
                                        <p:tgtEl>
                                          <p:spTgt spid="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10"/>
                                        </p:tgtEl>
                                        <p:attrNameLst>
                                          <p:attrName>ppt_x</p:attrName>
                                        </p:attrNameLst>
                                      </p:cBhvr>
                                      <p:tavLst>
                                        <p:tav tm="0">
                                          <p:val>
                                            <p:strVal val="ppt_x"/>
                                          </p:val>
                                        </p:tav>
                                        <p:tav tm="100000">
                                          <p:val>
                                            <p:strVal val="ppt_x"/>
                                          </p:val>
                                        </p:tav>
                                      </p:tavLst>
                                    </p:anim>
                                    <p:anim calcmode="lin" valueType="num">
                                      <p:cBhvr additive="base">
                                        <p:cTn id="55" dur="500"/>
                                        <p:tgtEl>
                                          <p:spTgt spid="10"/>
                                        </p:tgtEl>
                                        <p:attrNameLst>
                                          <p:attrName>ppt_y</p:attrName>
                                        </p:attrNameLst>
                                      </p:cBhvr>
                                      <p:tavLst>
                                        <p:tav tm="0">
                                          <p:val>
                                            <p:strVal val="ppt_y"/>
                                          </p:val>
                                        </p:tav>
                                        <p:tav tm="100000">
                                          <p:val>
                                            <p:strVal val="1+ppt_h/2"/>
                                          </p:val>
                                        </p:tav>
                                      </p:tavLst>
                                    </p:anim>
                                    <p:set>
                                      <p:cBhvr>
                                        <p:cTn id="56" dur="1" fill="hold">
                                          <p:stCondLst>
                                            <p:cond delay="499"/>
                                          </p:stCondLst>
                                        </p:cTn>
                                        <p:tgtEl>
                                          <p:spTgt spid="10"/>
                                        </p:tgtEl>
                                        <p:attrNameLst>
                                          <p:attrName>style.visibility</p:attrName>
                                        </p:attrNameLst>
                                      </p:cBhvr>
                                      <p:to>
                                        <p:strVal val="hidden"/>
                                      </p:to>
                                    </p:set>
                                  </p:childTnLst>
                                </p:cTn>
                              </p:par>
                              <p:par>
                                <p:cTn id="57" presetID="2" presetClass="exit" presetSubtype="4" fill="hold" nodeType="withEffect">
                                  <p:stCondLst>
                                    <p:cond delay="0"/>
                                  </p:stCondLst>
                                  <p:childTnLst>
                                    <p:anim calcmode="lin" valueType="num">
                                      <p:cBhvr additive="base">
                                        <p:cTn id="58" dur="500"/>
                                        <p:tgtEl>
                                          <p:spTgt spid="11"/>
                                        </p:tgtEl>
                                        <p:attrNameLst>
                                          <p:attrName>ppt_x</p:attrName>
                                        </p:attrNameLst>
                                      </p:cBhvr>
                                      <p:tavLst>
                                        <p:tav tm="0">
                                          <p:val>
                                            <p:strVal val="ppt_x"/>
                                          </p:val>
                                        </p:tav>
                                        <p:tav tm="100000">
                                          <p:val>
                                            <p:strVal val="ppt_x"/>
                                          </p:val>
                                        </p:tav>
                                      </p:tavLst>
                                    </p:anim>
                                    <p:anim calcmode="lin" valueType="num">
                                      <p:cBhvr additive="base">
                                        <p:cTn id="59" dur="500"/>
                                        <p:tgtEl>
                                          <p:spTgt spid="11"/>
                                        </p:tgtEl>
                                        <p:attrNameLst>
                                          <p:attrName>ppt_y</p:attrName>
                                        </p:attrNameLst>
                                      </p:cBhvr>
                                      <p:tavLst>
                                        <p:tav tm="0">
                                          <p:val>
                                            <p:strVal val="ppt_y"/>
                                          </p:val>
                                        </p:tav>
                                        <p:tav tm="100000">
                                          <p:val>
                                            <p:strVal val="1+ppt_h/2"/>
                                          </p:val>
                                        </p:tav>
                                      </p:tavLst>
                                    </p:anim>
                                    <p:set>
                                      <p:cBhvr>
                                        <p:cTn id="60" dur="1" fill="hold">
                                          <p:stCondLst>
                                            <p:cond delay="499"/>
                                          </p:stCondLst>
                                        </p:cTn>
                                        <p:tgtEl>
                                          <p:spTgt spid="11"/>
                                        </p:tgtEl>
                                        <p:attrNameLst>
                                          <p:attrName>style.visibility</p:attrName>
                                        </p:attrNameLst>
                                      </p:cBhvr>
                                      <p:to>
                                        <p:strVal val="hidden"/>
                                      </p:to>
                                    </p:set>
                                  </p:childTnLst>
                                </p:cTn>
                              </p:par>
                              <p:par>
                                <p:cTn id="61" presetID="2" presetClass="exit" presetSubtype="4" fill="hold" nodeType="withEffect">
                                  <p:stCondLst>
                                    <p:cond delay="0"/>
                                  </p:stCondLst>
                                  <p:childTnLst>
                                    <p:anim calcmode="lin" valueType="num">
                                      <p:cBhvr additive="base">
                                        <p:cTn id="62" dur="500"/>
                                        <p:tgtEl>
                                          <p:spTgt spid="6"/>
                                        </p:tgtEl>
                                        <p:attrNameLst>
                                          <p:attrName>ppt_x</p:attrName>
                                        </p:attrNameLst>
                                      </p:cBhvr>
                                      <p:tavLst>
                                        <p:tav tm="0">
                                          <p:val>
                                            <p:strVal val="ppt_x"/>
                                          </p:val>
                                        </p:tav>
                                        <p:tav tm="100000">
                                          <p:val>
                                            <p:strVal val="ppt_x"/>
                                          </p:val>
                                        </p:tav>
                                      </p:tavLst>
                                    </p:anim>
                                    <p:anim calcmode="lin" valueType="num">
                                      <p:cBhvr additive="base">
                                        <p:cTn id="63" dur="500"/>
                                        <p:tgtEl>
                                          <p:spTgt spid="6"/>
                                        </p:tgtEl>
                                        <p:attrNameLst>
                                          <p:attrName>ppt_y</p:attrName>
                                        </p:attrNameLst>
                                      </p:cBhvr>
                                      <p:tavLst>
                                        <p:tav tm="0">
                                          <p:val>
                                            <p:strVal val="ppt_y"/>
                                          </p:val>
                                        </p:tav>
                                        <p:tav tm="100000">
                                          <p:val>
                                            <p:strVal val="1+ppt_h/2"/>
                                          </p:val>
                                        </p:tav>
                                      </p:tavLst>
                                    </p:anim>
                                    <p:set>
                                      <p:cBhvr>
                                        <p:cTn id="64" dur="1" fill="hold">
                                          <p:stCondLst>
                                            <p:cond delay="499"/>
                                          </p:stCondLst>
                                        </p:cTn>
                                        <p:tgtEl>
                                          <p:spTgt spid="6"/>
                                        </p:tgtEl>
                                        <p:attrNameLst>
                                          <p:attrName>style.visibility</p:attrName>
                                        </p:attrNameLst>
                                      </p:cBhvr>
                                      <p:to>
                                        <p:strVal val="hidden"/>
                                      </p:to>
                                    </p:set>
                                  </p:childTnLst>
                                </p:cTn>
                              </p:par>
                              <p:par>
                                <p:cTn id="65" presetID="2" presetClass="exit" presetSubtype="4" fill="hold" nodeType="withEffect">
                                  <p:stCondLst>
                                    <p:cond delay="0"/>
                                  </p:stCondLst>
                                  <p:childTnLst>
                                    <p:anim calcmode="lin" valueType="num">
                                      <p:cBhvr additive="base">
                                        <p:cTn id="66" dur="500"/>
                                        <p:tgtEl>
                                          <p:spTgt spid="7"/>
                                        </p:tgtEl>
                                        <p:attrNameLst>
                                          <p:attrName>ppt_x</p:attrName>
                                        </p:attrNameLst>
                                      </p:cBhvr>
                                      <p:tavLst>
                                        <p:tav tm="0">
                                          <p:val>
                                            <p:strVal val="ppt_x"/>
                                          </p:val>
                                        </p:tav>
                                        <p:tav tm="100000">
                                          <p:val>
                                            <p:strVal val="ppt_x"/>
                                          </p:val>
                                        </p:tav>
                                      </p:tavLst>
                                    </p:anim>
                                    <p:anim calcmode="lin" valueType="num">
                                      <p:cBhvr additive="base">
                                        <p:cTn id="67" dur="500"/>
                                        <p:tgtEl>
                                          <p:spTgt spid="7"/>
                                        </p:tgtEl>
                                        <p:attrNameLst>
                                          <p:attrName>ppt_y</p:attrName>
                                        </p:attrNameLst>
                                      </p:cBhvr>
                                      <p:tavLst>
                                        <p:tav tm="0">
                                          <p:val>
                                            <p:strVal val="ppt_y"/>
                                          </p:val>
                                        </p:tav>
                                        <p:tav tm="100000">
                                          <p:val>
                                            <p:strVal val="1+ppt_h/2"/>
                                          </p:val>
                                        </p:tav>
                                      </p:tavLst>
                                    </p:anim>
                                    <p:set>
                                      <p:cBhvr>
                                        <p:cTn id="68" dur="1" fill="hold">
                                          <p:stCondLst>
                                            <p:cond delay="499"/>
                                          </p:stCondLst>
                                        </p:cTn>
                                        <p:tgtEl>
                                          <p:spTgt spid="7"/>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subTnLst>
                                    <p:audio>
                                      <p:cMediaNode>
                                        <p:cTn display="0" masterRel="sameClick">
                                          <p:stCondLst>
                                            <p:cond evt="begin" delay="0">
                                              <p:tn val="71"/>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ơi bán Bút chì gỗ 2B Thiên Long GP02 giá rẻ nhất tháng 08/2022">
            <a:extLst>
              <a:ext uri="{FF2B5EF4-FFF2-40B4-BE49-F238E27FC236}">
                <a16:creationId xmlns:a16="http://schemas.microsoft.com/office/drawing/2014/main" xmlns="" id="{4BE5AE98-6D7C-CA05-C254-E9D5E9645B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8052" y="399130"/>
            <a:ext cx="5068391" cy="50683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C5C2C6E1-5D88-0334-359B-5FC4DA741DD9}"/>
              </a:ext>
            </a:extLst>
          </p:cNvPr>
          <p:cNvPicPr>
            <a:picLocks noChangeAspect="1"/>
          </p:cNvPicPr>
          <p:nvPr/>
        </p:nvPicPr>
        <p:blipFill rotWithShape="1">
          <a:blip r:embed="rId4">
            <a:extLst>
              <a:ext uri="{28A0092B-C50C-407E-A947-70E740481C1C}">
                <a14:useLocalDpi xmlns:a14="http://schemas.microsoft.com/office/drawing/2010/main" val="0"/>
              </a:ext>
            </a:extLst>
          </a:blip>
          <a:srcRect b="12355"/>
          <a:stretch/>
        </p:blipFill>
        <p:spPr>
          <a:xfrm>
            <a:off x="3533700" y="2084945"/>
            <a:ext cx="2585472" cy="1864622"/>
          </a:xfrm>
          <a:prstGeom prst="rect">
            <a:avLst/>
          </a:prstGeom>
        </p:spPr>
      </p:pic>
      <p:pic>
        <p:nvPicPr>
          <p:cNvPr id="5" name="Picture 4">
            <a:extLst>
              <a:ext uri="{FF2B5EF4-FFF2-40B4-BE49-F238E27FC236}">
                <a16:creationId xmlns:a16="http://schemas.microsoft.com/office/drawing/2014/main" xmlns="" id="{388F38BC-5B5E-307F-6CAE-F3194EA7D5F3}"/>
              </a:ext>
            </a:extLst>
          </p:cNvPr>
          <p:cNvPicPr>
            <a:picLocks noChangeAspect="1"/>
          </p:cNvPicPr>
          <p:nvPr/>
        </p:nvPicPr>
        <p:blipFill rotWithShape="1">
          <a:blip r:embed="rId5">
            <a:extLst>
              <a:ext uri="{28A0092B-C50C-407E-A947-70E740481C1C}">
                <a14:useLocalDpi xmlns:a14="http://schemas.microsoft.com/office/drawing/2010/main" val="0"/>
              </a:ext>
            </a:extLst>
          </a:blip>
          <a:srcRect b="10390"/>
          <a:stretch/>
        </p:blipFill>
        <p:spPr>
          <a:xfrm>
            <a:off x="1896655" y="1624145"/>
            <a:ext cx="2127475" cy="2316842"/>
          </a:xfrm>
          <a:prstGeom prst="rect">
            <a:avLst/>
          </a:prstGeom>
        </p:spPr>
      </p:pic>
      <p:pic>
        <p:nvPicPr>
          <p:cNvPr id="6" name="Picture 5">
            <a:extLst>
              <a:ext uri="{FF2B5EF4-FFF2-40B4-BE49-F238E27FC236}">
                <a16:creationId xmlns:a16="http://schemas.microsoft.com/office/drawing/2014/main" xmlns="" id="{D287ABAA-43AB-023B-9061-24C5EF87B4CD}"/>
              </a:ext>
            </a:extLst>
          </p:cNvPr>
          <p:cNvPicPr>
            <a:picLocks noChangeAspect="1"/>
          </p:cNvPicPr>
          <p:nvPr/>
        </p:nvPicPr>
        <p:blipFill rotWithShape="1">
          <a:blip r:embed="rId6">
            <a:extLst>
              <a:ext uri="{28A0092B-C50C-407E-A947-70E740481C1C}">
                <a14:useLocalDpi xmlns:a14="http://schemas.microsoft.com/office/drawing/2010/main" val="0"/>
              </a:ext>
            </a:extLst>
          </a:blip>
          <a:srcRect t="9795"/>
          <a:stretch/>
        </p:blipFill>
        <p:spPr>
          <a:xfrm>
            <a:off x="3960948" y="256625"/>
            <a:ext cx="2120087" cy="2338907"/>
          </a:xfrm>
          <a:prstGeom prst="rect">
            <a:avLst/>
          </a:prstGeom>
        </p:spPr>
      </p:pic>
      <p:pic>
        <p:nvPicPr>
          <p:cNvPr id="7" name="Picture 6">
            <a:extLst>
              <a:ext uri="{FF2B5EF4-FFF2-40B4-BE49-F238E27FC236}">
                <a16:creationId xmlns:a16="http://schemas.microsoft.com/office/drawing/2014/main" xmlns="" id="{5AD83442-20C0-EDA4-CB9C-8851532F8B32}"/>
              </a:ext>
            </a:extLst>
          </p:cNvPr>
          <p:cNvPicPr>
            <a:picLocks noChangeAspect="1"/>
          </p:cNvPicPr>
          <p:nvPr/>
        </p:nvPicPr>
        <p:blipFill rotWithShape="1">
          <a:blip r:embed="rId7">
            <a:extLst>
              <a:ext uri="{28A0092B-C50C-407E-A947-70E740481C1C}">
                <a14:useLocalDpi xmlns:a14="http://schemas.microsoft.com/office/drawing/2010/main" val="0"/>
              </a:ext>
            </a:extLst>
          </a:blip>
          <a:srcRect t="11936"/>
          <a:stretch/>
        </p:blipFill>
        <p:spPr>
          <a:xfrm>
            <a:off x="1838630" y="256624"/>
            <a:ext cx="2585472" cy="1873522"/>
          </a:xfrm>
          <a:prstGeom prst="rect">
            <a:avLst/>
          </a:prstGeom>
        </p:spPr>
      </p:pic>
      <p:pic>
        <p:nvPicPr>
          <p:cNvPr id="8" name="Picture 7">
            <a:extLst>
              <a:ext uri="{FF2B5EF4-FFF2-40B4-BE49-F238E27FC236}">
                <a16:creationId xmlns:a16="http://schemas.microsoft.com/office/drawing/2014/main" xmlns="" id="{14FA6C97-4F36-E792-5E98-8AA5D712EABF}"/>
              </a:ext>
            </a:extLst>
          </p:cNvPr>
          <p:cNvPicPr>
            <a:picLocks noChangeAspect="1"/>
          </p:cNvPicPr>
          <p:nvPr/>
        </p:nvPicPr>
        <p:blipFill rotWithShape="1">
          <a:blip r:embed="rId4">
            <a:extLst>
              <a:ext uri="{28A0092B-C50C-407E-A947-70E740481C1C}">
                <a14:useLocalDpi xmlns:a14="http://schemas.microsoft.com/office/drawing/2010/main" val="0"/>
              </a:ext>
            </a:extLst>
          </a:blip>
          <a:srcRect b="12355"/>
          <a:stretch/>
        </p:blipFill>
        <p:spPr>
          <a:xfrm>
            <a:off x="7767897" y="2051583"/>
            <a:ext cx="2585472" cy="1864622"/>
          </a:xfrm>
          <a:prstGeom prst="rect">
            <a:avLst/>
          </a:prstGeom>
        </p:spPr>
      </p:pic>
      <p:pic>
        <p:nvPicPr>
          <p:cNvPr id="9" name="Picture 8">
            <a:extLst>
              <a:ext uri="{FF2B5EF4-FFF2-40B4-BE49-F238E27FC236}">
                <a16:creationId xmlns:a16="http://schemas.microsoft.com/office/drawing/2014/main" xmlns="" id="{62012DB8-BDB1-9464-1601-6D605EA74F5E}"/>
              </a:ext>
            </a:extLst>
          </p:cNvPr>
          <p:cNvPicPr>
            <a:picLocks noChangeAspect="1"/>
          </p:cNvPicPr>
          <p:nvPr/>
        </p:nvPicPr>
        <p:blipFill rotWithShape="1">
          <a:blip r:embed="rId5">
            <a:extLst>
              <a:ext uri="{28A0092B-C50C-407E-A947-70E740481C1C}">
                <a14:useLocalDpi xmlns:a14="http://schemas.microsoft.com/office/drawing/2010/main" val="0"/>
              </a:ext>
            </a:extLst>
          </a:blip>
          <a:srcRect b="10390"/>
          <a:stretch/>
        </p:blipFill>
        <p:spPr>
          <a:xfrm>
            <a:off x="6118803" y="1579615"/>
            <a:ext cx="2127475" cy="2316842"/>
          </a:xfrm>
          <a:prstGeom prst="rect">
            <a:avLst/>
          </a:prstGeom>
        </p:spPr>
      </p:pic>
      <p:pic>
        <p:nvPicPr>
          <p:cNvPr id="10" name="Picture 9">
            <a:extLst>
              <a:ext uri="{FF2B5EF4-FFF2-40B4-BE49-F238E27FC236}">
                <a16:creationId xmlns:a16="http://schemas.microsoft.com/office/drawing/2014/main" xmlns="" id="{4385E07E-B9CB-A138-A4AC-FC5CAAEC5F13}"/>
              </a:ext>
            </a:extLst>
          </p:cNvPr>
          <p:cNvPicPr>
            <a:picLocks noChangeAspect="1"/>
          </p:cNvPicPr>
          <p:nvPr/>
        </p:nvPicPr>
        <p:blipFill rotWithShape="1">
          <a:blip r:embed="rId6">
            <a:extLst>
              <a:ext uri="{28A0092B-C50C-407E-A947-70E740481C1C}">
                <a14:useLocalDpi xmlns:a14="http://schemas.microsoft.com/office/drawing/2010/main" val="0"/>
              </a:ext>
            </a:extLst>
          </a:blip>
          <a:srcRect t="9795"/>
          <a:stretch/>
        </p:blipFill>
        <p:spPr>
          <a:xfrm>
            <a:off x="8233283" y="202328"/>
            <a:ext cx="2120087" cy="2338907"/>
          </a:xfrm>
          <a:prstGeom prst="rect">
            <a:avLst/>
          </a:prstGeom>
        </p:spPr>
      </p:pic>
      <p:pic>
        <p:nvPicPr>
          <p:cNvPr id="11" name="Picture 10">
            <a:extLst>
              <a:ext uri="{FF2B5EF4-FFF2-40B4-BE49-F238E27FC236}">
                <a16:creationId xmlns:a16="http://schemas.microsoft.com/office/drawing/2014/main" xmlns="" id="{B446B225-E190-0649-CDFA-1B68DE370B97}"/>
              </a:ext>
            </a:extLst>
          </p:cNvPr>
          <p:cNvPicPr>
            <a:picLocks noChangeAspect="1"/>
          </p:cNvPicPr>
          <p:nvPr/>
        </p:nvPicPr>
        <p:blipFill rotWithShape="1">
          <a:blip r:embed="rId7">
            <a:extLst>
              <a:ext uri="{28A0092B-C50C-407E-A947-70E740481C1C}">
                <a14:useLocalDpi xmlns:a14="http://schemas.microsoft.com/office/drawing/2010/main" val="0"/>
              </a:ext>
            </a:extLst>
          </a:blip>
          <a:srcRect t="11936"/>
          <a:stretch/>
        </p:blipFill>
        <p:spPr>
          <a:xfrm>
            <a:off x="6092247" y="191310"/>
            <a:ext cx="2585472" cy="1873522"/>
          </a:xfrm>
          <a:prstGeom prst="rect">
            <a:avLst/>
          </a:prstGeom>
        </p:spPr>
      </p:pic>
      <p:pic>
        <p:nvPicPr>
          <p:cNvPr id="12" name="Picture 11">
            <a:extLst>
              <a:ext uri="{FF2B5EF4-FFF2-40B4-BE49-F238E27FC236}">
                <a16:creationId xmlns:a16="http://schemas.microsoft.com/office/drawing/2014/main" xmlns="" id="{EB2C1916-70E7-3FCD-3288-84836E94B373}"/>
              </a:ext>
            </a:extLst>
          </p:cNvPr>
          <p:cNvPicPr>
            <a:picLocks noChangeAspect="1"/>
          </p:cNvPicPr>
          <p:nvPr/>
        </p:nvPicPr>
        <p:blipFill rotWithShape="1">
          <a:blip r:embed="rId6">
            <a:extLst>
              <a:ext uri="{28A0092B-C50C-407E-A947-70E740481C1C}">
                <a14:useLocalDpi xmlns:a14="http://schemas.microsoft.com/office/drawing/2010/main" val="0"/>
              </a:ext>
            </a:extLst>
          </a:blip>
          <a:srcRect t="10341" b="16398"/>
          <a:stretch/>
        </p:blipFill>
        <p:spPr>
          <a:xfrm>
            <a:off x="3987995" y="3872603"/>
            <a:ext cx="2120087" cy="1899547"/>
          </a:xfrm>
          <a:prstGeom prst="rect">
            <a:avLst/>
          </a:prstGeom>
        </p:spPr>
      </p:pic>
      <p:pic>
        <p:nvPicPr>
          <p:cNvPr id="13" name="Picture 12">
            <a:extLst>
              <a:ext uri="{FF2B5EF4-FFF2-40B4-BE49-F238E27FC236}">
                <a16:creationId xmlns:a16="http://schemas.microsoft.com/office/drawing/2014/main" xmlns="" id="{D1108518-047D-EA55-CFDB-B26BAB164B14}"/>
              </a:ext>
            </a:extLst>
          </p:cNvPr>
          <p:cNvPicPr>
            <a:picLocks noChangeAspect="1"/>
          </p:cNvPicPr>
          <p:nvPr/>
        </p:nvPicPr>
        <p:blipFill rotWithShape="1">
          <a:blip r:embed="rId7">
            <a:extLst>
              <a:ext uri="{28A0092B-C50C-407E-A947-70E740481C1C}">
                <a14:useLocalDpi xmlns:a14="http://schemas.microsoft.com/office/drawing/2010/main" val="0"/>
              </a:ext>
            </a:extLst>
          </a:blip>
          <a:srcRect t="12604"/>
          <a:stretch/>
        </p:blipFill>
        <p:spPr>
          <a:xfrm>
            <a:off x="1871933" y="3867131"/>
            <a:ext cx="2585472" cy="1859337"/>
          </a:xfrm>
          <a:prstGeom prst="rect">
            <a:avLst/>
          </a:prstGeom>
        </p:spPr>
      </p:pic>
      <p:pic>
        <p:nvPicPr>
          <p:cNvPr id="14" name="Picture 13">
            <a:extLst>
              <a:ext uri="{FF2B5EF4-FFF2-40B4-BE49-F238E27FC236}">
                <a16:creationId xmlns:a16="http://schemas.microsoft.com/office/drawing/2014/main" xmlns="" id="{CA49C157-501B-B66F-89B8-9EEB2F9E9A4D}"/>
              </a:ext>
            </a:extLst>
          </p:cNvPr>
          <p:cNvPicPr>
            <a:picLocks noChangeAspect="1"/>
          </p:cNvPicPr>
          <p:nvPr/>
        </p:nvPicPr>
        <p:blipFill rotWithShape="1">
          <a:blip r:embed="rId6">
            <a:extLst>
              <a:ext uri="{28A0092B-C50C-407E-A947-70E740481C1C}">
                <a14:useLocalDpi xmlns:a14="http://schemas.microsoft.com/office/drawing/2010/main" val="0"/>
              </a:ext>
            </a:extLst>
          </a:blip>
          <a:srcRect t="10341" b="17239"/>
          <a:stretch/>
        </p:blipFill>
        <p:spPr>
          <a:xfrm>
            <a:off x="8166990" y="3872587"/>
            <a:ext cx="2120087" cy="1877745"/>
          </a:xfrm>
          <a:prstGeom prst="rect">
            <a:avLst/>
          </a:prstGeom>
        </p:spPr>
      </p:pic>
      <p:pic>
        <p:nvPicPr>
          <p:cNvPr id="15" name="Picture 14">
            <a:extLst>
              <a:ext uri="{FF2B5EF4-FFF2-40B4-BE49-F238E27FC236}">
                <a16:creationId xmlns:a16="http://schemas.microsoft.com/office/drawing/2014/main" xmlns="" id="{1C38922D-335E-2997-F5F2-75C5C0546963}"/>
              </a:ext>
            </a:extLst>
          </p:cNvPr>
          <p:cNvPicPr>
            <a:picLocks noChangeAspect="1"/>
          </p:cNvPicPr>
          <p:nvPr/>
        </p:nvPicPr>
        <p:blipFill rotWithShape="1">
          <a:blip r:embed="rId7">
            <a:extLst>
              <a:ext uri="{28A0092B-C50C-407E-A947-70E740481C1C}">
                <a14:useLocalDpi xmlns:a14="http://schemas.microsoft.com/office/drawing/2010/main" val="0"/>
              </a:ext>
            </a:extLst>
          </a:blip>
          <a:srcRect t="12604"/>
          <a:stretch/>
        </p:blipFill>
        <p:spPr>
          <a:xfrm>
            <a:off x="6065188" y="3892700"/>
            <a:ext cx="2585472" cy="1859337"/>
          </a:xfrm>
          <a:prstGeom prst="rect">
            <a:avLst/>
          </a:prstGeom>
        </p:spPr>
      </p:pic>
      <p:sp>
        <p:nvSpPr>
          <p:cNvPr id="17" name="Rectangle 16">
            <a:extLst>
              <a:ext uri="{FF2B5EF4-FFF2-40B4-BE49-F238E27FC236}">
                <a16:creationId xmlns:a16="http://schemas.microsoft.com/office/drawing/2014/main" xmlns="" id="{1F20DDAC-4622-CF5F-E6E1-E6A4649FDEA5}"/>
              </a:ext>
            </a:extLst>
          </p:cNvPr>
          <p:cNvSpPr/>
          <p:nvPr/>
        </p:nvSpPr>
        <p:spPr>
          <a:xfrm>
            <a:off x="2148908" y="5620269"/>
            <a:ext cx="7832560" cy="1352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Bút</a:t>
            </a:r>
            <a:r>
              <a:rPr lang="en-US" sz="4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4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chì</a:t>
            </a:r>
            <a:endParaRPr lang="en-US" sz="4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Tree>
    <p:extLst>
      <p:ext uri="{BB962C8B-B14F-4D97-AF65-F5344CB8AC3E}">
        <p14:creationId xmlns:p14="http://schemas.microsoft.com/office/powerpoint/2010/main" val="334724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4"/>
                                        </p:tgtEl>
                                        <p:attrNameLst>
                                          <p:attrName>ppt_x</p:attrName>
                                        </p:attrNameLst>
                                      </p:cBhvr>
                                      <p:tavLst>
                                        <p:tav tm="0">
                                          <p:val>
                                            <p:strVal val="ppt_x"/>
                                          </p:val>
                                        </p:tav>
                                        <p:tav tm="100000">
                                          <p:val>
                                            <p:strVal val="ppt_x"/>
                                          </p:val>
                                        </p:tav>
                                      </p:tavLst>
                                    </p:anim>
                                    <p:anim calcmode="lin" valueType="num">
                                      <p:cBhvr additive="base">
                                        <p:cTn id="7" dur="500"/>
                                        <p:tgtEl>
                                          <p:spTgt spid="14"/>
                                        </p:tgtEl>
                                        <p:attrNameLst>
                                          <p:attrName>ppt_y</p:attrName>
                                        </p:attrNameLst>
                                      </p:cBhvr>
                                      <p:tavLst>
                                        <p:tav tm="0">
                                          <p:val>
                                            <p:strVal val="ppt_y"/>
                                          </p:val>
                                        </p:tav>
                                        <p:tav tm="100000">
                                          <p:val>
                                            <p:strVal val="1+ppt_h/2"/>
                                          </p:val>
                                        </p:tav>
                                      </p:tavLst>
                                    </p:anim>
                                    <p:set>
                                      <p:cBhvr>
                                        <p:cTn id="8" dur="1" fill="hold">
                                          <p:stCondLst>
                                            <p:cond delay="499"/>
                                          </p:stCondLst>
                                        </p:cTn>
                                        <p:tgtEl>
                                          <p:spTgt spid="1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5"/>
                                        </p:tgtEl>
                                        <p:attrNameLst>
                                          <p:attrName>ppt_x</p:attrName>
                                        </p:attrNameLst>
                                      </p:cBhvr>
                                      <p:tavLst>
                                        <p:tav tm="0">
                                          <p:val>
                                            <p:strVal val="ppt_x"/>
                                          </p:val>
                                        </p:tav>
                                        <p:tav tm="100000">
                                          <p:val>
                                            <p:strVal val="ppt_x"/>
                                          </p:val>
                                        </p:tav>
                                      </p:tavLst>
                                    </p:anim>
                                    <p:anim calcmode="lin" valueType="num">
                                      <p:cBhvr additive="base">
                                        <p:cTn id="13" dur="500"/>
                                        <p:tgtEl>
                                          <p:spTgt spid="15"/>
                                        </p:tgtEl>
                                        <p:attrNameLst>
                                          <p:attrName>ppt_y</p:attrName>
                                        </p:attrNameLst>
                                      </p:cBhvr>
                                      <p:tavLst>
                                        <p:tav tm="0">
                                          <p:val>
                                            <p:strVal val="ppt_y"/>
                                          </p:val>
                                        </p:tav>
                                        <p:tav tm="100000">
                                          <p:val>
                                            <p:strVal val="1+ppt_h/2"/>
                                          </p:val>
                                        </p:tav>
                                      </p:tavLst>
                                    </p:anim>
                                    <p:set>
                                      <p:cBhvr>
                                        <p:cTn id="14" dur="1" fill="hold">
                                          <p:stCondLst>
                                            <p:cond delay="499"/>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2"/>
                                        </p:tgtEl>
                                        <p:attrNameLst>
                                          <p:attrName>ppt_x</p:attrName>
                                        </p:attrNameLst>
                                      </p:cBhvr>
                                      <p:tavLst>
                                        <p:tav tm="0">
                                          <p:val>
                                            <p:strVal val="ppt_x"/>
                                          </p:val>
                                        </p:tav>
                                        <p:tav tm="100000">
                                          <p:val>
                                            <p:strVal val="ppt_x"/>
                                          </p:val>
                                        </p:tav>
                                      </p:tavLst>
                                    </p:anim>
                                    <p:anim calcmode="lin" valueType="num">
                                      <p:cBhvr additive="base">
                                        <p:cTn id="19" dur="500"/>
                                        <p:tgtEl>
                                          <p:spTgt spid="12"/>
                                        </p:tgtEl>
                                        <p:attrNameLst>
                                          <p:attrName>ppt_y</p:attrName>
                                        </p:attrNameLst>
                                      </p:cBhvr>
                                      <p:tavLst>
                                        <p:tav tm="0">
                                          <p:val>
                                            <p:strVal val="ppt_y"/>
                                          </p:val>
                                        </p:tav>
                                        <p:tav tm="100000">
                                          <p:val>
                                            <p:strVal val="1+ppt_h/2"/>
                                          </p:val>
                                        </p:tav>
                                      </p:tavLst>
                                    </p:anim>
                                    <p:set>
                                      <p:cBhvr>
                                        <p:cTn id="20" dur="1" fill="hold">
                                          <p:stCondLst>
                                            <p:cond delay="499"/>
                                          </p:stCondLst>
                                        </p:cTn>
                                        <p:tgtEl>
                                          <p:spTgt spid="1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3"/>
                                        </p:tgtEl>
                                        <p:attrNameLst>
                                          <p:attrName>ppt_x</p:attrName>
                                        </p:attrNameLst>
                                      </p:cBhvr>
                                      <p:tavLst>
                                        <p:tav tm="0">
                                          <p:val>
                                            <p:strVal val="ppt_x"/>
                                          </p:val>
                                        </p:tav>
                                        <p:tav tm="100000">
                                          <p:val>
                                            <p:strVal val="ppt_x"/>
                                          </p:val>
                                        </p:tav>
                                      </p:tavLst>
                                    </p:anim>
                                    <p:anim calcmode="lin" valueType="num">
                                      <p:cBhvr additive="base">
                                        <p:cTn id="25" dur="500"/>
                                        <p:tgtEl>
                                          <p:spTgt spid="13"/>
                                        </p:tgtEl>
                                        <p:attrNameLst>
                                          <p:attrName>ppt_y</p:attrName>
                                        </p:attrNameLst>
                                      </p:cBhvr>
                                      <p:tavLst>
                                        <p:tav tm="0">
                                          <p:val>
                                            <p:strVal val="ppt_y"/>
                                          </p:val>
                                        </p:tav>
                                        <p:tav tm="100000">
                                          <p:val>
                                            <p:strVal val="1+ppt_h/2"/>
                                          </p:val>
                                        </p:tav>
                                      </p:tavLst>
                                    </p:anim>
                                    <p:set>
                                      <p:cBhvr>
                                        <p:cTn id="26" dur="1" fill="hold">
                                          <p:stCondLst>
                                            <p:cond delay="499"/>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5"/>
                                        </p:tgtEl>
                                        <p:attrNameLst>
                                          <p:attrName>ppt_x</p:attrName>
                                        </p:attrNameLst>
                                      </p:cBhvr>
                                      <p:tavLst>
                                        <p:tav tm="0">
                                          <p:val>
                                            <p:strVal val="ppt_x"/>
                                          </p:val>
                                        </p:tav>
                                        <p:tav tm="100000">
                                          <p:val>
                                            <p:strVal val="ppt_x"/>
                                          </p:val>
                                        </p:tav>
                                      </p:tavLst>
                                    </p:anim>
                                    <p:anim calcmode="lin" valueType="num">
                                      <p:cBhvr additive="base">
                                        <p:cTn id="31" dur="500"/>
                                        <p:tgtEl>
                                          <p:spTgt spid="5"/>
                                        </p:tgtEl>
                                        <p:attrNameLst>
                                          <p:attrName>ppt_y</p:attrName>
                                        </p:attrNameLst>
                                      </p:cBhvr>
                                      <p:tavLst>
                                        <p:tav tm="0">
                                          <p:val>
                                            <p:strVal val="ppt_y"/>
                                          </p:val>
                                        </p:tav>
                                        <p:tav tm="100000">
                                          <p:val>
                                            <p:strVal val="1+ppt_h/2"/>
                                          </p:val>
                                        </p:tav>
                                      </p:tavLst>
                                    </p:anim>
                                    <p:set>
                                      <p:cBhvr>
                                        <p:cTn id="32" dur="1" fill="hold">
                                          <p:stCondLst>
                                            <p:cond delay="499"/>
                                          </p:stCondLst>
                                        </p:cTn>
                                        <p:tgtEl>
                                          <p:spTgt spid="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4"/>
                                        </p:tgtEl>
                                        <p:attrNameLst>
                                          <p:attrName>ppt_x</p:attrName>
                                        </p:attrNameLst>
                                      </p:cBhvr>
                                      <p:tavLst>
                                        <p:tav tm="0">
                                          <p:val>
                                            <p:strVal val="ppt_x"/>
                                          </p:val>
                                        </p:tav>
                                        <p:tav tm="100000">
                                          <p:val>
                                            <p:strVal val="ppt_x"/>
                                          </p:val>
                                        </p:tav>
                                      </p:tavLst>
                                    </p:anim>
                                    <p:anim calcmode="lin" valueType="num">
                                      <p:cBhvr additive="base">
                                        <p:cTn id="37" dur="500"/>
                                        <p:tgtEl>
                                          <p:spTgt spid="4"/>
                                        </p:tgtEl>
                                        <p:attrNameLst>
                                          <p:attrName>ppt_y</p:attrName>
                                        </p:attrNameLst>
                                      </p:cBhvr>
                                      <p:tavLst>
                                        <p:tav tm="0">
                                          <p:val>
                                            <p:strVal val="ppt_y"/>
                                          </p:val>
                                        </p:tav>
                                        <p:tav tm="100000">
                                          <p:val>
                                            <p:strVal val="1+ppt_h/2"/>
                                          </p:val>
                                        </p:tav>
                                      </p:tavLst>
                                    </p:anim>
                                    <p:set>
                                      <p:cBhvr>
                                        <p:cTn id="38" dur="1" fill="hold">
                                          <p:stCondLst>
                                            <p:cond delay="499"/>
                                          </p:stCondLst>
                                        </p:cTn>
                                        <p:tgtEl>
                                          <p:spTgt spid="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9"/>
                                        </p:tgtEl>
                                        <p:attrNameLst>
                                          <p:attrName>ppt_x</p:attrName>
                                        </p:attrNameLst>
                                      </p:cBhvr>
                                      <p:tavLst>
                                        <p:tav tm="0">
                                          <p:val>
                                            <p:strVal val="ppt_x"/>
                                          </p:val>
                                        </p:tav>
                                        <p:tav tm="100000">
                                          <p:val>
                                            <p:strVal val="ppt_x"/>
                                          </p:val>
                                        </p:tav>
                                      </p:tavLst>
                                    </p:anim>
                                    <p:anim calcmode="lin" valueType="num">
                                      <p:cBhvr additive="base">
                                        <p:cTn id="43" dur="500"/>
                                        <p:tgtEl>
                                          <p:spTgt spid="9"/>
                                        </p:tgtEl>
                                        <p:attrNameLst>
                                          <p:attrName>ppt_y</p:attrName>
                                        </p:attrNameLst>
                                      </p:cBhvr>
                                      <p:tavLst>
                                        <p:tav tm="0">
                                          <p:val>
                                            <p:strVal val="ppt_y"/>
                                          </p:val>
                                        </p:tav>
                                        <p:tav tm="100000">
                                          <p:val>
                                            <p:strVal val="1+ppt_h/2"/>
                                          </p:val>
                                        </p:tav>
                                      </p:tavLst>
                                    </p:anim>
                                    <p:set>
                                      <p:cBhvr>
                                        <p:cTn id="44" dur="1" fill="hold">
                                          <p:stCondLst>
                                            <p:cond delay="499"/>
                                          </p:stCondLst>
                                        </p:cTn>
                                        <p:tgtEl>
                                          <p:spTgt spid="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8"/>
                                        </p:tgtEl>
                                        <p:attrNameLst>
                                          <p:attrName>ppt_x</p:attrName>
                                        </p:attrNameLst>
                                      </p:cBhvr>
                                      <p:tavLst>
                                        <p:tav tm="0">
                                          <p:val>
                                            <p:strVal val="ppt_x"/>
                                          </p:val>
                                        </p:tav>
                                        <p:tav tm="100000">
                                          <p:val>
                                            <p:strVal val="ppt_x"/>
                                          </p:val>
                                        </p:tav>
                                      </p:tavLst>
                                    </p:anim>
                                    <p:anim calcmode="lin" valueType="num">
                                      <p:cBhvr additive="base">
                                        <p:cTn id="49" dur="500"/>
                                        <p:tgtEl>
                                          <p:spTgt spid="8"/>
                                        </p:tgtEl>
                                        <p:attrNameLst>
                                          <p:attrName>ppt_y</p:attrName>
                                        </p:attrNameLst>
                                      </p:cBhvr>
                                      <p:tavLst>
                                        <p:tav tm="0">
                                          <p:val>
                                            <p:strVal val="ppt_y"/>
                                          </p:val>
                                        </p:tav>
                                        <p:tav tm="100000">
                                          <p:val>
                                            <p:strVal val="1+ppt_h/2"/>
                                          </p:val>
                                        </p:tav>
                                      </p:tavLst>
                                    </p:anim>
                                    <p:set>
                                      <p:cBhvr>
                                        <p:cTn id="50" dur="1" fill="hold">
                                          <p:stCondLst>
                                            <p:cond delay="499"/>
                                          </p:stCondLst>
                                        </p:cTn>
                                        <p:tgtEl>
                                          <p:spTgt spid="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10"/>
                                        </p:tgtEl>
                                        <p:attrNameLst>
                                          <p:attrName>ppt_x</p:attrName>
                                        </p:attrNameLst>
                                      </p:cBhvr>
                                      <p:tavLst>
                                        <p:tav tm="0">
                                          <p:val>
                                            <p:strVal val="ppt_x"/>
                                          </p:val>
                                        </p:tav>
                                        <p:tav tm="100000">
                                          <p:val>
                                            <p:strVal val="ppt_x"/>
                                          </p:val>
                                        </p:tav>
                                      </p:tavLst>
                                    </p:anim>
                                    <p:anim calcmode="lin" valueType="num">
                                      <p:cBhvr additive="base">
                                        <p:cTn id="55" dur="500"/>
                                        <p:tgtEl>
                                          <p:spTgt spid="10"/>
                                        </p:tgtEl>
                                        <p:attrNameLst>
                                          <p:attrName>ppt_y</p:attrName>
                                        </p:attrNameLst>
                                      </p:cBhvr>
                                      <p:tavLst>
                                        <p:tav tm="0">
                                          <p:val>
                                            <p:strVal val="ppt_y"/>
                                          </p:val>
                                        </p:tav>
                                        <p:tav tm="100000">
                                          <p:val>
                                            <p:strVal val="1+ppt_h/2"/>
                                          </p:val>
                                        </p:tav>
                                      </p:tavLst>
                                    </p:anim>
                                    <p:set>
                                      <p:cBhvr>
                                        <p:cTn id="56" dur="1" fill="hold">
                                          <p:stCondLst>
                                            <p:cond delay="499"/>
                                          </p:stCondLst>
                                        </p:cTn>
                                        <p:tgtEl>
                                          <p:spTgt spid="10"/>
                                        </p:tgtEl>
                                        <p:attrNameLst>
                                          <p:attrName>style.visibility</p:attrName>
                                        </p:attrNameLst>
                                      </p:cBhvr>
                                      <p:to>
                                        <p:strVal val="hidden"/>
                                      </p:to>
                                    </p:set>
                                  </p:childTnLst>
                                </p:cTn>
                              </p:par>
                              <p:par>
                                <p:cTn id="57" presetID="2" presetClass="exit" presetSubtype="4" fill="hold" nodeType="withEffect">
                                  <p:stCondLst>
                                    <p:cond delay="0"/>
                                  </p:stCondLst>
                                  <p:childTnLst>
                                    <p:anim calcmode="lin" valueType="num">
                                      <p:cBhvr additive="base">
                                        <p:cTn id="58" dur="500"/>
                                        <p:tgtEl>
                                          <p:spTgt spid="11"/>
                                        </p:tgtEl>
                                        <p:attrNameLst>
                                          <p:attrName>ppt_x</p:attrName>
                                        </p:attrNameLst>
                                      </p:cBhvr>
                                      <p:tavLst>
                                        <p:tav tm="0">
                                          <p:val>
                                            <p:strVal val="ppt_x"/>
                                          </p:val>
                                        </p:tav>
                                        <p:tav tm="100000">
                                          <p:val>
                                            <p:strVal val="ppt_x"/>
                                          </p:val>
                                        </p:tav>
                                      </p:tavLst>
                                    </p:anim>
                                    <p:anim calcmode="lin" valueType="num">
                                      <p:cBhvr additive="base">
                                        <p:cTn id="59" dur="500"/>
                                        <p:tgtEl>
                                          <p:spTgt spid="11"/>
                                        </p:tgtEl>
                                        <p:attrNameLst>
                                          <p:attrName>ppt_y</p:attrName>
                                        </p:attrNameLst>
                                      </p:cBhvr>
                                      <p:tavLst>
                                        <p:tav tm="0">
                                          <p:val>
                                            <p:strVal val="ppt_y"/>
                                          </p:val>
                                        </p:tav>
                                        <p:tav tm="100000">
                                          <p:val>
                                            <p:strVal val="1+ppt_h/2"/>
                                          </p:val>
                                        </p:tav>
                                      </p:tavLst>
                                    </p:anim>
                                    <p:set>
                                      <p:cBhvr>
                                        <p:cTn id="60" dur="1" fill="hold">
                                          <p:stCondLst>
                                            <p:cond delay="499"/>
                                          </p:stCondLst>
                                        </p:cTn>
                                        <p:tgtEl>
                                          <p:spTgt spid="11"/>
                                        </p:tgtEl>
                                        <p:attrNameLst>
                                          <p:attrName>style.visibility</p:attrName>
                                        </p:attrNameLst>
                                      </p:cBhvr>
                                      <p:to>
                                        <p:strVal val="hidden"/>
                                      </p:to>
                                    </p:set>
                                  </p:childTnLst>
                                </p:cTn>
                              </p:par>
                              <p:par>
                                <p:cTn id="61" presetID="2" presetClass="exit" presetSubtype="4" fill="hold" nodeType="withEffect">
                                  <p:stCondLst>
                                    <p:cond delay="0"/>
                                  </p:stCondLst>
                                  <p:childTnLst>
                                    <p:anim calcmode="lin" valueType="num">
                                      <p:cBhvr additive="base">
                                        <p:cTn id="62" dur="500"/>
                                        <p:tgtEl>
                                          <p:spTgt spid="6"/>
                                        </p:tgtEl>
                                        <p:attrNameLst>
                                          <p:attrName>ppt_x</p:attrName>
                                        </p:attrNameLst>
                                      </p:cBhvr>
                                      <p:tavLst>
                                        <p:tav tm="0">
                                          <p:val>
                                            <p:strVal val="ppt_x"/>
                                          </p:val>
                                        </p:tav>
                                        <p:tav tm="100000">
                                          <p:val>
                                            <p:strVal val="ppt_x"/>
                                          </p:val>
                                        </p:tav>
                                      </p:tavLst>
                                    </p:anim>
                                    <p:anim calcmode="lin" valueType="num">
                                      <p:cBhvr additive="base">
                                        <p:cTn id="63" dur="500"/>
                                        <p:tgtEl>
                                          <p:spTgt spid="6"/>
                                        </p:tgtEl>
                                        <p:attrNameLst>
                                          <p:attrName>ppt_y</p:attrName>
                                        </p:attrNameLst>
                                      </p:cBhvr>
                                      <p:tavLst>
                                        <p:tav tm="0">
                                          <p:val>
                                            <p:strVal val="ppt_y"/>
                                          </p:val>
                                        </p:tav>
                                        <p:tav tm="100000">
                                          <p:val>
                                            <p:strVal val="1+ppt_h/2"/>
                                          </p:val>
                                        </p:tav>
                                      </p:tavLst>
                                    </p:anim>
                                    <p:set>
                                      <p:cBhvr>
                                        <p:cTn id="64" dur="1" fill="hold">
                                          <p:stCondLst>
                                            <p:cond delay="499"/>
                                          </p:stCondLst>
                                        </p:cTn>
                                        <p:tgtEl>
                                          <p:spTgt spid="6"/>
                                        </p:tgtEl>
                                        <p:attrNameLst>
                                          <p:attrName>style.visibility</p:attrName>
                                        </p:attrNameLst>
                                      </p:cBhvr>
                                      <p:to>
                                        <p:strVal val="hidden"/>
                                      </p:to>
                                    </p:set>
                                  </p:childTnLst>
                                </p:cTn>
                              </p:par>
                              <p:par>
                                <p:cTn id="65" presetID="2" presetClass="exit" presetSubtype="4" fill="hold" nodeType="withEffect">
                                  <p:stCondLst>
                                    <p:cond delay="0"/>
                                  </p:stCondLst>
                                  <p:childTnLst>
                                    <p:anim calcmode="lin" valueType="num">
                                      <p:cBhvr additive="base">
                                        <p:cTn id="66" dur="500"/>
                                        <p:tgtEl>
                                          <p:spTgt spid="7"/>
                                        </p:tgtEl>
                                        <p:attrNameLst>
                                          <p:attrName>ppt_x</p:attrName>
                                        </p:attrNameLst>
                                      </p:cBhvr>
                                      <p:tavLst>
                                        <p:tav tm="0">
                                          <p:val>
                                            <p:strVal val="ppt_x"/>
                                          </p:val>
                                        </p:tav>
                                        <p:tav tm="100000">
                                          <p:val>
                                            <p:strVal val="ppt_x"/>
                                          </p:val>
                                        </p:tav>
                                      </p:tavLst>
                                    </p:anim>
                                    <p:anim calcmode="lin" valueType="num">
                                      <p:cBhvr additive="base">
                                        <p:cTn id="67" dur="500"/>
                                        <p:tgtEl>
                                          <p:spTgt spid="7"/>
                                        </p:tgtEl>
                                        <p:attrNameLst>
                                          <p:attrName>ppt_y</p:attrName>
                                        </p:attrNameLst>
                                      </p:cBhvr>
                                      <p:tavLst>
                                        <p:tav tm="0">
                                          <p:val>
                                            <p:strVal val="ppt_y"/>
                                          </p:val>
                                        </p:tav>
                                        <p:tav tm="100000">
                                          <p:val>
                                            <p:strVal val="1+ppt_h/2"/>
                                          </p:val>
                                        </p:tav>
                                      </p:tavLst>
                                    </p:anim>
                                    <p:set>
                                      <p:cBhvr>
                                        <p:cTn id="68" dur="1" fill="hold">
                                          <p:stCondLst>
                                            <p:cond delay="499"/>
                                          </p:stCondLst>
                                        </p:cTn>
                                        <p:tgtEl>
                                          <p:spTgt spid="7"/>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subTnLst>
                                    <p:audio>
                                      <p:cMediaNode>
                                        <p:cTn display="0" masterRel="sameClick">
                                          <p:stCondLst>
                                            <p:cond evt="begin" delay="0">
                                              <p:tn val="71"/>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Thước Eke Gỗ Hình Thú 10Cm - Giao Mẫu Ngẫu Nhiên - Thước kẻ - Compa Tác giả  OEM | SachDayRoi.com">
            <a:extLst>
              <a:ext uri="{FF2B5EF4-FFF2-40B4-BE49-F238E27FC236}">
                <a16:creationId xmlns:a16="http://schemas.microsoft.com/office/drawing/2014/main" xmlns="" id="{75A803F8-4BF0-B69C-12D4-50017FF68354}"/>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5806" r="22706"/>
          <a:stretch/>
        </p:blipFill>
        <p:spPr bwMode="auto">
          <a:xfrm>
            <a:off x="4533467" y="256624"/>
            <a:ext cx="3345228" cy="54403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C5C2C6E1-5D88-0334-359B-5FC4DA741DD9}"/>
              </a:ext>
            </a:extLst>
          </p:cNvPr>
          <p:cNvPicPr>
            <a:picLocks noChangeAspect="1"/>
          </p:cNvPicPr>
          <p:nvPr/>
        </p:nvPicPr>
        <p:blipFill rotWithShape="1">
          <a:blip r:embed="rId5">
            <a:extLst>
              <a:ext uri="{28A0092B-C50C-407E-A947-70E740481C1C}">
                <a14:useLocalDpi xmlns:a14="http://schemas.microsoft.com/office/drawing/2010/main" val="0"/>
              </a:ext>
            </a:extLst>
          </a:blip>
          <a:srcRect b="12355"/>
          <a:stretch/>
        </p:blipFill>
        <p:spPr>
          <a:xfrm>
            <a:off x="3533700" y="2084945"/>
            <a:ext cx="2585472" cy="1864622"/>
          </a:xfrm>
          <a:prstGeom prst="rect">
            <a:avLst/>
          </a:prstGeom>
        </p:spPr>
      </p:pic>
      <p:pic>
        <p:nvPicPr>
          <p:cNvPr id="5" name="Picture 4">
            <a:extLst>
              <a:ext uri="{FF2B5EF4-FFF2-40B4-BE49-F238E27FC236}">
                <a16:creationId xmlns:a16="http://schemas.microsoft.com/office/drawing/2014/main" xmlns="" id="{388F38BC-5B5E-307F-6CAE-F3194EA7D5F3}"/>
              </a:ext>
            </a:extLst>
          </p:cNvPr>
          <p:cNvPicPr>
            <a:picLocks noChangeAspect="1"/>
          </p:cNvPicPr>
          <p:nvPr/>
        </p:nvPicPr>
        <p:blipFill rotWithShape="1">
          <a:blip r:embed="rId6">
            <a:extLst>
              <a:ext uri="{28A0092B-C50C-407E-A947-70E740481C1C}">
                <a14:useLocalDpi xmlns:a14="http://schemas.microsoft.com/office/drawing/2010/main" val="0"/>
              </a:ext>
            </a:extLst>
          </a:blip>
          <a:srcRect b="10390"/>
          <a:stretch/>
        </p:blipFill>
        <p:spPr>
          <a:xfrm>
            <a:off x="1896655" y="1624145"/>
            <a:ext cx="2127475" cy="2316842"/>
          </a:xfrm>
          <a:prstGeom prst="rect">
            <a:avLst/>
          </a:prstGeom>
        </p:spPr>
      </p:pic>
      <p:pic>
        <p:nvPicPr>
          <p:cNvPr id="6" name="Picture 5">
            <a:extLst>
              <a:ext uri="{FF2B5EF4-FFF2-40B4-BE49-F238E27FC236}">
                <a16:creationId xmlns:a16="http://schemas.microsoft.com/office/drawing/2014/main" xmlns="" id="{D287ABAA-43AB-023B-9061-24C5EF87B4CD}"/>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3960948" y="256625"/>
            <a:ext cx="2120087" cy="2338907"/>
          </a:xfrm>
          <a:prstGeom prst="rect">
            <a:avLst/>
          </a:prstGeom>
        </p:spPr>
      </p:pic>
      <p:pic>
        <p:nvPicPr>
          <p:cNvPr id="7" name="Picture 6">
            <a:extLst>
              <a:ext uri="{FF2B5EF4-FFF2-40B4-BE49-F238E27FC236}">
                <a16:creationId xmlns:a16="http://schemas.microsoft.com/office/drawing/2014/main" xmlns="" id="{5AD83442-20C0-EDA4-CB9C-8851532F8B32}"/>
              </a:ext>
            </a:extLst>
          </p:cNvPr>
          <p:cNvPicPr>
            <a:picLocks noChangeAspect="1"/>
          </p:cNvPicPr>
          <p:nvPr/>
        </p:nvPicPr>
        <p:blipFill rotWithShape="1">
          <a:blip r:embed="rId8">
            <a:extLst>
              <a:ext uri="{28A0092B-C50C-407E-A947-70E740481C1C}">
                <a14:useLocalDpi xmlns:a14="http://schemas.microsoft.com/office/drawing/2010/main" val="0"/>
              </a:ext>
            </a:extLst>
          </a:blip>
          <a:srcRect t="11936"/>
          <a:stretch/>
        </p:blipFill>
        <p:spPr>
          <a:xfrm>
            <a:off x="1838630" y="256624"/>
            <a:ext cx="2585472" cy="1873522"/>
          </a:xfrm>
          <a:prstGeom prst="rect">
            <a:avLst/>
          </a:prstGeom>
        </p:spPr>
      </p:pic>
      <p:pic>
        <p:nvPicPr>
          <p:cNvPr id="8" name="Picture 7">
            <a:extLst>
              <a:ext uri="{FF2B5EF4-FFF2-40B4-BE49-F238E27FC236}">
                <a16:creationId xmlns:a16="http://schemas.microsoft.com/office/drawing/2014/main" xmlns="" id="{14FA6C97-4F36-E792-5E98-8AA5D712EABF}"/>
              </a:ext>
            </a:extLst>
          </p:cNvPr>
          <p:cNvPicPr>
            <a:picLocks noChangeAspect="1"/>
          </p:cNvPicPr>
          <p:nvPr/>
        </p:nvPicPr>
        <p:blipFill rotWithShape="1">
          <a:blip r:embed="rId5">
            <a:extLst>
              <a:ext uri="{28A0092B-C50C-407E-A947-70E740481C1C}">
                <a14:useLocalDpi xmlns:a14="http://schemas.microsoft.com/office/drawing/2010/main" val="0"/>
              </a:ext>
            </a:extLst>
          </a:blip>
          <a:srcRect b="12355"/>
          <a:stretch/>
        </p:blipFill>
        <p:spPr>
          <a:xfrm>
            <a:off x="7767897" y="2051583"/>
            <a:ext cx="2585472" cy="1864622"/>
          </a:xfrm>
          <a:prstGeom prst="rect">
            <a:avLst/>
          </a:prstGeom>
        </p:spPr>
      </p:pic>
      <p:pic>
        <p:nvPicPr>
          <p:cNvPr id="9" name="Picture 8">
            <a:extLst>
              <a:ext uri="{FF2B5EF4-FFF2-40B4-BE49-F238E27FC236}">
                <a16:creationId xmlns:a16="http://schemas.microsoft.com/office/drawing/2014/main" xmlns="" id="{62012DB8-BDB1-9464-1601-6D605EA74F5E}"/>
              </a:ext>
            </a:extLst>
          </p:cNvPr>
          <p:cNvPicPr>
            <a:picLocks noChangeAspect="1"/>
          </p:cNvPicPr>
          <p:nvPr/>
        </p:nvPicPr>
        <p:blipFill rotWithShape="1">
          <a:blip r:embed="rId6">
            <a:extLst>
              <a:ext uri="{28A0092B-C50C-407E-A947-70E740481C1C}">
                <a14:useLocalDpi xmlns:a14="http://schemas.microsoft.com/office/drawing/2010/main" val="0"/>
              </a:ext>
            </a:extLst>
          </a:blip>
          <a:srcRect b="10390"/>
          <a:stretch/>
        </p:blipFill>
        <p:spPr>
          <a:xfrm>
            <a:off x="6106131" y="1605611"/>
            <a:ext cx="2127475" cy="2316842"/>
          </a:xfrm>
          <a:prstGeom prst="rect">
            <a:avLst/>
          </a:prstGeom>
        </p:spPr>
      </p:pic>
      <p:pic>
        <p:nvPicPr>
          <p:cNvPr id="10" name="Picture 9">
            <a:extLst>
              <a:ext uri="{FF2B5EF4-FFF2-40B4-BE49-F238E27FC236}">
                <a16:creationId xmlns:a16="http://schemas.microsoft.com/office/drawing/2014/main" xmlns="" id="{4385E07E-B9CB-A138-A4AC-FC5CAAEC5F13}"/>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8233283" y="202328"/>
            <a:ext cx="2120087" cy="2338907"/>
          </a:xfrm>
          <a:prstGeom prst="rect">
            <a:avLst/>
          </a:prstGeom>
        </p:spPr>
      </p:pic>
      <p:pic>
        <p:nvPicPr>
          <p:cNvPr id="11" name="Picture 10">
            <a:extLst>
              <a:ext uri="{FF2B5EF4-FFF2-40B4-BE49-F238E27FC236}">
                <a16:creationId xmlns:a16="http://schemas.microsoft.com/office/drawing/2014/main" xmlns="" id="{B446B225-E190-0649-CDFA-1B68DE370B97}"/>
              </a:ext>
            </a:extLst>
          </p:cNvPr>
          <p:cNvPicPr>
            <a:picLocks noChangeAspect="1"/>
          </p:cNvPicPr>
          <p:nvPr/>
        </p:nvPicPr>
        <p:blipFill rotWithShape="1">
          <a:blip r:embed="rId8">
            <a:extLst>
              <a:ext uri="{28A0092B-C50C-407E-A947-70E740481C1C}">
                <a14:useLocalDpi xmlns:a14="http://schemas.microsoft.com/office/drawing/2010/main" val="0"/>
              </a:ext>
            </a:extLst>
          </a:blip>
          <a:srcRect t="11936"/>
          <a:stretch/>
        </p:blipFill>
        <p:spPr>
          <a:xfrm>
            <a:off x="6092247" y="191310"/>
            <a:ext cx="2585472" cy="1873522"/>
          </a:xfrm>
          <a:prstGeom prst="rect">
            <a:avLst/>
          </a:prstGeom>
        </p:spPr>
      </p:pic>
      <p:pic>
        <p:nvPicPr>
          <p:cNvPr id="12" name="Picture 11">
            <a:extLst>
              <a:ext uri="{FF2B5EF4-FFF2-40B4-BE49-F238E27FC236}">
                <a16:creationId xmlns:a16="http://schemas.microsoft.com/office/drawing/2014/main" xmlns="" id="{EB2C1916-70E7-3FCD-3288-84836E94B373}"/>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b="16398"/>
          <a:stretch/>
        </p:blipFill>
        <p:spPr>
          <a:xfrm>
            <a:off x="3987995" y="3872603"/>
            <a:ext cx="2120087" cy="1899547"/>
          </a:xfrm>
          <a:prstGeom prst="rect">
            <a:avLst/>
          </a:prstGeom>
        </p:spPr>
      </p:pic>
      <p:pic>
        <p:nvPicPr>
          <p:cNvPr id="13" name="Picture 12">
            <a:extLst>
              <a:ext uri="{FF2B5EF4-FFF2-40B4-BE49-F238E27FC236}">
                <a16:creationId xmlns:a16="http://schemas.microsoft.com/office/drawing/2014/main" xmlns="" id="{D1108518-047D-EA55-CFDB-B26BAB164B14}"/>
              </a:ext>
            </a:extLst>
          </p:cNvPr>
          <p:cNvPicPr>
            <a:picLocks noChangeAspect="1"/>
          </p:cNvPicPr>
          <p:nvPr/>
        </p:nvPicPr>
        <p:blipFill rotWithShape="1">
          <a:blip r:embed="rId8">
            <a:extLst>
              <a:ext uri="{28A0092B-C50C-407E-A947-70E740481C1C}">
                <a14:useLocalDpi xmlns:a14="http://schemas.microsoft.com/office/drawing/2010/main" val="0"/>
              </a:ext>
            </a:extLst>
          </a:blip>
          <a:srcRect t="12604"/>
          <a:stretch/>
        </p:blipFill>
        <p:spPr>
          <a:xfrm>
            <a:off x="1871933" y="3867131"/>
            <a:ext cx="2585472" cy="1859337"/>
          </a:xfrm>
          <a:prstGeom prst="rect">
            <a:avLst/>
          </a:prstGeom>
        </p:spPr>
      </p:pic>
      <p:pic>
        <p:nvPicPr>
          <p:cNvPr id="14" name="Picture 13">
            <a:extLst>
              <a:ext uri="{FF2B5EF4-FFF2-40B4-BE49-F238E27FC236}">
                <a16:creationId xmlns:a16="http://schemas.microsoft.com/office/drawing/2014/main" xmlns="" id="{CA49C157-501B-B66F-89B8-9EEB2F9E9A4D}"/>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b="17239"/>
          <a:stretch/>
        </p:blipFill>
        <p:spPr>
          <a:xfrm>
            <a:off x="8166990" y="3872587"/>
            <a:ext cx="2120087" cy="1877745"/>
          </a:xfrm>
          <a:prstGeom prst="rect">
            <a:avLst/>
          </a:prstGeom>
        </p:spPr>
      </p:pic>
      <p:pic>
        <p:nvPicPr>
          <p:cNvPr id="15" name="Picture 14">
            <a:extLst>
              <a:ext uri="{FF2B5EF4-FFF2-40B4-BE49-F238E27FC236}">
                <a16:creationId xmlns:a16="http://schemas.microsoft.com/office/drawing/2014/main" xmlns="" id="{1C38922D-335E-2997-F5F2-75C5C0546963}"/>
              </a:ext>
            </a:extLst>
          </p:cNvPr>
          <p:cNvPicPr>
            <a:picLocks noChangeAspect="1"/>
          </p:cNvPicPr>
          <p:nvPr/>
        </p:nvPicPr>
        <p:blipFill rotWithShape="1">
          <a:blip r:embed="rId8">
            <a:extLst>
              <a:ext uri="{28A0092B-C50C-407E-A947-70E740481C1C}">
                <a14:useLocalDpi xmlns:a14="http://schemas.microsoft.com/office/drawing/2010/main" val="0"/>
              </a:ext>
            </a:extLst>
          </a:blip>
          <a:srcRect t="12604"/>
          <a:stretch/>
        </p:blipFill>
        <p:spPr>
          <a:xfrm>
            <a:off x="6065188" y="3892700"/>
            <a:ext cx="2585472" cy="1859337"/>
          </a:xfrm>
          <a:prstGeom prst="rect">
            <a:avLst/>
          </a:prstGeom>
        </p:spPr>
      </p:pic>
      <p:sp>
        <p:nvSpPr>
          <p:cNvPr id="17" name="Rectangle 16">
            <a:extLst>
              <a:ext uri="{FF2B5EF4-FFF2-40B4-BE49-F238E27FC236}">
                <a16:creationId xmlns:a16="http://schemas.microsoft.com/office/drawing/2014/main" xmlns="" id="{1F20DDAC-4622-CF5F-E6E1-E6A4649FDEA5}"/>
              </a:ext>
            </a:extLst>
          </p:cNvPr>
          <p:cNvSpPr/>
          <p:nvPr/>
        </p:nvSpPr>
        <p:spPr>
          <a:xfrm>
            <a:off x="2148908" y="5620269"/>
            <a:ext cx="7832560" cy="1352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Ê </a:t>
            </a:r>
            <a:r>
              <a:rPr lang="en-US" sz="4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ke</a:t>
            </a:r>
            <a:endParaRPr lang="en-US" sz="4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Tree>
    <p:extLst>
      <p:ext uri="{BB962C8B-B14F-4D97-AF65-F5344CB8AC3E}">
        <p14:creationId xmlns:p14="http://schemas.microsoft.com/office/powerpoint/2010/main" val="361731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4"/>
                                        </p:tgtEl>
                                        <p:attrNameLst>
                                          <p:attrName>ppt_x</p:attrName>
                                        </p:attrNameLst>
                                      </p:cBhvr>
                                      <p:tavLst>
                                        <p:tav tm="0">
                                          <p:val>
                                            <p:strVal val="ppt_x"/>
                                          </p:val>
                                        </p:tav>
                                        <p:tav tm="100000">
                                          <p:val>
                                            <p:strVal val="ppt_x"/>
                                          </p:val>
                                        </p:tav>
                                      </p:tavLst>
                                    </p:anim>
                                    <p:anim calcmode="lin" valueType="num">
                                      <p:cBhvr additive="base">
                                        <p:cTn id="7" dur="500"/>
                                        <p:tgtEl>
                                          <p:spTgt spid="14"/>
                                        </p:tgtEl>
                                        <p:attrNameLst>
                                          <p:attrName>ppt_y</p:attrName>
                                        </p:attrNameLst>
                                      </p:cBhvr>
                                      <p:tavLst>
                                        <p:tav tm="0">
                                          <p:val>
                                            <p:strVal val="ppt_y"/>
                                          </p:val>
                                        </p:tav>
                                        <p:tav tm="100000">
                                          <p:val>
                                            <p:strVal val="1+ppt_h/2"/>
                                          </p:val>
                                        </p:tav>
                                      </p:tavLst>
                                    </p:anim>
                                    <p:set>
                                      <p:cBhvr>
                                        <p:cTn id="8" dur="1" fill="hold">
                                          <p:stCondLst>
                                            <p:cond delay="499"/>
                                          </p:stCondLst>
                                        </p:cTn>
                                        <p:tgtEl>
                                          <p:spTgt spid="1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5"/>
                                        </p:tgtEl>
                                        <p:attrNameLst>
                                          <p:attrName>ppt_x</p:attrName>
                                        </p:attrNameLst>
                                      </p:cBhvr>
                                      <p:tavLst>
                                        <p:tav tm="0">
                                          <p:val>
                                            <p:strVal val="ppt_x"/>
                                          </p:val>
                                        </p:tav>
                                        <p:tav tm="100000">
                                          <p:val>
                                            <p:strVal val="ppt_x"/>
                                          </p:val>
                                        </p:tav>
                                      </p:tavLst>
                                    </p:anim>
                                    <p:anim calcmode="lin" valueType="num">
                                      <p:cBhvr additive="base">
                                        <p:cTn id="13" dur="500"/>
                                        <p:tgtEl>
                                          <p:spTgt spid="15"/>
                                        </p:tgtEl>
                                        <p:attrNameLst>
                                          <p:attrName>ppt_y</p:attrName>
                                        </p:attrNameLst>
                                      </p:cBhvr>
                                      <p:tavLst>
                                        <p:tav tm="0">
                                          <p:val>
                                            <p:strVal val="ppt_y"/>
                                          </p:val>
                                        </p:tav>
                                        <p:tav tm="100000">
                                          <p:val>
                                            <p:strVal val="1+ppt_h/2"/>
                                          </p:val>
                                        </p:tav>
                                      </p:tavLst>
                                    </p:anim>
                                    <p:set>
                                      <p:cBhvr>
                                        <p:cTn id="14" dur="1" fill="hold">
                                          <p:stCondLst>
                                            <p:cond delay="499"/>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2"/>
                                        </p:tgtEl>
                                        <p:attrNameLst>
                                          <p:attrName>ppt_x</p:attrName>
                                        </p:attrNameLst>
                                      </p:cBhvr>
                                      <p:tavLst>
                                        <p:tav tm="0">
                                          <p:val>
                                            <p:strVal val="ppt_x"/>
                                          </p:val>
                                        </p:tav>
                                        <p:tav tm="100000">
                                          <p:val>
                                            <p:strVal val="ppt_x"/>
                                          </p:val>
                                        </p:tav>
                                      </p:tavLst>
                                    </p:anim>
                                    <p:anim calcmode="lin" valueType="num">
                                      <p:cBhvr additive="base">
                                        <p:cTn id="19" dur="500"/>
                                        <p:tgtEl>
                                          <p:spTgt spid="12"/>
                                        </p:tgtEl>
                                        <p:attrNameLst>
                                          <p:attrName>ppt_y</p:attrName>
                                        </p:attrNameLst>
                                      </p:cBhvr>
                                      <p:tavLst>
                                        <p:tav tm="0">
                                          <p:val>
                                            <p:strVal val="ppt_y"/>
                                          </p:val>
                                        </p:tav>
                                        <p:tav tm="100000">
                                          <p:val>
                                            <p:strVal val="1+ppt_h/2"/>
                                          </p:val>
                                        </p:tav>
                                      </p:tavLst>
                                    </p:anim>
                                    <p:set>
                                      <p:cBhvr>
                                        <p:cTn id="20" dur="1" fill="hold">
                                          <p:stCondLst>
                                            <p:cond delay="499"/>
                                          </p:stCondLst>
                                        </p:cTn>
                                        <p:tgtEl>
                                          <p:spTgt spid="1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3"/>
                                        </p:tgtEl>
                                        <p:attrNameLst>
                                          <p:attrName>ppt_x</p:attrName>
                                        </p:attrNameLst>
                                      </p:cBhvr>
                                      <p:tavLst>
                                        <p:tav tm="0">
                                          <p:val>
                                            <p:strVal val="ppt_x"/>
                                          </p:val>
                                        </p:tav>
                                        <p:tav tm="100000">
                                          <p:val>
                                            <p:strVal val="ppt_x"/>
                                          </p:val>
                                        </p:tav>
                                      </p:tavLst>
                                    </p:anim>
                                    <p:anim calcmode="lin" valueType="num">
                                      <p:cBhvr additive="base">
                                        <p:cTn id="25" dur="500"/>
                                        <p:tgtEl>
                                          <p:spTgt spid="13"/>
                                        </p:tgtEl>
                                        <p:attrNameLst>
                                          <p:attrName>ppt_y</p:attrName>
                                        </p:attrNameLst>
                                      </p:cBhvr>
                                      <p:tavLst>
                                        <p:tav tm="0">
                                          <p:val>
                                            <p:strVal val="ppt_y"/>
                                          </p:val>
                                        </p:tav>
                                        <p:tav tm="100000">
                                          <p:val>
                                            <p:strVal val="1+ppt_h/2"/>
                                          </p:val>
                                        </p:tav>
                                      </p:tavLst>
                                    </p:anim>
                                    <p:set>
                                      <p:cBhvr>
                                        <p:cTn id="26" dur="1" fill="hold">
                                          <p:stCondLst>
                                            <p:cond delay="499"/>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5"/>
                                        </p:tgtEl>
                                        <p:attrNameLst>
                                          <p:attrName>ppt_x</p:attrName>
                                        </p:attrNameLst>
                                      </p:cBhvr>
                                      <p:tavLst>
                                        <p:tav tm="0">
                                          <p:val>
                                            <p:strVal val="ppt_x"/>
                                          </p:val>
                                        </p:tav>
                                        <p:tav tm="100000">
                                          <p:val>
                                            <p:strVal val="ppt_x"/>
                                          </p:val>
                                        </p:tav>
                                      </p:tavLst>
                                    </p:anim>
                                    <p:anim calcmode="lin" valueType="num">
                                      <p:cBhvr additive="base">
                                        <p:cTn id="31" dur="500"/>
                                        <p:tgtEl>
                                          <p:spTgt spid="5"/>
                                        </p:tgtEl>
                                        <p:attrNameLst>
                                          <p:attrName>ppt_y</p:attrName>
                                        </p:attrNameLst>
                                      </p:cBhvr>
                                      <p:tavLst>
                                        <p:tav tm="0">
                                          <p:val>
                                            <p:strVal val="ppt_y"/>
                                          </p:val>
                                        </p:tav>
                                        <p:tav tm="100000">
                                          <p:val>
                                            <p:strVal val="1+ppt_h/2"/>
                                          </p:val>
                                        </p:tav>
                                      </p:tavLst>
                                    </p:anim>
                                    <p:set>
                                      <p:cBhvr>
                                        <p:cTn id="32" dur="1" fill="hold">
                                          <p:stCondLst>
                                            <p:cond delay="499"/>
                                          </p:stCondLst>
                                        </p:cTn>
                                        <p:tgtEl>
                                          <p:spTgt spid="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4"/>
                                        </p:tgtEl>
                                        <p:attrNameLst>
                                          <p:attrName>ppt_x</p:attrName>
                                        </p:attrNameLst>
                                      </p:cBhvr>
                                      <p:tavLst>
                                        <p:tav tm="0">
                                          <p:val>
                                            <p:strVal val="ppt_x"/>
                                          </p:val>
                                        </p:tav>
                                        <p:tav tm="100000">
                                          <p:val>
                                            <p:strVal val="ppt_x"/>
                                          </p:val>
                                        </p:tav>
                                      </p:tavLst>
                                    </p:anim>
                                    <p:anim calcmode="lin" valueType="num">
                                      <p:cBhvr additive="base">
                                        <p:cTn id="37" dur="500"/>
                                        <p:tgtEl>
                                          <p:spTgt spid="4"/>
                                        </p:tgtEl>
                                        <p:attrNameLst>
                                          <p:attrName>ppt_y</p:attrName>
                                        </p:attrNameLst>
                                      </p:cBhvr>
                                      <p:tavLst>
                                        <p:tav tm="0">
                                          <p:val>
                                            <p:strVal val="ppt_y"/>
                                          </p:val>
                                        </p:tav>
                                        <p:tav tm="100000">
                                          <p:val>
                                            <p:strVal val="1+ppt_h/2"/>
                                          </p:val>
                                        </p:tav>
                                      </p:tavLst>
                                    </p:anim>
                                    <p:set>
                                      <p:cBhvr>
                                        <p:cTn id="38" dur="1" fill="hold">
                                          <p:stCondLst>
                                            <p:cond delay="499"/>
                                          </p:stCondLst>
                                        </p:cTn>
                                        <p:tgtEl>
                                          <p:spTgt spid="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9"/>
                                        </p:tgtEl>
                                        <p:attrNameLst>
                                          <p:attrName>ppt_x</p:attrName>
                                        </p:attrNameLst>
                                      </p:cBhvr>
                                      <p:tavLst>
                                        <p:tav tm="0">
                                          <p:val>
                                            <p:strVal val="ppt_x"/>
                                          </p:val>
                                        </p:tav>
                                        <p:tav tm="100000">
                                          <p:val>
                                            <p:strVal val="ppt_x"/>
                                          </p:val>
                                        </p:tav>
                                      </p:tavLst>
                                    </p:anim>
                                    <p:anim calcmode="lin" valueType="num">
                                      <p:cBhvr additive="base">
                                        <p:cTn id="43" dur="500"/>
                                        <p:tgtEl>
                                          <p:spTgt spid="9"/>
                                        </p:tgtEl>
                                        <p:attrNameLst>
                                          <p:attrName>ppt_y</p:attrName>
                                        </p:attrNameLst>
                                      </p:cBhvr>
                                      <p:tavLst>
                                        <p:tav tm="0">
                                          <p:val>
                                            <p:strVal val="ppt_y"/>
                                          </p:val>
                                        </p:tav>
                                        <p:tav tm="100000">
                                          <p:val>
                                            <p:strVal val="1+ppt_h/2"/>
                                          </p:val>
                                        </p:tav>
                                      </p:tavLst>
                                    </p:anim>
                                    <p:set>
                                      <p:cBhvr>
                                        <p:cTn id="44" dur="1" fill="hold">
                                          <p:stCondLst>
                                            <p:cond delay="499"/>
                                          </p:stCondLst>
                                        </p:cTn>
                                        <p:tgtEl>
                                          <p:spTgt spid="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8"/>
                                        </p:tgtEl>
                                        <p:attrNameLst>
                                          <p:attrName>ppt_x</p:attrName>
                                        </p:attrNameLst>
                                      </p:cBhvr>
                                      <p:tavLst>
                                        <p:tav tm="0">
                                          <p:val>
                                            <p:strVal val="ppt_x"/>
                                          </p:val>
                                        </p:tav>
                                        <p:tav tm="100000">
                                          <p:val>
                                            <p:strVal val="ppt_x"/>
                                          </p:val>
                                        </p:tav>
                                      </p:tavLst>
                                    </p:anim>
                                    <p:anim calcmode="lin" valueType="num">
                                      <p:cBhvr additive="base">
                                        <p:cTn id="49" dur="500"/>
                                        <p:tgtEl>
                                          <p:spTgt spid="8"/>
                                        </p:tgtEl>
                                        <p:attrNameLst>
                                          <p:attrName>ppt_y</p:attrName>
                                        </p:attrNameLst>
                                      </p:cBhvr>
                                      <p:tavLst>
                                        <p:tav tm="0">
                                          <p:val>
                                            <p:strVal val="ppt_y"/>
                                          </p:val>
                                        </p:tav>
                                        <p:tav tm="100000">
                                          <p:val>
                                            <p:strVal val="1+ppt_h/2"/>
                                          </p:val>
                                        </p:tav>
                                      </p:tavLst>
                                    </p:anim>
                                    <p:set>
                                      <p:cBhvr>
                                        <p:cTn id="50" dur="1" fill="hold">
                                          <p:stCondLst>
                                            <p:cond delay="499"/>
                                          </p:stCondLst>
                                        </p:cTn>
                                        <p:tgtEl>
                                          <p:spTgt spid="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10"/>
                                        </p:tgtEl>
                                        <p:attrNameLst>
                                          <p:attrName>ppt_x</p:attrName>
                                        </p:attrNameLst>
                                      </p:cBhvr>
                                      <p:tavLst>
                                        <p:tav tm="0">
                                          <p:val>
                                            <p:strVal val="ppt_x"/>
                                          </p:val>
                                        </p:tav>
                                        <p:tav tm="100000">
                                          <p:val>
                                            <p:strVal val="ppt_x"/>
                                          </p:val>
                                        </p:tav>
                                      </p:tavLst>
                                    </p:anim>
                                    <p:anim calcmode="lin" valueType="num">
                                      <p:cBhvr additive="base">
                                        <p:cTn id="55" dur="500"/>
                                        <p:tgtEl>
                                          <p:spTgt spid="10"/>
                                        </p:tgtEl>
                                        <p:attrNameLst>
                                          <p:attrName>ppt_y</p:attrName>
                                        </p:attrNameLst>
                                      </p:cBhvr>
                                      <p:tavLst>
                                        <p:tav tm="0">
                                          <p:val>
                                            <p:strVal val="ppt_y"/>
                                          </p:val>
                                        </p:tav>
                                        <p:tav tm="100000">
                                          <p:val>
                                            <p:strVal val="1+ppt_h/2"/>
                                          </p:val>
                                        </p:tav>
                                      </p:tavLst>
                                    </p:anim>
                                    <p:set>
                                      <p:cBhvr>
                                        <p:cTn id="56" dur="1" fill="hold">
                                          <p:stCondLst>
                                            <p:cond delay="499"/>
                                          </p:stCondLst>
                                        </p:cTn>
                                        <p:tgtEl>
                                          <p:spTgt spid="10"/>
                                        </p:tgtEl>
                                        <p:attrNameLst>
                                          <p:attrName>style.visibility</p:attrName>
                                        </p:attrNameLst>
                                      </p:cBhvr>
                                      <p:to>
                                        <p:strVal val="hidden"/>
                                      </p:to>
                                    </p:set>
                                  </p:childTnLst>
                                </p:cTn>
                              </p:par>
                              <p:par>
                                <p:cTn id="57" presetID="2" presetClass="exit" presetSubtype="4" fill="hold" nodeType="withEffect">
                                  <p:stCondLst>
                                    <p:cond delay="0"/>
                                  </p:stCondLst>
                                  <p:childTnLst>
                                    <p:anim calcmode="lin" valueType="num">
                                      <p:cBhvr additive="base">
                                        <p:cTn id="58" dur="500"/>
                                        <p:tgtEl>
                                          <p:spTgt spid="11"/>
                                        </p:tgtEl>
                                        <p:attrNameLst>
                                          <p:attrName>ppt_x</p:attrName>
                                        </p:attrNameLst>
                                      </p:cBhvr>
                                      <p:tavLst>
                                        <p:tav tm="0">
                                          <p:val>
                                            <p:strVal val="ppt_x"/>
                                          </p:val>
                                        </p:tav>
                                        <p:tav tm="100000">
                                          <p:val>
                                            <p:strVal val="ppt_x"/>
                                          </p:val>
                                        </p:tav>
                                      </p:tavLst>
                                    </p:anim>
                                    <p:anim calcmode="lin" valueType="num">
                                      <p:cBhvr additive="base">
                                        <p:cTn id="59" dur="500"/>
                                        <p:tgtEl>
                                          <p:spTgt spid="11"/>
                                        </p:tgtEl>
                                        <p:attrNameLst>
                                          <p:attrName>ppt_y</p:attrName>
                                        </p:attrNameLst>
                                      </p:cBhvr>
                                      <p:tavLst>
                                        <p:tav tm="0">
                                          <p:val>
                                            <p:strVal val="ppt_y"/>
                                          </p:val>
                                        </p:tav>
                                        <p:tav tm="100000">
                                          <p:val>
                                            <p:strVal val="1+ppt_h/2"/>
                                          </p:val>
                                        </p:tav>
                                      </p:tavLst>
                                    </p:anim>
                                    <p:set>
                                      <p:cBhvr>
                                        <p:cTn id="60" dur="1" fill="hold">
                                          <p:stCondLst>
                                            <p:cond delay="499"/>
                                          </p:stCondLst>
                                        </p:cTn>
                                        <p:tgtEl>
                                          <p:spTgt spid="11"/>
                                        </p:tgtEl>
                                        <p:attrNameLst>
                                          <p:attrName>style.visibility</p:attrName>
                                        </p:attrNameLst>
                                      </p:cBhvr>
                                      <p:to>
                                        <p:strVal val="hidden"/>
                                      </p:to>
                                    </p:set>
                                  </p:childTnLst>
                                </p:cTn>
                              </p:par>
                              <p:par>
                                <p:cTn id="61" presetID="2" presetClass="exit" presetSubtype="4" fill="hold" nodeType="withEffect">
                                  <p:stCondLst>
                                    <p:cond delay="0"/>
                                  </p:stCondLst>
                                  <p:childTnLst>
                                    <p:anim calcmode="lin" valueType="num">
                                      <p:cBhvr additive="base">
                                        <p:cTn id="62" dur="500"/>
                                        <p:tgtEl>
                                          <p:spTgt spid="6"/>
                                        </p:tgtEl>
                                        <p:attrNameLst>
                                          <p:attrName>ppt_x</p:attrName>
                                        </p:attrNameLst>
                                      </p:cBhvr>
                                      <p:tavLst>
                                        <p:tav tm="0">
                                          <p:val>
                                            <p:strVal val="ppt_x"/>
                                          </p:val>
                                        </p:tav>
                                        <p:tav tm="100000">
                                          <p:val>
                                            <p:strVal val="ppt_x"/>
                                          </p:val>
                                        </p:tav>
                                      </p:tavLst>
                                    </p:anim>
                                    <p:anim calcmode="lin" valueType="num">
                                      <p:cBhvr additive="base">
                                        <p:cTn id="63" dur="500"/>
                                        <p:tgtEl>
                                          <p:spTgt spid="6"/>
                                        </p:tgtEl>
                                        <p:attrNameLst>
                                          <p:attrName>ppt_y</p:attrName>
                                        </p:attrNameLst>
                                      </p:cBhvr>
                                      <p:tavLst>
                                        <p:tav tm="0">
                                          <p:val>
                                            <p:strVal val="ppt_y"/>
                                          </p:val>
                                        </p:tav>
                                        <p:tav tm="100000">
                                          <p:val>
                                            <p:strVal val="1+ppt_h/2"/>
                                          </p:val>
                                        </p:tav>
                                      </p:tavLst>
                                    </p:anim>
                                    <p:set>
                                      <p:cBhvr>
                                        <p:cTn id="64" dur="1" fill="hold">
                                          <p:stCondLst>
                                            <p:cond delay="499"/>
                                          </p:stCondLst>
                                        </p:cTn>
                                        <p:tgtEl>
                                          <p:spTgt spid="6"/>
                                        </p:tgtEl>
                                        <p:attrNameLst>
                                          <p:attrName>style.visibility</p:attrName>
                                        </p:attrNameLst>
                                      </p:cBhvr>
                                      <p:to>
                                        <p:strVal val="hidden"/>
                                      </p:to>
                                    </p:set>
                                  </p:childTnLst>
                                </p:cTn>
                              </p:par>
                              <p:par>
                                <p:cTn id="65" presetID="2" presetClass="exit" presetSubtype="4" fill="hold" nodeType="withEffect">
                                  <p:stCondLst>
                                    <p:cond delay="0"/>
                                  </p:stCondLst>
                                  <p:childTnLst>
                                    <p:anim calcmode="lin" valueType="num">
                                      <p:cBhvr additive="base">
                                        <p:cTn id="66" dur="500"/>
                                        <p:tgtEl>
                                          <p:spTgt spid="7"/>
                                        </p:tgtEl>
                                        <p:attrNameLst>
                                          <p:attrName>ppt_x</p:attrName>
                                        </p:attrNameLst>
                                      </p:cBhvr>
                                      <p:tavLst>
                                        <p:tav tm="0">
                                          <p:val>
                                            <p:strVal val="ppt_x"/>
                                          </p:val>
                                        </p:tav>
                                        <p:tav tm="100000">
                                          <p:val>
                                            <p:strVal val="ppt_x"/>
                                          </p:val>
                                        </p:tav>
                                      </p:tavLst>
                                    </p:anim>
                                    <p:anim calcmode="lin" valueType="num">
                                      <p:cBhvr additive="base">
                                        <p:cTn id="67" dur="500"/>
                                        <p:tgtEl>
                                          <p:spTgt spid="7"/>
                                        </p:tgtEl>
                                        <p:attrNameLst>
                                          <p:attrName>ppt_y</p:attrName>
                                        </p:attrNameLst>
                                      </p:cBhvr>
                                      <p:tavLst>
                                        <p:tav tm="0">
                                          <p:val>
                                            <p:strVal val="ppt_y"/>
                                          </p:val>
                                        </p:tav>
                                        <p:tav tm="100000">
                                          <p:val>
                                            <p:strVal val="1+ppt_h/2"/>
                                          </p:val>
                                        </p:tav>
                                      </p:tavLst>
                                    </p:anim>
                                    <p:set>
                                      <p:cBhvr>
                                        <p:cTn id="68" dur="1" fill="hold">
                                          <p:stCondLst>
                                            <p:cond delay="499"/>
                                          </p:stCondLst>
                                        </p:cTn>
                                        <p:tgtEl>
                                          <p:spTgt spid="7"/>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subTnLst>
                                    <p:audio>
                                      <p:cMediaNode>
                                        <p:cTn display="0" masterRel="sameClick">
                                          <p:stCondLst>
                                            <p:cond evt="begin" delay="0">
                                              <p:tn val="71"/>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grpSp>
        <p:nvGrpSpPr>
          <p:cNvPr id="6" name="Group 5">
            <a:extLst>
              <a:ext uri="{FF2B5EF4-FFF2-40B4-BE49-F238E27FC236}">
                <a16:creationId xmlns:a16="http://schemas.microsoft.com/office/drawing/2014/main" xmlns="" id="{5FE572AA-60CD-4ED3-BC0D-62AF60AA5235}"/>
              </a:ext>
            </a:extLst>
          </p:cNvPr>
          <p:cNvGrpSpPr/>
          <p:nvPr/>
        </p:nvGrpSpPr>
        <p:grpSpPr>
          <a:xfrm>
            <a:off x="-265626" y="-283535"/>
            <a:ext cx="12716335" cy="7141536"/>
            <a:chOff x="-199219" y="-212651"/>
            <a:chExt cx="9537249" cy="5356153"/>
          </a:xfrm>
        </p:grpSpPr>
        <p:pic>
          <p:nvPicPr>
            <p:cNvPr id="35" name="Picture 4" descr="Flor Agricultor Jardineiro Monda A Flores, Clipart De Jardinagem,  Garotinha, Desenhos Animados Do Jardineiro Imagem PNG e Vetor Para Download  Gratuito">
              <a:extLst>
                <a:ext uri="{FF2B5EF4-FFF2-40B4-BE49-F238E27FC236}">
                  <a16:creationId xmlns:a16="http://schemas.microsoft.com/office/drawing/2014/main" xmlns="" id="{5882D13D-DC09-4312-BC6A-0046A614887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240" b="95788" l="10000" r="90000">
                          <a14:foregroundMark x1="40000" y1="8112" x2="53438" y2="7020"/>
                          <a14:foregroundMark x1="53438" y1="7020" x2="58906" y2="8112"/>
                          <a14:foregroundMark x1="45625" y1="90328" x2="46719" y2="95320"/>
                          <a14:foregroundMark x1="55000" y1="90484" x2="55156" y2="95788"/>
                          <a14:foregroundMark x1="47969" y1="6240" x2="53750" y2="6552"/>
                          <a14:backgroundMark x1="38594" y1="64899" x2="39688" y2="64899"/>
                          <a14:backgroundMark x1="38281" y1="64275" x2="38281" y2="64275"/>
                          <a14:backgroundMark x1="39688" y1="67239" x2="40313" y2="63495"/>
                          <a14:backgroundMark x1="40000" y1="67239" x2="40000" y2="67863"/>
                        </a14:backgroundRemoval>
                      </a14:imgEffect>
                    </a14:imgLayer>
                  </a14:imgProps>
                </a:ext>
                <a:ext uri="{28A0092B-C50C-407E-A947-70E740481C1C}">
                  <a14:useLocalDpi xmlns:a14="http://schemas.microsoft.com/office/drawing/2010/main" val="0"/>
                </a:ext>
              </a:extLst>
            </a:blip>
            <a:srcRect/>
            <a:stretch>
              <a:fillRect/>
            </a:stretch>
          </p:blipFill>
          <p:spPr bwMode="auto">
            <a:xfrm>
              <a:off x="3162996" y="388381"/>
              <a:ext cx="2942061" cy="294660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Cafe or restaurant terrace with wooden bar counter, seats, flowers and  plants. Vector cartoon set of furniture for outdoor cafeteria, chair,  bench, table, tea pot and cup isolated on white background Stock">
              <a:extLst>
                <a:ext uri="{FF2B5EF4-FFF2-40B4-BE49-F238E27FC236}">
                  <a16:creationId xmlns:a16="http://schemas.microsoft.com/office/drawing/2014/main" xmlns="" id="{CED9699E-E33B-47B9-A5C7-56CD944CA7CB}"/>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5296" b="47952" l="67467" r="96385">
                          <a14:foregroundMark x1="76000" y1="27626" x2="76000" y2="27626"/>
                          <a14:foregroundMark x1="76000" y1="27626" x2="76000" y2="27626"/>
                          <a14:foregroundMark x1="76000" y1="27626" x2="76000" y2="27626"/>
                          <a14:foregroundMark x1="77077" y1="25971" x2="78846" y2="25971"/>
                          <a14:foregroundMark x1="78846" y1="26978" x2="78846" y2="26978"/>
                          <a14:foregroundMark x1="75769" y1="27626" x2="75769" y2="27194"/>
                        </a14:backgroundRemoval>
                      </a14:imgEffect>
                    </a14:imgLayer>
                  </a14:imgProps>
                </a:ext>
                <a:ext uri="{28A0092B-C50C-407E-A947-70E740481C1C}">
                  <a14:useLocalDpi xmlns:a14="http://schemas.microsoft.com/office/drawing/2010/main" val="0"/>
                </a:ext>
              </a:extLst>
            </a:blip>
            <a:srcRect l="63852" t="22464" b="49216"/>
            <a:stretch/>
          </p:blipFill>
          <p:spPr bwMode="auto">
            <a:xfrm>
              <a:off x="5391004" y="-212651"/>
              <a:ext cx="1858361" cy="15568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ình ảnh Mặt đất Màu Xám đen Ván Gỗ đặc Vân Gỗ Vẽ Tay Vân Gỗ, Phí, Kết Cấu,  Bóng Gỗ miễn phí tải tập tin PNG PSDComment và Vector">
              <a:extLst>
                <a:ext uri="{FF2B5EF4-FFF2-40B4-BE49-F238E27FC236}">
                  <a16:creationId xmlns:a16="http://schemas.microsoft.com/office/drawing/2014/main" xmlns="" id="{06FC424B-8EA1-4FFB-8854-75CA349C1E9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52713"/>
            <a:stretch/>
          </p:blipFill>
          <p:spPr bwMode="auto">
            <a:xfrm>
              <a:off x="0" y="4051006"/>
              <a:ext cx="9143999" cy="10924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AFAFB34D-8BAF-421A-9F29-4830CAA34FA1}"/>
                </a:ext>
              </a:extLst>
            </p:cNvPr>
            <p:cNvPicPr>
              <a:picLocks noChangeAspect="1"/>
            </p:cNvPicPr>
            <p:nvPr/>
          </p:nvPicPr>
          <p:blipFill rotWithShape="1">
            <a:blip r:embed="rId8"/>
            <a:srcRect l="16242" t="57679" r="48162" b="17089"/>
            <a:stretch/>
          </p:blipFill>
          <p:spPr>
            <a:xfrm>
              <a:off x="2062717" y="2571751"/>
              <a:ext cx="4859079" cy="1936506"/>
            </a:xfrm>
            <a:prstGeom prst="rect">
              <a:avLst/>
            </a:prstGeom>
          </p:spPr>
        </p:pic>
        <p:pic>
          <p:nvPicPr>
            <p:cNvPr id="1038" name="Picture 14" descr="Hình ảnh Kệ Thuận Tiện Minh Họa Hoạt Hình Minh Họa Bằng Gỗ Gỗ Minh Họa,  Họa, Kệ, Minh Họa Hoạt Hình miễn phí tải tập tin PNG PSDComment và Vector">
              <a:extLst>
                <a:ext uri="{FF2B5EF4-FFF2-40B4-BE49-F238E27FC236}">
                  <a16:creationId xmlns:a16="http://schemas.microsoft.com/office/drawing/2014/main" xmlns="" id="{9E0A9B78-1DEF-4DF8-8976-B974870FC76C}"/>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2344">
                          <a14:foregroundMark x1="90313" y1="75699" x2="92344" y2="81398"/>
                        </a14:backgroundRemoval>
                      </a14:imgEffect>
                    </a14:imgLayer>
                  </a14:imgProps>
                </a:ext>
                <a:ext uri="{28A0092B-C50C-407E-A947-70E740481C1C}">
                  <a14:useLocalDpi xmlns:a14="http://schemas.microsoft.com/office/drawing/2010/main" val="0"/>
                </a:ext>
              </a:extLst>
            </a:blip>
            <a:srcRect/>
            <a:stretch>
              <a:fillRect/>
            </a:stretch>
          </p:blipFill>
          <p:spPr bwMode="auto">
            <a:xfrm>
              <a:off x="-199219" y="1808510"/>
              <a:ext cx="2261936" cy="328640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Hình ảnh Kệ Thuận Tiện Minh Họa Hoạt Hình Minh Họa Bằng Gỗ Gỗ Minh Họa,  Họa, Kệ, Minh Họa Hoạt Hình miễn phí tải tập tin PNG PSDComment và Vector">
              <a:extLst>
                <a:ext uri="{FF2B5EF4-FFF2-40B4-BE49-F238E27FC236}">
                  <a16:creationId xmlns:a16="http://schemas.microsoft.com/office/drawing/2014/main" xmlns="" id="{383DD8DA-D011-401D-9A90-106AFE97B8BC}"/>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2344">
                          <a14:foregroundMark x1="90313" y1="75699" x2="92344" y2="8139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076094" y="1808510"/>
              <a:ext cx="2261936" cy="328640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Decal Dán Tường Hình Cây Xương Rồng | Shopee Việt Nam">
              <a:extLst>
                <a:ext uri="{FF2B5EF4-FFF2-40B4-BE49-F238E27FC236}">
                  <a16:creationId xmlns:a16="http://schemas.microsoft.com/office/drawing/2014/main" xmlns="" id="{DCBDD0DD-0783-4DE7-88E8-C9672993DB0A}"/>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3250" b="30750" l="2875" r="30500">
                          <a14:foregroundMark x1="2875" y1="7500" x2="6000" y2="20625"/>
                          <a14:foregroundMark x1="3625" y1="21625" x2="6750" y2="27375"/>
                          <a14:foregroundMark x1="3000" y1="30750" x2="3000" y2="30750"/>
                          <a14:foregroundMark x1="29500" y1="9250" x2="29500" y2="9250"/>
                          <a14:foregroundMark x1="30500" y1="10000" x2="30500" y2="10000"/>
                          <a14:foregroundMark x1="20000" y1="30125" x2="24375" y2="30125"/>
                        </a14:backgroundRemoval>
                      </a14:imgEffect>
                    </a14:imgLayer>
                  </a14:imgProps>
                </a:ext>
                <a:ext uri="{28A0092B-C50C-407E-A947-70E740481C1C}">
                  <a14:useLocalDpi xmlns:a14="http://schemas.microsoft.com/office/drawing/2010/main" val="0"/>
                </a:ext>
              </a:extLst>
            </a:blip>
            <a:srcRect r="67768" b="66786"/>
            <a:stretch/>
          </p:blipFill>
          <p:spPr bwMode="auto">
            <a:xfrm>
              <a:off x="426596" y="2112251"/>
              <a:ext cx="891841" cy="91899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Decal Dán Tường Hình Cây Xương Rồng | Shopee Việt Nam">
              <a:extLst>
                <a:ext uri="{FF2B5EF4-FFF2-40B4-BE49-F238E27FC236}">
                  <a16:creationId xmlns:a16="http://schemas.microsoft.com/office/drawing/2014/main" xmlns="" id="{7E006A40-91BF-4000-AD00-A294767726E1}"/>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2">
                      <a14:imgEffect>
                        <a14:backgroundRemoval t="7500" b="30375" l="33500" r="63375">
                          <a14:foregroundMark x1="37432" y1="15268" x2="38000" y2="20000"/>
                          <a14:foregroundMark x1="37112" y1="12598" x2="37395" y2="14957"/>
                          <a14:foregroundMark x1="36500" y1="7500" x2="36816" y2="10133"/>
                          <a14:foregroundMark x1="33500" y1="18750" x2="39750" y2="26125"/>
                          <a14:foregroundMark x1="39750" y1="26125" x2="43750" y2="22875"/>
                          <a14:foregroundMark x1="53875" y1="11250" x2="58000" y2="26625"/>
                          <a14:foregroundMark x1="37000" y1="30125" x2="43125" y2="30250"/>
                          <a14:foregroundMark x1="63375" y1="24750" x2="63375" y2="24750"/>
                          <a14:backgroundMark x1="37375" y1="11250" x2="37375" y2="11250"/>
                          <a14:backgroundMark x1="36500" y1="10250" x2="37375" y2="12500"/>
                          <a14:backgroundMark x1="36750" y1="13125" x2="36750" y2="10625"/>
                          <a14:backgroundMark x1="37125" y1="12875" x2="37125" y2="11500"/>
                        </a14:backgroundRemoval>
                      </a14:imgEffect>
                    </a14:imgLayer>
                  </a14:imgProps>
                </a:ext>
                <a:ext uri="{28A0092B-C50C-407E-A947-70E740481C1C}">
                  <a14:useLocalDpi xmlns:a14="http://schemas.microsoft.com/office/drawing/2010/main" val="0"/>
                </a:ext>
              </a:extLst>
            </a:blip>
            <a:srcRect l="32232" t="4894" r="33963" b="66786"/>
            <a:stretch/>
          </p:blipFill>
          <p:spPr bwMode="auto">
            <a:xfrm>
              <a:off x="461048" y="2872414"/>
              <a:ext cx="1104317" cy="92515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Decal Dán Tường Hình Cây Xương Rồng | Shopee Việt Nam">
              <a:extLst>
                <a:ext uri="{FF2B5EF4-FFF2-40B4-BE49-F238E27FC236}">
                  <a16:creationId xmlns:a16="http://schemas.microsoft.com/office/drawing/2014/main" xmlns="" id="{FA9692C2-66DF-4C79-AD81-43D006B7162B}"/>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2">
                      <a14:imgEffect>
                        <a14:backgroundRemoval t="36250" b="58375" l="1375" r="29875">
                          <a14:foregroundMark x1="2250" y1="40625" x2="3875" y2="49500"/>
                          <a14:foregroundMark x1="1375" y1="56375" x2="11000" y2="57375"/>
                          <a14:foregroundMark x1="11000" y1="57375" x2="12750" y2="57000"/>
                          <a14:foregroundMark x1="4875" y1="53250" x2="10500" y2="53250"/>
                          <a14:foregroundMark x1="12500" y1="36250" x2="13625" y2="36250"/>
                          <a14:foregroundMark x1="22750" y1="41250" x2="25125" y2="57000"/>
                          <a14:foregroundMark x1="24375" y1="40000" x2="29375" y2="47875"/>
                          <a14:foregroundMark x1="29375" y1="47875" x2="29750" y2="49125"/>
                          <a14:foregroundMark x1="20250" y1="56500" x2="29875" y2="51125"/>
                          <a14:foregroundMark x1="20000" y1="57750" x2="27000" y2="58375"/>
                          <a14:foregroundMark x1="4250" y1="58000" x2="11125" y2="57625"/>
                        </a14:backgroundRemoval>
                      </a14:imgEffect>
                    </a14:imgLayer>
                  </a14:imgProps>
                </a:ext>
                <a:ext uri="{28A0092B-C50C-407E-A947-70E740481C1C}">
                  <a14:useLocalDpi xmlns:a14="http://schemas.microsoft.com/office/drawing/2010/main" val="0"/>
                </a:ext>
              </a:extLst>
            </a:blip>
            <a:srcRect l="-1" t="33807" r="68657" b="39939"/>
            <a:stretch/>
          </p:blipFill>
          <p:spPr bwMode="auto">
            <a:xfrm>
              <a:off x="7821882" y="2170282"/>
              <a:ext cx="958635" cy="80293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Decal Dán Tường Hình Cây Xương Rồng | Shopee Việt Nam">
              <a:extLst>
                <a:ext uri="{FF2B5EF4-FFF2-40B4-BE49-F238E27FC236}">
                  <a16:creationId xmlns:a16="http://schemas.microsoft.com/office/drawing/2014/main" xmlns="" id="{2E721316-16BD-4BED-97E2-B47BBE66C7A9}"/>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2">
                      <a14:imgEffect>
                        <a14:backgroundRemoval t="64500" b="96750" l="66250" r="99250">
                          <a14:foregroundMark x1="66375" y1="70125" x2="67625" y2="73625"/>
                          <a14:foregroundMark x1="70750" y1="66875" x2="71750" y2="66875"/>
                          <a14:foregroundMark x1="79000" y1="69125" x2="80250" y2="68875"/>
                          <a14:foregroundMark x1="78375" y1="76125" x2="79000" y2="76125"/>
                          <a14:foregroundMark x1="85500" y1="76375" x2="90625" y2="91875"/>
                          <a14:foregroundMark x1="85500" y1="87125" x2="91625" y2="94375"/>
                          <a14:foregroundMark x1="91625" y1="94375" x2="95125" y2="86500"/>
                          <a14:foregroundMark x1="84875" y1="87750" x2="90375" y2="95500"/>
                          <a14:foregroundMark x1="90375" y1="95500" x2="94375" y2="95500"/>
                          <a14:foregroundMark x1="96750" y1="88375" x2="96375" y2="86250"/>
                          <a14:foregroundMark x1="98000" y1="81125" x2="99250" y2="80500"/>
                          <a14:foregroundMark x1="96250" y1="90000" x2="96250" y2="91269"/>
                          <a14:foregroundMark x1="87250" y1="92250" x2="94750" y2="96242"/>
                          <a14:foregroundMark x1="93750" y1="96625" x2="87250" y2="91875"/>
                          <a14:foregroundMark x1="87250" y1="92625" x2="92250" y2="96000"/>
                          <a14:foregroundMark x1="89000" y1="96000" x2="89000" y2="93250"/>
                          <a14:foregroundMark x1="87750" y1="96000" x2="87500" y2="91625"/>
                          <a14:foregroundMark x1="87125" y1="95500" x2="86500" y2="92000"/>
                          <a14:foregroundMark x1="66375" y1="69250" x2="67250" y2="70375"/>
                          <a14:foregroundMark x1="66250" y1="71375" x2="66625" y2="75125"/>
                          <a14:foregroundMark x1="79250" y1="75750" x2="79625" y2="76125"/>
                          <a14:foregroundMark x1="95125" y1="96000" x2="95625" y2="90625"/>
                          <a14:foregroundMark x1="95750" y1="93875" x2="95750" y2="92000"/>
                          <a14:foregroundMark x1="96000" y1="94125" x2="96000" y2="91375"/>
                          <a14:foregroundMark x1="70125" y1="96750" x2="75750" y2="96750"/>
                          <a14:foregroundMark x1="88750" y1="86500" x2="91625" y2="87125"/>
                          <a14:foregroundMark x1="86250" y1="86625" x2="89625" y2="85875"/>
                          <a14:backgroundMark x1="96625" y1="91250" x2="97000" y2="98625"/>
                        </a14:backgroundRemoval>
                      </a14:imgEffect>
                    </a14:imgLayer>
                  </a14:imgProps>
                </a:ext>
                <a:ext uri="{28A0092B-C50C-407E-A947-70E740481C1C}">
                  <a14:useLocalDpi xmlns:a14="http://schemas.microsoft.com/office/drawing/2010/main" val="0"/>
                </a:ext>
              </a:extLst>
            </a:blip>
            <a:srcRect l="83494" t="60618"/>
            <a:stretch/>
          </p:blipFill>
          <p:spPr bwMode="auto">
            <a:xfrm>
              <a:off x="8083049" y="2546126"/>
              <a:ext cx="541103" cy="129104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Decal Dán Tường Hình Cây Xương Rồng | Shopee Việt Nam">
              <a:extLst>
                <a:ext uri="{FF2B5EF4-FFF2-40B4-BE49-F238E27FC236}">
                  <a16:creationId xmlns:a16="http://schemas.microsoft.com/office/drawing/2014/main" xmlns="" id="{7083BDCD-20C7-4002-9491-5EA30F2E2D32}"/>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2">
                      <a14:imgEffect>
                        <a14:backgroundRemoval t="64500" b="96750" l="66250" r="99250">
                          <a14:foregroundMark x1="66375" y1="70125" x2="67625" y2="73625"/>
                          <a14:foregroundMark x1="70750" y1="66875" x2="71750" y2="66875"/>
                          <a14:foregroundMark x1="79000" y1="69125" x2="80250" y2="68875"/>
                          <a14:foregroundMark x1="78375" y1="76125" x2="79000" y2="76125"/>
                          <a14:foregroundMark x1="85500" y1="76375" x2="90625" y2="91875"/>
                          <a14:foregroundMark x1="85500" y1="87125" x2="91625" y2="94375"/>
                          <a14:foregroundMark x1="91625" y1="94375" x2="95125" y2="86500"/>
                          <a14:foregroundMark x1="84875" y1="87750" x2="90375" y2="95500"/>
                          <a14:foregroundMark x1="90375" y1="95500" x2="94375" y2="95500"/>
                          <a14:foregroundMark x1="96750" y1="88375" x2="96375" y2="86250"/>
                          <a14:foregroundMark x1="98000" y1="81125" x2="99250" y2="80500"/>
                          <a14:foregroundMark x1="96250" y1="90000" x2="96250" y2="91269"/>
                          <a14:foregroundMark x1="87250" y1="92250" x2="94750" y2="96242"/>
                          <a14:foregroundMark x1="93750" y1="96625" x2="87250" y2="91875"/>
                          <a14:foregroundMark x1="87250" y1="92625" x2="92250" y2="96000"/>
                          <a14:foregroundMark x1="89000" y1="96000" x2="89000" y2="93250"/>
                          <a14:foregroundMark x1="87750" y1="96000" x2="87500" y2="91625"/>
                          <a14:foregroundMark x1="87125" y1="95500" x2="86500" y2="92000"/>
                          <a14:foregroundMark x1="66375" y1="69250" x2="67250" y2="70375"/>
                          <a14:foregroundMark x1="66250" y1="71375" x2="66625" y2="75125"/>
                          <a14:foregroundMark x1="79250" y1="75750" x2="79625" y2="76125"/>
                          <a14:foregroundMark x1="95125" y1="96000" x2="95625" y2="90625"/>
                          <a14:foregroundMark x1="95750" y1="93875" x2="95750" y2="92000"/>
                          <a14:foregroundMark x1="96000" y1="94125" x2="96000" y2="91375"/>
                          <a14:foregroundMark x1="70125" y1="96750" x2="75750" y2="96750"/>
                          <a14:foregroundMark x1="88750" y1="86500" x2="91625" y2="87125"/>
                          <a14:foregroundMark x1="86250" y1="86625" x2="89625" y2="85875"/>
                          <a14:backgroundMark x1="96625" y1="91250" x2="97000" y2="98625"/>
                        </a14:backgroundRemoval>
                      </a14:imgEffect>
                    </a14:imgLayer>
                  </a14:imgProps>
                </a:ext>
                <a:ext uri="{28A0092B-C50C-407E-A947-70E740481C1C}">
                  <a14:useLocalDpi xmlns:a14="http://schemas.microsoft.com/office/drawing/2010/main" val="0"/>
                </a:ext>
              </a:extLst>
            </a:blip>
            <a:srcRect l="63528" t="60618" r="16903"/>
            <a:stretch/>
          </p:blipFill>
          <p:spPr bwMode="auto">
            <a:xfrm>
              <a:off x="7538144" y="2458081"/>
              <a:ext cx="661159" cy="133057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Empty Wooden Brown Shelves Vector Cartoon Stock Vector (Royalty Free)  608937794">
              <a:extLst>
                <a:ext uri="{FF2B5EF4-FFF2-40B4-BE49-F238E27FC236}">
                  <a16:creationId xmlns:a16="http://schemas.microsoft.com/office/drawing/2014/main" xmlns="" id="{E1D578EC-2276-45CD-A0D9-F41F67EB50D2}"/>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8155" r="91416">
                          <a14:foregroundMark x1="11159" y1="18929" x2="54578" y2="22397"/>
                          <a14:foregroundMark x1="80246" y1="22487" x2="87554" y2="22143"/>
                          <a14:foregroundMark x1="87554" y1="22143" x2="90558" y2="20357"/>
                          <a14:foregroundMark x1="8584" y1="47857" x2="8584" y2="47857"/>
                          <a14:foregroundMark x1="91416" y1="47857" x2="91416" y2="47857"/>
                          <a14:foregroundMark x1="8155" y1="72857" x2="87554" y2="73571"/>
                          <a14:foregroundMark x1="91416" y1="73571" x2="91416" y2="73571"/>
                          <a14:backgroundMark x1="60515" y1="24643" x2="71674" y2="24643"/>
                          <a14:backgroundMark x1="53648" y1="23571" x2="78541" y2="24643"/>
                        </a14:backgroundRemoval>
                      </a14:imgEffect>
                    </a14:imgLayer>
                  </a14:imgProps>
                </a:ext>
                <a:ext uri="{28A0092B-C50C-407E-A947-70E740481C1C}">
                  <a14:useLocalDpi xmlns:a14="http://schemas.microsoft.com/office/drawing/2010/main" val="0"/>
                </a:ext>
              </a:extLst>
            </a:blip>
            <a:srcRect/>
            <a:stretch>
              <a:fillRect/>
            </a:stretch>
          </p:blipFill>
          <p:spPr bwMode="auto">
            <a:xfrm>
              <a:off x="59663" y="-189215"/>
              <a:ext cx="2451998" cy="294660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2" descr="10 Plants ý tưởng | nhật ký nghệ thuật, nghệ thuật chữ viết, nghệ thuật  viết chữ">
              <a:extLst>
                <a:ext uri="{FF2B5EF4-FFF2-40B4-BE49-F238E27FC236}">
                  <a16:creationId xmlns:a16="http://schemas.microsoft.com/office/drawing/2014/main" xmlns="" id="{9806F57B-1331-489B-A469-FFA449D8FB68}"/>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9">
                      <a14:imgEffect>
                        <a14:backgroundRemoval t="71053" b="96682" l="55439" r="70000">
                          <a14:foregroundMark x1="60702" y1="71968" x2="66140" y2="87414"/>
                          <a14:foregroundMark x1="65034" y1="78902" x2="68421" y2="91648"/>
                          <a14:foregroundMark x1="63860" y1="74485" x2="64398" y2="76509"/>
                          <a14:foregroundMark x1="57411" y1="80920" x2="56316" y2="90732"/>
                          <a14:foregroundMark x1="58246" y1="73455" x2="58119" y2="74595"/>
                          <a14:foregroundMark x1="67014" y1="78719" x2="68947" y2="86842"/>
                          <a14:foregroundMark x1="65789" y1="73570" x2="66443" y2="76320"/>
                          <a14:foregroundMark x1="60351" y1="71281" x2="64561" y2="71739"/>
                          <a14:foregroundMark x1="59123" y1="75057" x2="59123" y2="80664"/>
                          <a14:foregroundMark x1="55439" y1="83753" x2="56667" y2="89703"/>
                          <a14:foregroundMark x1="55965" y1="89703" x2="55614" y2="92449"/>
                          <a14:foregroundMark x1="58246" y1="93707" x2="66842" y2="93707"/>
                          <a14:foregroundMark x1="69298" y1="84783" x2="65789" y2="76545"/>
                          <a14:foregroundMark x1="67719" y1="94050" x2="69298" y2="87643"/>
                          <a14:foregroundMark x1="66140" y1="75858" x2="70000" y2="85584"/>
                          <a14:backgroundMark x1="57518" y1="75057" x2="57544" y2="74828"/>
                          <a14:backgroundMark x1="58246" y1="74600" x2="58211" y2="75057"/>
                        </a14:backgroundRemoval>
                      </a14:imgEffect>
                      <a14:imgEffect>
                        <a14:sharpenSoften amount="50000"/>
                      </a14:imgEffect>
                    </a14:imgLayer>
                  </a14:imgProps>
                </a:ext>
                <a:ext uri="{28A0092B-C50C-407E-A947-70E740481C1C}">
                  <a14:useLocalDpi xmlns:a14="http://schemas.microsoft.com/office/drawing/2010/main" val="0"/>
                </a:ext>
              </a:extLst>
            </a:blip>
            <a:srcRect l="54087" t="68439" r="29430" b="6847"/>
            <a:stretch/>
          </p:blipFill>
          <p:spPr bwMode="auto">
            <a:xfrm>
              <a:off x="6172622" y="1300927"/>
              <a:ext cx="552893" cy="127115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10 Plants ý tưởng | nhật ký nghệ thuật, nghệ thuật chữ viết, nghệ thuật  viết chữ">
              <a:extLst>
                <a:ext uri="{FF2B5EF4-FFF2-40B4-BE49-F238E27FC236}">
                  <a16:creationId xmlns:a16="http://schemas.microsoft.com/office/drawing/2014/main" xmlns="" id="{254DED08-4F9C-43D2-A709-C8DD43182B91}"/>
                </a:ext>
              </a:extLst>
            </p:cNvPr>
            <p:cNvPicPr>
              <a:picLocks noChangeAspect="1" noChangeArrowheads="1"/>
            </p:cNvPicPr>
            <p:nvPr/>
          </p:nvPicPr>
          <p:blipFill rotWithShape="1">
            <a:blip r:embed="rId20">
              <a:extLst>
                <a:ext uri="{BEBA8EAE-BF5A-486C-A8C5-ECC9F3942E4B}">
                  <a14:imgProps xmlns:a14="http://schemas.microsoft.com/office/drawing/2010/main">
                    <a14:imgLayer r:embed="rId19">
                      <a14:imgEffect>
                        <a14:backgroundRemoval t="29062" b="41648" l="28246" r="54912">
                          <a14:foregroundMark x1="31228" y1="34783" x2="45263" y2="31922"/>
                          <a14:foregroundMark x1="45263" y1="31922" x2="53509" y2="32265"/>
                          <a14:foregroundMark x1="41754" y1="31236" x2="33158" y2="38787"/>
                          <a14:foregroundMark x1="33158" y1="38787" x2="33158" y2="39703"/>
                          <a14:foregroundMark x1="30702" y1="38902" x2="38947" y2="31808"/>
                          <a14:foregroundMark x1="34035" y1="31693" x2="49123" y2="34325"/>
                          <a14:foregroundMark x1="49123" y1="34325" x2="51228" y2="33867"/>
                          <a14:foregroundMark x1="29649" y1="35355" x2="35439" y2="39474"/>
                          <a14:foregroundMark x1="33158" y1="41533" x2="43684" y2="41533"/>
                          <a14:foregroundMark x1="34035" y1="30778" x2="48772" y2="30664"/>
                          <a14:foregroundMark x1="48772" y1="30664" x2="50000" y2="30664"/>
                          <a14:foregroundMark x1="30702" y1="33295" x2="32807" y2="31465"/>
                          <a14:foregroundMark x1="28421" y1="35126" x2="32807" y2="31236"/>
                          <a14:foregroundMark x1="29298" y1="35584" x2="33860" y2="38215"/>
                          <a14:foregroundMark x1="29123" y1="33867" x2="42632" y2="30092"/>
                          <a14:foregroundMark x1="42632" y1="30092" x2="51228" y2="31693"/>
                          <a14:foregroundMark x1="49649" y1="30435" x2="50000" y2="30206"/>
                          <a14:foregroundMark x1="50000" y1="30206" x2="50000" y2="30206"/>
                          <a14:foregroundMark x1="40526" y1="30206" x2="33509" y2="31693"/>
                          <a14:foregroundMark x1="33860" y1="30664" x2="40175" y2="30435"/>
                          <a14:foregroundMark x1="34035" y1="30664" x2="41754" y2="30664"/>
                          <a14:foregroundMark x1="34737" y1="30206" x2="42105" y2="30206"/>
                          <a14:foregroundMark x1="45789" y1="39817" x2="47719" y2="35698"/>
                          <a14:foregroundMark x1="48246" y1="37529" x2="49033" y2="37109"/>
                          <a14:foregroundMark x1="50877" y1="29748" x2="53333" y2="31350"/>
                          <a14:foregroundMark x1="52807" y1="30320" x2="54912" y2="32609"/>
                          <a14:foregroundMark x1="48246" y1="36499" x2="48070" y2="37757"/>
                          <a14:foregroundMark x1="29298" y1="35240" x2="34737" y2="30549"/>
                          <a14:foregroundMark x1="28947" y1="33638" x2="34737" y2="30892"/>
                          <a14:backgroundMark x1="49605" y1="36580" x2="54035" y2="34439"/>
                        </a14:backgroundRemoval>
                      </a14:imgEffect>
                      <a14:imgEffect>
                        <a14:sharpenSoften amount="50000"/>
                      </a14:imgEffect>
                    </a14:imgLayer>
                  </a14:imgProps>
                </a:ext>
                <a:ext uri="{28A0092B-C50C-407E-A947-70E740481C1C}">
                  <a14:useLocalDpi xmlns:a14="http://schemas.microsoft.com/office/drawing/2010/main" val="0"/>
                </a:ext>
              </a:extLst>
            </a:blip>
            <a:srcRect l="28411" t="27509" r="43050" b="56780"/>
            <a:stretch/>
          </p:blipFill>
          <p:spPr bwMode="auto">
            <a:xfrm>
              <a:off x="2283358" y="1796522"/>
              <a:ext cx="957303" cy="80807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6" descr="Empty Wooden Brown Shelves Vector Cartoon Stock Vector (Royalty Free)  608937794">
              <a:extLst>
                <a:ext uri="{FF2B5EF4-FFF2-40B4-BE49-F238E27FC236}">
                  <a16:creationId xmlns:a16="http://schemas.microsoft.com/office/drawing/2014/main" xmlns="" id="{74ED4219-8745-4EB6-A0CC-87B8743662DF}"/>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8155" r="91416">
                          <a14:foregroundMark x1="11159" y1="18929" x2="54578" y2="22397"/>
                          <a14:foregroundMark x1="80246" y1="22487" x2="87554" y2="22143"/>
                          <a14:foregroundMark x1="87554" y1="22143" x2="90558" y2="20357"/>
                          <a14:foregroundMark x1="8584" y1="47857" x2="8584" y2="47857"/>
                          <a14:foregroundMark x1="91416" y1="47857" x2="91416" y2="47857"/>
                          <a14:foregroundMark x1="8155" y1="72857" x2="87554" y2="73571"/>
                          <a14:foregroundMark x1="91416" y1="73571" x2="91416" y2="73571"/>
                          <a14:backgroundMark x1="60515" y1="24643" x2="71674" y2="24643"/>
                          <a14:backgroundMark x1="53648" y1="23571" x2="78541" y2="24643"/>
                        </a14:backgroundRemoval>
                      </a14:imgEffect>
                    </a14:imgLayer>
                  </a14:imgProps>
                </a:ext>
                <a:ext uri="{28A0092B-C50C-407E-A947-70E740481C1C}">
                  <a14:useLocalDpi xmlns:a14="http://schemas.microsoft.com/office/drawing/2010/main" val="0"/>
                </a:ext>
              </a:extLst>
            </a:blip>
            <a:srcRect/>
            <a:stretch>
              <a:fillRect/>
            </a:stretch>
          </p:blipFill>
          <p:spPr bwMode="auto">
            <a:xfrm>
              <a:off x="6676752" y="-189215"/>
              <a:ext cx="2506979" cy="301267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descr="10 Plants ý tưởng | nhật ký nghệ thuật, nghệ thuật chữ viết, nghệ thuật  viết chữ">
              <a:extLst>
                <a:ext uri="{FF2B5EF4-FFF2-40B4-BE49-F238E27FC236}">
                  <a16:creationId xmlns:a16="http://schemas.microsoft.com/office/drawing/2014/main" xmlns="" id="{C53890F1-742C-4417-986C-DE0D5B154037}"/>
                </a:ext>
              </a:extLst>
            </p:cNvPr>
            <p:cNvPicPr>
              <a:picLocks noChangeAspect="1" noChangeArrowheads="1"/>
            </p:cNvPicPr>
            <p:nvPr/>
          </p:nvPicPr>
          <p:blipFill rotWithShape="1">
            <a:blip r:embed="rId21">
              <a:extLst>
                <a:ext uri="{BEBA8EAE-BF5A-486C-A8C5-ECC9F3942E4B}">
                  <a14:imgProps xmlns:a14="http://schemas.microsoft.com/office/drawing/2010/main">
                    <a14:imgLayer r:embed="rId19">
                      <a14:imgEffect>
                        <a14:backgroundRemoval t="8696" b="30549" l="7895" r="27895">
                          <a14:foregroundMark x1="14035" y1="9268" x2="14035" y2="9268"/>
                          <a14:foregroundMark x1="17193" y1="8924" x2="17193" y2="8924"/>
                          <a14:foregroundMark x1="10702" y1="29863" x2="22456" y2="29634"/>
                          <a14:foregroundMark x1="14561" y1="30549" x2="20175" y2="30549"/>
                        </a14:backgroundRemoval>
                      </a14:imgEffect>
                    </a14:imgLayer>
                  </a14:imgProps>
                </a:ext>
                <a:ext uri="{28A0092B-C50C-407E-A947-70E740481C1C}">
                  <a14:useLocalDpi xmlns:a14="http://schemas.microsoft.com/office/drawing/2010/main" val="0"/>
                </a:ext>
              </a:extLst>
            </a:blip>
            <a:srcRect l="5419" t="6895" r="69590" b="67805"/>
            <a:stretch/>
          </p:blipFill>
          <p:spPr bwMode="auto">
            <a:xfrm>
              <a:off x="390109" y="491759"/>
              <a:ext cx="446992" cy="69385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2" descr="10 Plants ý tưởng | nhật ký nghệ thuật, nghệ thuật chữ viết, nghệ thuật  viết chữ">
              <a:extLst>
                <a:ext uri="{FF2B5EF4-FFF2-40B4-BE49-F238E27FC236}">
                  <a16:creationId xmlns:a16="http://schemas.microsoft.com/office/drawing/2014/main" xmlns="" id="{6AEB5337-2935-4DE8-ADFC-BFDF9EE658E9}"/>
                </a:ext>
              </a:extLst>
            </p:cNvPr>
            <p:cNvPicPr>
              <a:picLocks noChangeAspect="1" noChangeArrowheads="1"/>
            </p:cNvPicPr>
            <p:nvPr/>
          </p:nvPicPr>
          <p:blipFill rotWithShape="1">
            <a:blip r:embed="rId22">
              <a:extLst>
                <a:ext uri="{BEBA8EAE-BF5A-486C-A8C5-ECC9F3942E4B}">
                  <a14:imgProps xmlns:a14="http://schemas.microsoft.com/office/drawing/2010/main">
                    <a14:imgLayer r:embed="rId19">
                      <a14:imgEffect>
                        <a14:backgroundRemoval t="4577" b="26430" l="31053" r="53860">
                          <a14:foregroundMark x1="36667" y1="26430" x2="45263" y2="25172"/>
                        </a14:backgroundRemoval>
                      </a14:imgEffect>
                    </a14:imgLayer>
                  </a14:imgProps>
                </a:ext>
                <a:ext uri="{28A0092B-C50C-407E-A947-70E740481C1C}">
                  <a14:useLocalDpi xmlns:a14="http://schemas.microsoft.com/office/drawing/2010/main" val="0"/>
                </a:ext>
              </a:extLst>
            </a:blip>
            <a:srcRect l="28388" t="2097" r="43214" b="72255"/>
            <a:stretch/>
          </p:blipFill>
          <p:spPr bwMode="auto">
            <a:xfrm>
              <a:off x="909662" y="281032"/>
              <a:ext cx="656882" cy="9097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10 Plants ý tưởng | nhật ký nghệ thuật, nghệ thuật chữ viết, nghệ thuật  viết chữ">
              <a:extLst>
                <a:ext uri="{FF2B5EF4-FFF2-40B4-BE49-F238E27FC236}">
                  <a16:creationId xmlns:a16="http://schemas.microsoft.com/office/drawing/2014/main" xmlns="" id="{47BF10EA-029E-4290-9829-22170C7B8028}"/>
                </a:ext>
              </a:extLst>
            </p:cNvPr>
            <p:cNvPicPr>
              <a:picLocks noChangeAspect="1" noChangeArrowheads="1"/>
            </p:cNvPicPr>
            <p:nvPr/>
          </p:nvPicPr>
          <p:blipFill rotWithShape="1">
            <a:blip r:embed="rId23">
              <a:extLst>
                <a:ext uri="{BEBA8EAE-BF5A-486C-A8C5-ECC9F3942E4B}">
                  <a14:imgProps xmlns:a14="http://schemas.microsoft.com/office/drawing/2010/main">
                    <a14:imgLayer r:embed="rId19">
                      <a14:imgEffect>
                        <a14:backgroundRemoval t="45538" b="69908" l="29474" r="51930">
                          <a14:foregroundMark x1="30351" y1="51259" x2="30351" y2="51259"/>
                          <a14:foregroundMark x1="31053" y1="55606" x2="31053" y2="55606"/>
                          <a14:foregroundMark x1="29649" y1="55606" x2="29649" y2="55606"/>
                          <a14:foregroundMark x1="39474" y1="68879" x2="39474" y2="68879"/>
                          <a14:foregroundMark x1="35614" y1="69451" x2="42807" y2="69908"/>
                          <a14:foregroundMark x1="35965" y1="45538" x2="35965" y2="45538"/>
                        </a14:backgroundRemoval>
                      </a14:imgEffect>
                    </a14:imgLayer>
                  </a14:imgProps>
                </a:ext>
                <a:ext uri="{28A0092B-C50C-407E-A947-70E740481C1C}">
                  <a14:useLocalDpi xmlns:a14="http://schemas.microsoft.com/office/drawing/2010/main" val="0"/>
                </a:ext>
              </a:extLst>
            </a:blip>
            <a:srcRect l="27489" t="42712" r="45188" b="27889"/>
            <a:stretch/>
          </p:blipFill>
          <p:spPr bwMode="auto">
            <a:xfrm>
              <a:off x="8049932" y="8233"/>
              <a:ext cx="731151" cy="120631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2" descr="10 Plants ý tưởng | nhật ký nghệ thuật, nghệ thuật chữ viết, nghệ thuật  viết chữ">
              <a:extLst>
                <a:ext uri="{FF2B5EF4-FFF2-40B4-BE49-F238E27FC236}">
                  <a16:creationId xmlns:a16="http://schemas.microsoft.com/office/drawing/2014/main" xmlns="" id="{59B93ED4-8FF8-4FB4-AD53-63F356262B7D}"/>
                </a:ext>
              </a:extLst>
            </p:cNvPr>
            <p:cNvPicPr>
              <a:picLocks noChangeAspect="1" noChangeArrowheads="1"/>
            </p:cNvPicPr>
            <p:nvPr/>
          </p:nvPicPr>
          <p:blipFill rotWithShape="1">
            <a:blip r:embed="rId24">
              <a:extLst>
                <a:ext uri="{BEBA8EAE-BF5A-486C-A8C5-ECC9F3942E4B}">
                  <a14:imgProps xmlns:a14="http://schemas.microsoft.com/office/drawing/2010/main">
                    <a14:imgLayer r:embed="rId19">
                      <a14:imgEffect>
                        <a14:backgroundRemoval t="8467" b="35240" l="74211" r="97018">
                          <a14:foregroundMark x1="77018" y1="8467" x2="79649" y2="10641"/>
                          <a14:foregroundMark x1="78947" y1="35240" x2="78947" y2="35240"/>
                        </a14:backgroundRemoval>
                      </a14:imgEffect>
                    </a14:imgLayer>
                  </a14:imgProps>
                </a:ext>
                <a:ext uri="{28A0092B-C50C-407E-A947-70E740481C1C}">
                  <a14:useLocalDpi xmlns:a14="http://schemas.microsoft.com/office/drawing/2010/main" val="0"/>
                </a:ext>
              </a:extLst>
            </a:blip>
            <a:srcRect l="71461" t="6504" b="61442"/>
            <a:stretch/>
          </p:blipFill>
          <p:spPr bwMode="auto">
            <a:xfrm>
              <a:off x="1707440" y="173700"/>
              <a:ext cx="613591" cy="105675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2" descr="10 Plants ý tưởng | nhật ký nghệ thuật, nghệ thuật chữ viết, nghệ thuật  viết chữ">
              <a:extLst>
                <a:ext uri="{FF2B5EF4-FFF2-40B4-BE49-F238E27FC236}">
                  <a16:creationId xmlns:a16="http://schemas.microsoft.com/office/drawing/2014/main" xmlns="" id="{07196C40-DF8B-45E6-A5E0-435F58551869}"/>
                </a:ext>
              </a:extLst>
            </p:cNvPr>
            <p:cNvPicPr>
              <a:picLocks noChangeAspect="1" noChangeArrowheads="1"/>
            </p:cNvPicPr>
            <p:nvPr/>
          </p:nvPicPr>
          <p:blipFill rotWithShape="1">
            <a:blip r:embed="rId25">
              <a:extLst>
                <a:ext uri="{BEBA8EAE-BF5A-486C-A8C5-ECC9F3942E4B}">
                  <a14:imgProps xmlns:a14="http://schemas.microsoft.com/office/drawing/2010/main">
                    <a14:imgLayer r:embed="rId19">
                      <a14:imgEffect>
                        <a14:backgroundRemoval t="76545" b="97140" l="2632" r="26140">
                          <a14:foregroundMark x1="17895" y1="76545" x2="17895" y2="76545"/>
                          <a14:foregroundMark x1="26140" y1="81693" x2="26140" y2="81693"/>
                          <a14:foregroundMark x1="26140" y1="89016" x2="26140" y2="89016"/>
                        </a14:backgroundRemoval>
                      </a14:imgEffect>
                    </a14:imgLayer>
                  </a14:imgProps>
                </a:ext>
                <a:ext uri="{28A0092B-C50C-407E-A947-70E740481C1C}">
                  <a14:useLocalDpi xmlns:a14="http://schemas.microsoft.com/office/drawing/2010/main" val="0"/>
                </a:ext>
              </a:extLst>
            </a:blip>
            <a:srcRect t="74423" r="71561"/>
            <a:stretch/>
          </p:blipFill>
          <p:spPr bwMode="auto">
            <a:xfrm>
              <a:off x="499283" y="1179026"/>
              <a:ext cx="656882" cy="90585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2" descr="10 Plants ý tưởng | nhật ký nghệ thuật, nghệ thuật chữ viết, nghệ thuật  viết chữ">
              <a:extLst>
                <a:ext uri="{FF2B5EF4-FFF2-40B4-BE49-F238E27FC236}">
                  <a16:creationId xmlns:a16="http://schemas.microsoft.com/office/drawing/2014/main" xmlns="" id="{17D63DC8-00DD-4496-831D-74FC9B429D0E}"/>
                </a:ext>
              </a:extLst>
            </p:cNvPr>
            <p:cNvPicPr>
              <a:picLocks noChangeAspect="1" noChangeArrowheads="1"/>
            </p:cNvPicPr>
            <p:nvPr/>
          </p:nvPicPr>
          <p:blipFill rotWithShape="1">
            <a:blip r:embed="rId26">
              <a:extLst>
                <a:ext uri="{BEBA8EAE-BF5A-486C-A8C5-ECC9F3942E4B}">
                  <a14:imgProps xmlns:a14="http://schemas.microsoft.com/office/drawing/2010/main">
                    <a14:imgLayer r:embed="rId19">
                      <a14:imgEffect>
                        <a14:backgroundRemoval t="72998" b="91304" l="31053" r="50351">
                          <a14:foregroundMark x1="50175" y1="78719" x2="50175" y2="78719"/>
                          <a14:foregroundMark x1="37018" y1="90961" x2="46140" y2="89703"/>
                          <a14:foregroundMark x1="40351" y1="91304" x2="43860" y2="91304"/>
                        </a14:backgroundRemoval>
                      </a14:imgEffect>
                    </a14:imgLayer>
                  </a14:imgProps>
                </a:ext>
                <a:ext uri="{28A0092B-C50C-407E-A947-70E740481C1C}">
                  <a14:useLocalDpi xmlns:a14="http://schemas.microsoft.com/office/drawing/2010/main" val="0"/>
                </a:ext>
              </a:extLst>
            </a:blip>
            <a:srcRect l="28768" t="71070" r="46928" b="7690"/>
            <a:stretch/>
          </p:blipFill>
          <p:spPr bwMode="auto">
            <a:xfrm>
              <a:off x="1381980" y="1105877"/>
              <a:ext cx="601886" cy="80657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2" descr="10 Plants ý tưởng | nhật ký nghệ thuật, nghệ thuật chữ viết, nghệ thuật  viết chữ">
              <a:extLst>
                <a:ext uri="{FF2B5EF4-FFF2-40B4-BE49-F238E27FC236}">
                  <a16:creationId xmlns:a16="http://schemas.microsoft.com/office/drawing/2014/main" xmlns="" id="{9227BFE5-D030-427C-9220-883A070340A3}"/>
                </a:ext>
              </a:extLst>
            </p:cNvPr>
            <p:cNvPicPr>
              <a:picLocks noChangeAspect="1" noChangeArrowheads="1"/>
            </p:cNvPicPr>
            <p:nvPr/>
          </p:nvPicPr>
          <p:blipFill rotWithShape="1">
            <a:blip r:embed="rId27">
              <a:extLst>
                <a:ext uri="{BEBA8EAE-BF5A-486C-A8C5-ECC9F3942E4B}">
                  <a14:imgProps xmlns:a14="http://schemas.microsoft.com/office/drawing/2010/main">
                    <a14:imgLayer r:embed="rId19">
                      <a14:imgEffect>
                        <a14:backgroundRemoval t="32037" b="50229" l="52632" r="72281">
                          <a14:foregroundMark x1="61930" y1="50229" x2="61930" y2="50229"/>
                          <a14:foregroundMark x1="67895" y1="32838" x2="67895" y2="32838"/>
                          <a14:foregroundMark x1="67895" y1="32037" x2="67895" y2="32037"/>
                        </a14:backgroundRemoval>
                      </a14:imgEffect>
                    </a14:imgLayer>
                  </a14:imgProps>
                </a:ext>
                <a:ext uri="{28A0092B-C50C-407E-A947-70E740481C1C}">
                  <a14:useLocalDpi xmlns:a14="http://schemas.microsoft.com/office/drawing/2010/main" val="0"/>
                </a:ext>
              </a:extLst>
            </a:blip>
            <a:srcRect l="50269" t="30417" r="25251" b="47649"/>
            <a:stretch/>
          </p:blipFill>
          <p:spPr bwMode="auto">
            <a:xfrm>
              <a:off x="6867384" y="1167202"/>
              <a:ext cx="626992" cy="86143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descr="10 Plants ý tưởng | nhật ký nghệ thuật, nghệ thuật chữ viết, nghệ thuật  viết chữ">
              <a:extLst>
                <a:ext uri="{FF2B5EF4-FFF2-40B4-BE49-F238E27FC236}">
                  <a16:creationId xmlns:a16="http://schemas.microsoft.com/office/drawing/2014/main" xmlns="" id="{AD22DCAF-D1E9-4941-AEF1-39895B6751E4}"/>
                </a:ext>
              </a:extLst>
            </p:cNvPr>
            <p:cNvPicPr>
              <a:picLocks noChangeAspect="1" noChangeArrowheads="1"/>
            </p:cNvPicPr>
            <p:nvPr/>
          </p:nvPicPr>
          <p:blipFill rotWithShape="1">
            <a:blip r:embed="rId28">
              <a:extLst>
                <a:ext uri="{BEBA8EAE-BF5A-486C-A8C5-ECC9F3942E4B}">
                  <a14:imgProps xmlns:a14="http://schemas.microsoft.com/office/drawing/2010/main">
                    <a14:imgLayer r:embed="rId19">
                      <a14:imgEffect>
                        <a14:backgroundRemoval t="54920" b="72883" l="6316" r="25965">
                          <a14:foregroundMark x1="14035" y1="54920" x2="14035" y2="54920"/>
                          <a14:foregroundMark x1="12281" y1="72311" x2="21579" y2="72311"/>
                          <a14:foregroundMark x1="12632" y1="72883" x2="17895" y2="72883"/>
                        </a14:backgroundRemoval>
                      </a14:imgEffect>
                    </a14:imgLayer>
                  </a14:imgProps>
                </a:ext>
                <a:ext uri="{28A0092B-C50C-407E-A947-70E740481C1C}">
                  <a14:useLocalDpi xmlns:a14="http://schemas.microsoft.com/office/drawing/2010/main" val="0"/>
                </a:ext>
              </a:extLst>
            </a:blip>
            <a:srcRect l="3967" t="53214" r="71462" b="25777"/>
            <a:stretch/>
          </p:blipFill>
          <p:spPr bwMode="auto">
            <a:xfrm>
              <a:off x="7569365" y="1092494"/>
              <a:ext cx="695762" cy="91219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2" descr="10 Plants ý tưởng | nhật ký nghệ thuật, nghệ thuật chữ viết, nghệ thuật  viết chữ">
              <a:extLst>
                <a:ext uri="{FF2B5EF4-FFF2-40B4-BE49-F238E27FC236}">
                  <a16:creationId xmlns:a16="http://schemas.microsoft.com/office/drawing/2014/main" xmlns="" id="{0E069A1F-050F-4674-AB4B-6E6C3B601AA2}"/>
                </a:ext>
              </a:extLst>
            </p:cNvPr>
            <p:cNvPicPr>
              <a:picLocks noChangeAspect="1" noChangeArrowheads="1"/>
            </p:cNvPicPr>
            <p:nvPr/>
          </p:nvPicPr>
          <p:blipFill rotWithShape="1">
            <a:blip r:embed="rId29">
              <a:extLst>
                <a:ext uri="{BEBA8EAE-BF5A-486C-A8C5-ECC9F3942E4B}">
                  <a14:imgProps xmlns:a14="http://schemas.microsoft.com/office/drawing/2010/main">
                    <a14:imgLayer r:embed="rId19">
                      <a14:imgEffect>
                        <a14:backgroundRemoval t="79748" b="97712" l="74737" r="97193">
                          <a14:foregroundMark x1="77018" y1="80435" x2="77018" y2="80435"/>
                          <a14:foregroundMark x1="90175" y1="79748" x2="90175" y2="79748"/>
                        </a14:backgroundRemoval>
                      </a14:imgEffect>
                    </a14:imgLayer>
                  </a14:imgProps>
                </a:ext>
                <a:ext uri="{28A0092B-C50C-407E-A947-70E740481C1C}">
                  <a14:useLocalDpi xmlns:a14="http://schemas.microsoft.com/office/drawing/2010/main" val="0"/>
                </a:ext>
              </a:extLst>
            </a:blip>
            <a:srcRect l="72121" t="78760"/>
            <a:stretch/>
          </p:blipFill>
          <p:spPr bwMode="auto">
            <a:xfrm>
              <a:off x="8332888" y="1186525"/>
              <a:ext cx="806878" cy="100524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2" descr="10 Plants ý tưởng | nhật ký nghệ thuật, nghệ thuật chữ viết, nghệ thuật  viết chữ">
              <a:extLst>
                <a:ext uri="{FF2B5EF4-FFF2-40B4-BE49-F238E27FC236}">
                  <a16:creationId xmlns:a16="http://schemas.microsoft.com/office/drawing/2014/main" xmlns="" id="{386BEC0F-9387-4A5A-81BA-1C349859D75B}"/>
                </a:ext>
              </a:extLst>
            </p:cNvPr>
            <p:cNvPicPr>
              <a:picLocks noChangeAspect="1" noChangeArrowheads="1"/>
            </p:cNvPicPr>
            <p:nvPr/>
          </p:nvPicPr>
          <p:blipFill rotWithShape="1">
            <a:blip r:embed="rId30">
              <a:extLst>
                <a:ext uri="{BEBA8EAE-BF5A-486C-A8C5-ECC9F3942E4B}">
                  <a14:imgProps xmlns:a14="http://schemas.microsoft.com/office/drawing/2010/main">
                    <a14:imgLayer r:embed="rId19">
                      <a14:imgEffect>
                        <a14:backgroundRemoval t="34554" b="51144" l="7544" r="25088">
                          <a14:foregroundMark x1="18246" y1="34554" x2="18246" y2="34554"/>
                          <a14:foregroundMark x1="11053" y1="50915" x2="22807" y2="50458"/>
                          <a14:foregroundMark x1="16667" y1="51144" x2="18246" y2="51144"/>
                        </a14:backgroundRemoval>
                      </a14:imgEffect>
                    </a14:imgLayer>
                  </a14:imgProps>
                </a:ext>
                <a:ext uri="{28A0092B-C50C-407E-A947-70E740481C1C}">
                  <a14:useLocalDpi xmlns:a14="http://schemas.microsoft.com/office/drawing/2010/main" val="0"/>
                </a:ext>
              </a:extLst>
            </a:blip>
            <a:srcRect l="5421" t="33163" r="72627" b="47957"/>
            <a:stretch/>
          </p:blipFill>
          <p:spPr bwMode="auto">
            <a:xfrm>
              <a:off x="7216434" y="380762"/>
              <a:ext cx="618372" cy="81544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Cafe or restaurant terrace with wooden bar counter, seats, flowers and  plants. Vector cartoon set of furniture for outdoor cafeteria, chair,  bench, table, tea pot and cup isolated on white background Stock">
              <a:extLst>
                <a:ext uri="{FF2B5EF4-FFF2-40B4-BE49-F238E27FC236}">
                  <a16:creationId xmlns:a16="http://schemas.microsoft.com/office/drawing/2014/main" xmlns="" id="{C76FA0B3-07AC-44D2-9533-291D9A50A27F}"/>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5296" b="47952" l="67467" r="96385">
                          <a14:foregroundMark x1="76000" y1="27626" x2="76000" y2="27626"/>
                          <a14:foregroundMark x1="76000" y1="27626" x2="76000" y2="27626"/>
                          <a14:foregroundMark x1="76000" y1="27626" x2="76000" y2="27626"/>
                          <a14:foregroundMark x1="77077" y1="25971" x2="78846" y2="25971"/>
                          <a14:foregroundMark x1="78846" y1="26978" x2="78846" y2="26978"/>
                          <a14:foregroundMark x1="75769" y1="27626" x2="75769" y2="27194"/>
                        </a14:backgroundRemoval>
                      </a14:imgEffect>
                    </a14:imgLayer>
                  </a14:imgProps>
                </a:ext>
                <a:ext uri="{28A0092B-C50C-407E-A947-70E740481C1C}">
                  <a14:useLocalDpi xmlns:a14="http://schemas.microsoft.com/office/drawing/2010/main" val="0"/>
                </a:ext>
              </a:extLst>
            </a:blip>
            <a:srcRect l="63852" t="22464" b="49216"/>
            <a:stretch/>
          </p:blipFill>
          <p:spPr bwMode="auto">
            <a:xfrm>
              <a:off x="2563669" y="-189215"/>
              <a:ext cx="1858361" cy="1556860"/>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Rectangle: Rounded Corners 36">
            <a:extLst>
              <a:ext uri="{FF2B5EF4-FFF2-40B4-BE49-F238E27FC236}">
                <a16:creationId xmlns:a16="http://schemas.microsoft.com/office/drawing/2014/main" xmlns="" id="{B081F3EB-68D1-4C92-82AD-CB7D32D809BC}"/>
              </a:ext>
            </a:extLst>
          </p:cNvPr>
          <p:cNvSpPr/>
          <p:nvPr/>
        </p:nvSpPr>
        <p:spPr>
          <a:xfrm>
            <a:off x="3048000" y="3611926"/>
            <a:ext cx="6076949" cy="2369774"/>
          </a:xfrm>
          <a:prstGeom prst="roundRect">
            <a:avLst/>
          </a:prstGeom>
          <a:solidFill>
            <a:schemeClr val="accent3"/>
          </a:solidFill>
          <a:ln>
            <a:solidFill>
              <a:srgbClr val="6D1C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6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Thực</a:t>
            </a:r>
            <a:r>
              <a:rPr kumimoji="0" lang="en-US" sz="6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6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hành</a:t>
            </a:r>
            <a:r>
              <a:rPr kumimoji="0" lang="en-US" sz="6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 </a:t>
            </a:r>
            <a:r>
              <a:rPr kumimoji="0" lang="en-US" sz="6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luyện</a:t>
            </a:r>
            <a:r>
              <a:rPr kumimoji="0" lang="en-US" sz="6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6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tập</a:t>
            </a:r>
            <a:endParaRPr kumimoji="0" lang="en-US" sz="6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042083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xmlns="" id="{C5AE0AE9-87D9-494D-A1B5-3F17A34D059E}"/>
              </a:ext>
            </a:extLst>
          </p:cNvPr>
          <p:cNvSpPr/>
          <p:nvPr/>
        </p:nvSpPr>
        <p:spPr>
          <a:xfrm>
            <a:off x="204037" y="264121"/>
            <a:ext cx="11987963" cy="6365279"/>
          </a:xfrm>
          <a:prstGeom prst="roundRect">
            <a:avLst>
              <a:gd name="adj" fmla="val 9972"/>
            </a:avLst>
          </a:prstGeom>
          <a:solidFill>
            <a:schemeClr val="tx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2E8B76"/>
              </a:solidFill>
              <a:effectLst/>
              <a:uLnTx/>
              <a:uFillTx/>
              <a:latin typeface="Calibri" panose="020F0502020204030204" pitchFamily="34" charset="0"/>
              <a:cs typeface="Calibri" panose="020F0502020204030204" pitchFamily="34" charset="0"/>
              <a:sym typeface="Arial"/>
            </a:endParaRPr>
          </a:p>
        </p:txBody>
      </p:sp>
      <p:sp>
        <p:nvSpPr>
          <p:cNvPr id="53" name="TextBox 52">
            <a:extLst>
              <a:ext uri="{FF2B5EF4-FFF2-40B4-BE49-F238E27FC236}">
                <a16:creationId xmlns:a16="http://schemas.microsoft.com/office/drawing/2014/main" xmlns="" id="{29B1649F-6E70-4668-96EF-F594E8B1BAB7}"/>
              </a:ext>
            </a:extLst>
          </p:cNvPr>
          <p:cNvSpPr txBox="1"/>
          <p:nvPr/>
        </p:nvSpPr>
        <p:spPr>
          <a:xfrm>
            <a:off x="1297852" y="186676"/>
            <a:ext cx="9827348" cy="1323439"/>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Hãy chỉ ra hai hình ảnh của góc trong mỗi hình vẽ dưới đây:</a:t>
            </a:r>
            <a:endParaRPr kumimoji="0" lang="en-US" sz="40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endParaRPr>
          </a:p>
        </p:txBody>
      </p:sp>
      <p:pic>
        <p:nvPicPr>
          <p:cNvPr id="3" name="Picture 2">
            <a:extLst>
              <a:ext uri="{FF2B5EF4-FFF2-40B4-BE49-F238E27FC236}">
                <a16:creationId xmlns:a16="http://schemas.microsoft.com/office/drawing/2014/main" xmlns="" id="{C4747C72-FAE8-4BCF-B9F6-0C2777D6CEA8}"/>
              </a:ext>
            </a:extLst>
          </p:cNvPr>
          <p:cNvPicPr>
            <a:picLocks noChangeAspect="1"/>
          </p:cNvPicPr>
          <p:nvPr/>
        </p:nvPicPr>
        <p:blipFill>
          <a:blip r:embed="rId2"/>
          <a:stretch>
            <a:fillRect/>
          </a:stretch>
        </p:blipFill>
        <p:spPr>
          <a:xfrm>
            <a:off x="604986" y="1904999"/>
            <a:ext cx="11258401" cy="2847975"/>
          </a:xfrm>
          <a:prstGeom prst="rect">
            <a:avLst/>
          </a:prstGeom>
        </p:spPr>
      </p:pic>
      <p:grpSp>
        <p:nvGrpSpPr>
          <p:cNvPr id="6" name="Group 5">
            <a:extLst>
              <a:ext uri="{FF2B5EF4-FFF2-40B4-BE49-F238E27FC236}">
                <a16:creationId xmlns:a16="http://schemas.microsoft.com/office/drawing/2014/main" xmlns="" id="{444058A7-39E4-4C72-8BC3-F8E56CD8DFE1}"/>
              </a:ext>
            </a:extLst>
          </p:cNvPr>
          <p:cNvGrpSpPr/>
          <p:nvPr/>
        </p:nvGrpSpPr>
        <p:grpSpPr>
          <a:xfrm>
            <a:off x="7191053" y="4146045"/>
            <a:ext cx="3696022" cy="2271719"/>
            <a:chOff x="4905053" y="-435480"/>
            <a:chExt cx="3696022" cy="2271719"/>
          </a:xfrm>
        </p:grpSpPr>
        <p:pic>
          <p:nvPicPr>
            <p:cNvPr id="7" name="Picture 2" descr="Kids discuss homework Premium Vector">
              <a:extLst>
                <a:ext uri="{FF2B5EF4-FFF2-40B4-BE49-F238E27FC236}">
                  <a16:creationId xmlns:a16="http://schemas.microsoft.com/office/drawing/2014/main" xmlns="" id="{205D5FC3-01B6-4310-8459-6E62EB84CD5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471" b="99443" l="2716" r="93291">
                          <a14:foregroundMark x1="42492" y1="46797" x2="42492" y2="46797"/>
                          <a14:foregroundMark x1="41214" y1="32033" x2="41214" y2="32033"/>
                          <a14:foregroundMark x1="38179" y1="51532" x2="38179" y2="51532"/>
                          <a14:foregroundMark x1="61342" y1="76880" x2="61342" y2="76880"/>
                          <a14:foregroundMark x1="56230" y1="76323" x2="56230" y2="76323"/>
                          <a14:foregroundMark x1="15016" y1="63510" x2="15016" y2="63510"/>
                          <a14:foregroundMark x1="9265" y1="60446" x2="9265" y2="60446"/>
                          <a14:foregroundMark x1="6390" y1="77159" x2="6390" y2="77159"/>
                          <a14:foregroundMark x1="5911" y1="69081" x2="5911" y2="69081"/>
                          <a14:foregroundMark x1="14217" y1="85237" x2="14217" y2="85237"/>
                          <a14:foregroundMark x1="15655" y1="91643" x2="15655" y2="91643"/>
                          <a14:foregroundMark x1="9105" y1="90808" x2="9105" y2="90808"/>
                          <a14:foregroundMark x1="10863" y1="97493" x2="17412" y2="99721"/>
                          <a14:foregroundMark x1="86741" y1="64067" x2="86741" y2="64067"/>
                          <a14:foregroundMark x1="87061" y1="56546" x2="87061" y2="56546"/>
                          <a14:foregroundMark x1="86581" y1="92758" x2="86581" y2="92758"/>
                          <a14:foregroundMark x1="92812" y1="89694" x2="92812" y2="89694"/>
                          <a14:foregroundMark x1="93610" y1="64903" x2="93610" y2="64903"/>
                          <a14:foregroundMark x1="44089" y1="59889" x2="44089" y2="59889"/>
                          <a14:foregroundMark x1="45048" y1="59889" x2="45048" y2="59889"/>
                          <a14:foregroundMark x1="59105" y1="71031" x2="59105" y2="71031"/>
                          <a14:foregroundMark x1="59425" y1="71031" x2="59425" y2="71031"/>
                          <a14:foregroundMark x1="55460" y1="67502" x2="54952" y2="67131"/>
                          <a14:foregroundMark x1="59904" y1="70752" x2="58062" y2="69405"/>
                          <a14:foregroundMark x1="46166" y1="59889" x2="46166" y2="59889"/>
                          <a14:foregroundMark x1="46645" y1="59331" x2="46645" y2="59331"/>
                          <a14:foregroundMark x1="44409" y1="57660" x2="44409" y2="57660"/>
                          <a14:foregroundMark x1="45048" y1="56825" x2="45048" y2="56825"/>
                          <a14:foregroundMark x1="77636" y1="76880" x2="77636" y2="76880"/>
                          <a14:foregroundMark x1="77796" y1="77716" x2="77796" y2="77716"/>
                          <a14:foregroundMark x1="3514" y1="68802" x2="3514" y2="68802"/>
                          <a14:foregroundMark x1="2716" y1="75487" x2="2716" y2="75487"/>
                          <a14:foregroundMark x1="3035" y1="67967" x2="3035" y2="67967"/>
                          <a14:foregroundMark x1="54473" y1="57939" x2="54473" y2="57939"/>
                          <a14:foregroundMark x1="54313" y1="57103" x2="54313" y2="57103"/>
                          <a14:foregroundMark x1="54153" y1="56546" x2="54153" y2="56546"/>
                          <a14:foregroundMark x1="54153" y1="56267" x2="54153" y2="56267"/>
                          <a14:foregroundMark x1="54313" y1="56267" x2="54313" y2="56267"/>
                          <a14:backgroundMark x1="43930" y1="56267" x2="43930" y2="56267"/>
                          <a14:backgroundMark x1="41214" y1="57939" x2="41214" y2="57939"/>
                          <a14:backgroundMark x1="35304" y1="57660" x2="35304" y2="57660"/>
                          <a14:backgroundMark x1="61342" y1="69916" x2="61342" y2="69916"/>
                          <a14:backgroundMark x1="60543" y1="69916" x2="60543" y2="69916"/>
                          <a14:backgroundMark x1="60224" y1="69638" x2="60224" y2="69638"/>
                          <a14:backgroundMark x1="55272" y1="67967" x2="58307" y2="68802"/>
                          <a14:backgroundMark x1="79553" y1="81894" x2="79553" y2="81894"/>
                          <a14:backgroundMark x1="78594" y1="81337" x2="78594" y2="81337"/>
                          <a14:backgroundMark x1="7668" y1="77716" x2="7668" y2="77716"/>
                          <a14:backgroundMark x1="6709" y1="76323" x2="6709" y2="76323"/>
                          <a14:backgroundMark x1="2716" y1="67688" x2="2716" y2="67688"/>
                          <a14:backgroundMark x1="54952" y1="67967" x2="54952" y2="67967"/>
                          <a14:backgroundMark x1="54792" y1="67409" x2="54792" y2="67409"/>
                          <a14:backgroundMark x1="55112" y1="67688" x2="55112" y2="67688"/>
                          <a14:backgroundMark x1="53994" y1="55989" x2="53994" y2="55989"/>
                          <a14:backgroundMark x1="53834" y1="56546" x2="53834" y2="56546"/>
                          <a14:backgroundMark x1="53994" y1="57103" x2="53994" y2="57103"/>
                        </a14:backgroundRemoval>
                      </a14:imgEffect>
                    </a14:imgLayer>
                  </a14:imgProps>
                </a:ext>
                <a:ext uri="{28A0092B-C50C-407E-A947-70E740481C1C}">
                  <a14:useLocalDpi xmlns:a14="http://schemas.microsoft.com/office/drawing/2010/main" val="0"/>
                </a:ext>
              </a:extLst>
            </a:blip>
            <a:srcRect/>
            <a:stretch>
              <a:fillRect/>
            </a:stretch>
          </p:blipFill>
          <p:spPr bwMode="auto">
            <a:xfrm>
              <a:off x="5205788" y="-435480"/>
              <a:ext cx="2833668" cy="1625059"/>
            </a:xfrm>
            <a:prstGeom prst="rect">
              <a:avLst/>
            </a:prstGeom>
            <a:noFill/>
            <a:ln>
              <a:noFill/>
            </a:ln>
          </p:spPr>
        </p:pic>
        <p:sp>
          <p:nvSpPr>
            <p:cNvPr id="8" name="TextBox 7">
              <a:extLst>
                <a:ext uri="{FF2B5EF4-FFF2-40B4-BE49-F238E27FC236}">
                  <a16:creationId xmlns:a16="http://schemas.microsoft.com/office/drawing/2014/main" xmlns="" id="{BF81FA36-35C2-4272-8502-B97AD6F56D67}"/>
                </a:ext>
              </a:extLst>
            </p:cNvPr>
            <p:cNvSpPr txBox="1"/>
            <p:nvPr/>
          </p:nvSpPr>
          <p:spPr>
            <a:xfrm flipH="1">
              <a:off x="4905053" y="1189908"/>
              <a:ext cx="369602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C00000"/>
                  </a:solidFill>
                  <a:effectLst/>
                  <a:uLnTx/>
                  <a:uFillTx/>
                  <a:latin typeface="UTM Duepuntozero" panose="02040603050506020204" pitchFamily="18" charset="0"/>
                </a:rPr>
                <a:t>Thảo</a:t>
              </a:r>
              <a:r>
                <a:rPr kumimoji="0" lang="en-US" sz="3600" b="1" i="0" u="none" strike="noStrike" kern="1200" cap="none" spc="0" normalizeH="0" baseline="0" noProof="0" dirty="0">
                  <a:ln>
                    <a:noFill/>
                  </a:ln>
                  <a:solidFill>
                    <a:srgbClr val="C00000"/>
                  </a:solidFill>
                  <a:effectLst/>
                  <a:uLnTx/>
                  <a:uFillTx/>
                  <a:latin typeface="UTM Duepuntozero" panose="02040603050506020204" pitchFamily="18" charset="0"/>
                </a:rPr>
                <a:t> </a:t>
              </a:r>
              <a:r>
                <a:rPr kumimoji="0" lang="en-US" sz="3600" b="1" i="0" u="none" strike="noStrike" kern="1200" cap="none" spc="0" normalizeH="0" baseline="0" noProof="0" dirty="0" err="1">
                  <a:ln>
                    <a:noFill/>
                  </a:ln>
                  <a:solidFill>
                    <a:srgbClr val="C00000"/>
                  </a:solidFill>
                  <a:effectLst/>
                  <a:uLnTx/>
                  <a:uFillTx/>
                  <a:latin typeface="UTM Duepuntozero" panose="02040603050506020204" pitchFamily="18" charset="0"/>
                </a:rPr>
                <a:t>luận</a:t>
              </a:r>
              <a:r>
                <a:rPr kumimoji="0" lang="en-US" sz="3600" b="1" i="0" u="none" strike="noStrike" kern="1200" cap="none" spc="0" normalizeH="0" baseline="0" noProof="0" dirty="0">
                  <a:ln>
                    <a:noFill/>
                  </a:ln>
                  <a:solidFill>
                    <a:srgbClr val="C00000"/>
                  </a:solidFill>
                  <a:effectLst/>
                  <a:uLnTx/>
                  <a:uFillTx/>
                  <a:latin typeface="UTM Duepuntozero" panose="02040603050506020204" pitchFamily="18" charset="0"/>
                </a:rPr>
                <a:t> </a:t>
              </a:r>
              <a:r>
                <a:rPr kumimoji="0" lang="en-US" sz="3600" b="1" i="0" u="none" strike="noStrike" kern="1200" cap="none" spc="0" normalizeH="0" baseline="0" noProof="0" dirty="0" err="1">
                  <a:ln>
                    <a:noFill/>
                  </a:ln>
                  <a:solidFill>
                    <a:srgbClr val="C00000"/>
                  </a:solidFill>
                  <a:effectLst/>
                  <a:uLnTx/>
                  <a:uFillTx/>
                  <a:latin typeface="UTM Duepuntozero" panose="02040603050506020204" pitchFamily="18" charset="0"/>
                </a:rPr>
                <a:t>nhóm</a:t>
              </a:r>
              <a:r>
                <a:rPr kumimoji="0" lang="en-US" sz="3600" b="1" i="0" u="none" strike="noStrike" kern="1200" cap="none" spc="0" normalizeH="0" baseline="0" noProof="0" dirty="0">
                  <a:ln>
                    <a:noFill/>
                  </a:ln>
                  <a:solidFill>
                    <a:srgbClr val="C00000"/>
                  </a:solidFill>
                  <a:effectLst/>
                  <a:uLnTx/>
                  <a:uFillTx/>
                  <a:latin typeface="UTM Duepuntozero" panose="02040603050506020204" pitchFamily="18" charset="0"/>
                </a:rPr>
                <a:t> 4</a:t>
              </a:r>
            </a:p>
          </p:txBody>
        </p:sp>
      </p:grpSp>
      <p:grpSp>
        <p:nvGrpSpPr>
          <p:cNvPr id="10" name="Group 9">
            <a:extLst>
              <a:ext uri="{FF2B5EF4-FFF2-40B4-BE49-F238E27FC236}">
                <a16:creationId xmlns:a16="http://schemas.microsoft.com/office/drawing/2014/main" xmlns="" id="{33D9FFAD-9FD4-489F-B049-AA6CA3139F4B}"/>
              </a:ext>
            </a:extLst>
          </p:cNvPr>
          <p:cNvGrpSpPr/>
          <p:nvPr/>
        </p:nvGrpSpPr>
        <p:grpSpPr>
          <a:xfrm>
            <a:off x="904875" y="3257550"/>
            <a:ext cx="771525" cy="742950"/>
            <a:chOff x="904875" y="3257550"/>
            <a:chExt cx="771525" cy="742950"/>
          </a:xfrm>
        </p:grpSpPr>
        <p:cxnSp>
          <p:nvCxnSpPr>
            <p:cNvPr id="4" name="Straight Connector 3">
              <a:extLst>
                <a:ext uri="{FF2B5EF4-FFF2-40B4-BE49-F238E27FC236}">
                  <a16:creationId xmlns:a16="http://schemas.microsoft.com/office/drawing/2014/main" xmlns="" id="{B7C8082F-174A-4B6C-948F-AA54241BF738}"/>
                </a:ext>
              </a:extLst>
            </p:cNvPr>
            <p:cNvCxnSpPr/>
            <p:nvPr/>
          </p:nvCxnSpPr>
          <p:spPr>
            <a:xfrm>
              <a:off x="923925" y="3257550"/>
              <a:ext cx="0" cy="7429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87FD3791-AE6A-4DAD-B562-C74174B39629}"/>
                </a:ext>
              </a:extLst>
            </p:cNvPr>
            <p:cNvCxnSpPr>
              <a:cxnSpLocks/>
            </p:cNvCxnSpPr>
            <p:nvPr/>
          </p:nvCxnSpPr>
          <p:spPr>
            <a:xfrm>
              <a:off x="904875" y="3981450"/>
              <a:ext cx="7715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xmlns="" id="{BF35DD2C-E82C-48C5-9B56-E975F92316C8}"/>
              </a:ext>
            </a:extLst>
          </p:cNvPr>
          <p:cNvGrpSpPr/>
          <p:nvPr/>
        </p:nvGrpSpPr>
        <p:grpSpPr>
          <a:xfrm rot="5400000">
            <a:off x="895352" y="2266953"/>
            <a:ext cx="771525" cy="742950"/>
            <a:chOff x="904875" y="3257550"/>
            <a:chExt cx="771525" cy="742950"/>
          </a:xfrm>
        </p:grpSpPr>
        <p:cxnSp>
          <p:nvCxnSpPr>
            <p:cNvPr id="16" name="Straight Connector 15">
              <a:extLst>
                <a:ext uri="{FF2B5EF4-FFF2-40B4-BE49-F238E27FC236}">
                  <a16:creationId xmlns:a16="http://schemas.microsoft.com/office/drawing/2014/main" xmlns="" id="{61823904-710C-4D5E-907D-FEB131744017}"/>
                </a:ext>
              </a:extLst>
            </p:cNvPr>
            <p:cNvCxnSpPr/>
            <p:nvPr/>
          </p:nvCxnSpPr>
          <p:spPr>
            <a:xfrm>
              <a:off x="923925" y="3257550"/>
              <a:ext cx="0" cy="7429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82D55326-D805-422E-A3CF-043A9F0C5E39}"/>
                </a:ext>
              </a:extLst>
            </p:cNvPr>
            <p:cNvCxnSpPr>
              <a:cxnSpLocks/>
            </p:cNvCxnSpPr>
            <p:nvPr/>
          </p:nvCxnSpPr>
          <p:spPr>
            <a:xfrm>
              <a:off x="904875" y="3981450"/>
              <a:ext cx="7715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xmlns="" id="{AB308FE1-F27D-4BDD-8A23-6F4B7B6D189C}"/>
              </a:ext>
            </a:extLst>
          </p:cNvPr>
          <p:cNvGrpSpPr/>
          <p:nvPr/>
        </p:nvGrpSpPr>
        <p:grpSpPr>
          <a:xfrm rot="5400000" flipV="1">
            <a:off x="2483645" y="2221713"/>
            <a:ext cx="771525" cy="795333"/>
            <a:chOff x="904875" y="3257550"/>
            <a:chExt cx="771525" cy="742950"/>
          </a:xfrm>
        </p:grpSpPr>
        <p:cxnSp>
          <p:nvCxnSpPr>
            <p:cNvPr id="24" name="Straight Connector 23">
              <a:extLst>
                <a:ext uri="{FF2B5EF4-FFF2-40B4-BE49-F238E27FC236}">
                  <a16:creationId xmlns:a16="http://schemas.microsoft.com/office/drawing/2014/main" xmlns="" id="{F2731860-C714-4CF7-9553-AD6FB48F37C5}"/>
                </a:ext>
              </a:extLst>
            </p:cNvPr>
            <p:cNvCxnSpPr/>
            <p:nvPr/>
          </p:nvCxnSpPr>
          <p:spPr>
            <a:xfrm>
              <a:off x="923925" y="3257550"/>
              <a:ext cx="0" cy="7429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52461AF4-7467-4C20-BC5D-90709B4F654A}"/>
                </a:ext>
              </a:extLst>
            </p:cNvPr>
            <p:cNvCxnSpPr>
              <a:cxnSpLocks/>
            </p:cNvCxnSpPr>
            <p:nvPr/>
          </p:nvCxnSpPr>
          <p:spPr>
            <a:xfrm>
              <a:off x="904875" y="3981450"/>
              <a:ext cx="7715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xmlns="" id="{BF3242C5-9457-4A98-B963-755F54341257}"/>
              </a:ext>
            </a:extLst>
          </p:cNvPr>
          <p:cNvGrpSpPr/>
          <p:nvPr/>
        </p:nvGrpSpPr>
        <p:grpSpPr>
          <a:xfrm rot="1376076">
            <a:off x="5015417" y="3374573"/>
            <a:ext cx="838309" cy="863470"/>
            <a:chOff x="782499" y="3303328"/>
            <a:chExt cx="838309" cy="863470"/>
          </a:xfrm>
        </p:grpSpPr>
        <p:cxnSp>
          <p:nvCxnSpPr>
            <p:cNvPr id="28" name="Straight Connector 27">
              <a:extLst>
                <a:ext uri="{FF2B5EF4-FFF2-40B4-BE49-F238E27FC236}">
                  <a16:creationId xmlns:a16="http://schemas.microsoft.com/office/drawing/2014/main" xmlns="" id="{DCF32E97-3459-486D-B04A-FB55CCB0A7B3}"/>
                </a:ext>
              </a:extLst>
            </p:cNvPr>
            <p:cNvCxnSpPr>
              <a:cxnSpLocks/>
            </p:cNvCxnSpPr>
            <p:nvPr/>
          </p:nvCxnSpPr>
          <p:spPr>
            <a:xfrm rot="20223924" flipH="1">
              <a:off x="782499" y="3303328"/>
              <a:ext cx="201488" cy="6849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B336B915-4FA1-4909-97EA-301D5F3DD8B1}"/>
                </a:ext>
              </a:extLst>
            </p:cNvPr>
            <p:cNvCxnSpPr>
              <a:cxnSpLocks/>
            </p:cNvCxnSpPr>
            <p:nvPr/>
          </p:nvCxnSpPr>
          <p:spPr>
            <a:xfrm rot="20223924">
              <a:off x="942473" y="3836217"/>
              <a:ext cx="678335" cy="33058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xmlns="" id="{E0B234EA-5879-4E1C-8799-62AC5718FF54}"/>
              </a:ext>
            </a:extLst>
          </p:cNvPr>
          <p:cNvGrpSpPr/>
          <p:nvPr/>
        </p:nvGrpSpPr>
        <p:grpSpPr>
          <a:xfrm rot="20211224">
            <a:off x="4845719" y="2970507"/>
            <a:ext cx="1186104" cy="433391"/>
            <a:chOff x="354919" y="3637837"/>
            <a:chExt cx="1186104" cy="433391"/>
          </a:xfrm>
        </p:grpSpPr>
        <p:cxnSp>
          <p:nvCxnSpPr>
            <p:cNvPr id="32" name="Straight Connector 31">
              <a:extLst>
                <a:ext uri="{FF2B5EF4-FFF2-40B4-BE49-F238E27FC236}">
                  <a16:creationId xmlns:a16="http://schemas.microsoft.com/office/drawing/2014/main" xmlns="" id="{7D9760F4-9F4A-46AB-B19F-DFECD71D5BE7}"/>
                </a:ext>
              </a:extLst>
            </p:cNvPr>
            <p:cNvCxnSpPr>
              <a:cxnSpLocks/>
            </p:cNvCxnSpPr>
            <p:nvPr/>
          </p:nvCxnSpPr>
          <p:spPr>
            <a:xfrm rot="1388776">
              <a:off x="354919" y="3637837"/>
              <a:ext cx="647700" cy="19049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350AD3F4-3B26-49E9-AAA3-C79A20CC54DB}"/>
                </a:ext>
              </a:extLst>
            </p:cNvPr>
            <p:cNvCxnSpPr>
              <a:cxnSpLocks/>
            </p:cNvCxnSpPr>
            <p:nvPr/>
          </p:nvCxnSpPr>
          <p:spPr>
            <a:xfrm rot="1388776" flipV="1">
              <a:off x="931423" y="3985503"/>
              <a:ext cx="609600" cy="857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xmlns="" id="{89589556-030D-42E8-9BF3-D13F85B0E46E}"/>
              </a:ext>
            </a:extLst>
          </p:cNvPr>
          <p:cNvGrpSpPr/>
          <p:nvPr/>
        </p:nvGrpSpPr>
        <p:grpSpPr>
          <a:xfrm rot="1376076" flipH="1">
            <a:off x="5019424" y="2274023"/>
            <a:ext cx="544695" cy="798559"/>
            <a:chOff x="810247" y="3280811"/>
            <a:chExt cx="510844" cy="798559"/>
          </a:xfrm>
        </p:grpSpPr>
        <p:cxnSp>
          <p:nvCxnSpPr>
            <p:cNvPr id="40" name="Straight Connector 39">
              <a:extLst>
                <a:ext uri="{FF2B5EF4-FFF2-40B4-BE49-F238E27FC236}">
                  <a16:creationId xmlns:a16="http://schemas.microsoft.com/office/drawing/2014/main" xmlns="" id="{AE10C75A-2315-46FF-A14B-AF5CC18C89C6}"/>
                </a:ext>
              </a:extLst>
            </p:cNvPr>
            <p:cNvCxnSpPr>
              <a:cxnSpLocks/>
            </p:cNvCxnSpPr>
            <p:nvPr/>
          </p:nvCxnSpPr>
          <p:spPr>
            <a:xfrm rot="1376076">
              <a:off x="810247" y="3280811"/>
              <a:ext cx="242801" cy="69949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AACF6324-9113-4B46-BCD8-6EB68B6456DC}"/>
                </a:ext>
              </a:extLst>
            </p:cNvPr>
            <p:cNvCxnSpPr>
              <a:cxnSpLocks/>
            </p:cNvCxnSpPr>
            <p:nvPr/>
          </p:nvCxnSpPr>
          <p:spPr>
            <a:xfrm rot="1376076">
              <a:off x="891913" y="4079370"/>
              <a:ext cx="42917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xmlns="" id="{D5B97035-CAEC-4EA1-8B81-CF57AD420452}"/>
              </a:ext>
            </a:extLst>
          </p:cNvPr>
          <p:cNvGrpSpPr/>
          <p:nvPr/>
        </p:nvGrpSpPr>
        <p:grpSpPr>
          <a:xfrm rot="7991093">
            <a:off x="8621697" y="2357290"/>
            <a:ext cx="905184" cy="299207"/>
            <a:chOff x="771410" y="3615136"/>
            <a:chExt cx="905184" cy="299207"/>
          </a:xfrm>
        </p:grpSpPr>
        <p:cxnSp>
          <p:nvCxnSpPr>
            <p:cNvPr id="51" name="Straight Connector 50">
              <a:extLst>
                <a:ext uri="{FF2B5EF4-FFF2-40B4-BE49-F238E27FC236}">
                  <a16:creationId xmlns:a16="http://schemas.microsoft.com/office/drawing/2014/main" xmlns="" id="{19FE0A1E-200D-4938-8344-37A53C6D4496}"/>
                </a:ext>
              </a:extLst>
            </p:cNvPr>
            <p:cNvCxnSpPr>
              <a:cxnSpLocks/>
            </p:cNvCxnSpPr>
            <p:nvPr/>
          </p:nvCxnSpPr>
          <p:spPr>
            <a:xfrm rot="13608907" flipH="1" flipV="1">
              <a:off x="1018643" y="3367903"/>
              <a:ext cx="179131" cy="67359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6DC40A91-5F0A-47CE-9058-5971E25EA158}"/>
                </a:ext>
              </a:extLst>
            </p:cNvPr>
            <p:cNvCxnSpPr>
              <a:cxnSpLocks/>
            </p:cNvCxnSpPr>
            <p:nvPr/>
          </p:nvCxnSpPr>
          <p:spPr>
            <a:xfrm rot="13608907" flipH="1">
              <a:off x="1158292" y="3396042"/>
              <a:ext cx="238323" cy="79828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xmlns="" id="{EDBC4F9D-0B68-4A77-A7CF-6718331B0B1F}"/>
              </a:ext>
            </a:extLst>
          </p:cNvPr>
          <p:cNvGrpSpPr/>
          <p:nvPr/>
        </p:nvGrpSpPr>
        <p:grpSpPr>
          <a:xfrm rot="7991093">
            <a:off x="8679615" y="2061126"/>
            <a:ext cx="1029415" cy="828675"/>
            <a:chOff x="651569" y="3279152"/>
            <a:chExt cx="1029415" cy="828675"/>
          </a:xfrm>
        </p:grpSpPr>
        <p:cxnSp>
          <p:nvCxnSpPr>
            <p:cNvPr id="56" name="Straight Connector 55">
              <a:extLst>
                <a:ext uri="{FF2B5EF4-FFF2-40B4-BE49-F238E27FC236}">
                  <a16:creationId xmlns:a16="http://schemas.microsoft.com/office/drawing/2014/main" xmlns="" id="{69ADFDB2-05D7-4328-988A-9D134D95BF1A}"/>
                </a:ext>
              </a:extLst>
            </p:cNvPr>
            <p:cNvCxnSpPr>
              <a:cxnSpLocks/>
            </p:cNvCxnSpPr>
            <p:nvPr/>
          </p:nvCxnSpPr>
          <p:spPr>
            <a:xfrm rot="13608907" flipH="1">
              <a:off x="289619" y="3641102"/>
              <a:ext cx="828675" cy="104776"/>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B1094A1F-5FB1-450B-9078-E63A4CFDB5C4}"/>
                </a:ext>
              </a:extLst>
            </p:cNvPr>
            <p:cNvCxnSpPr>
              <a:cxnSpLocks/>
            </p:cNvCxnSpPr>
            <p:nvPr/>
          </p:nvCxnSpPr>
          <p:spPr>
            <a:xfrm rot="13608907" flipH="1">
              <a:off x="1247598" y="3434703"/>
              <a:ext cx="180973" cy="685799"/>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xmlns="" id="{79C381CF-D177-4CB0-8B7F-95D29FB36676}"/>
              </a:ext>
            </a:extLst>
          </p:cNvPr>
          <p:cNvGrpSpPr/>
          <p:nvPr/>
        </p:nvGrpSpPr>
        <p:grpSpPr>
          <a:xfrm rot="7991093">
            <a:off x="8869789" y="1977522"/>
            <a:ext cx="826223" cy="828675"/>
            <a:chOff x="651569" y="3279152"/>
            <a:chExt cx="826223" cy="828675"/>
          </a:xfrm>
        </p:grpSpPr>
        <p:cxnSp>
          <p:nvCxnSpPr>
            <p:cNvPr id="68" name="Straight Connector 67">
              <a:extLst>
                <a:ext uri="{FF2B5EF4-FFF2-40B4-BE49-F238E27FC236}">
                  <a16:creationId xmlns:a16="http://schemas.microsoft.com/office/drawing/2014/main" xmlns="" id="{88645BD7-C7A8-4BF9-9C29-54BB73802A16}"/>
                </a:ext>
              </a:extLst>
            </p:cNvPr>
            <p:cNvCxnSpPr>
              <a:cxnSpLocks/>
            </p:cNvCxnSpPr>
            <p:nvPr/>
          </p:nvCxnSpPr>
          <p:spPr>
            <a:xfrm rot="13608907" flipH="1">
              <a:off x="289619" y="3641102"/>
              <a:ext cx="828675" cy="104776"/>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C60D311E-A864-473C-BCBA-0CF5CE1E4DF9}"/>
                </a:ext>
              </a:extLst>
            </p:cNvPr>
            <p:cNvCxnSpPr>
              <a:cxnSpLocks/>
            </p:cNvCxnSpPr>
            <p:nvPr/>
          </p:nvCxnSpPr>
          <p:spPr>
            <a:xfrm rot="13608907">
              <a:off x="1092029" y="3366493"/>
              <a:ext cx="161925" cy="6096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grpSp>
      <p:pic>
        <p:nvPicPr>
          <p:cNvPr id="2" name="Picture 1" descr="A picture containing text&#10;&#10;Description automatically generated">
            <a:extLst>
              <a:ext uri="{FF2B5EF4-FFF2-40B4-BE49-F238E27FC236}">
                <a16:creationId xmlns:a16="http://schemas.microsoft.com/office/drawing/2014/main" xmlns="" id="{877329BC-05D8-D78B-D0CE-DF8F5FD48318}"/>
              </a:ext>
            </a:extLst>
          </p:cNvPr>
          <p:cNvPicPr>
            <a:picLocks noChangeAspect="1"/>
          </p:cNvPicPr>
          <p:nvPr/>
        </p:nvPicPr>
        <p:blipFill rotWithShape="1">
          <a:blip r:embed="rId5">
            <a:extLst>
              <a:ext uri="{28A0092B-C50C-407E-A947-70E740481C1C}">
                <a14:useLocalDpi xmlns:a14="http://schemas.microsoft.com/office/drawing/2010/main" val="0"/>
              </a:ext>
            </a:extLst>
          </a:blip>
          <a:srcRect l="7830" t="8910" r="85671" b="74672"/>
          <a:stretch/>
        </p:blipFill>
        <p:spPr>
          <a:xfrm>
            <a:off x="352890" y="303154"/>
            <a:ext cx="944962" cy="936208"/>
          </a:xfrm>
          <a:prstGeom prst="rect">
            <a:avLst/>
          </a:prstGeom>
        </p:spPr>
      </p:pic>
    </p:spTree>
    <p:extLst>
      <p:ext uri="{BB962C8B-B14F-4D97-AF65-F5344CB8AC3E}">
        <p14:creationId xmlns:p14="http://schemas.microsoft.com/office/powerpoint/2010/main" val="336344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down)">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down)">
                                      <p:cBhvr>
                                        <p:cTn id="41" dur="5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wipe(down)">
                                      <p:cBhvr>
                                        <p:cTn id="46" dur="500"/>
                                        <p:tgtEl>
                                          <p:spTgt spid="3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wipe(down)">
                                      <p:cBhvr>
                                        <p:cTn id="51" dur="500"/>
                                        <p:tgtEl>
                                          <p:spTgt spid="5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down)">
                                      <p:cBhvr>
                                        <p:cTn id="56" dur="500"/>
                                        <p:tgtEl>
                                          <p:spTgt spid="5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67"/>
                                        </p:tgtEl>
                                        <p:attrNameLst>
                                          <p:attrName>style.visibility</p:attrName>
                                        </p:attrNameLst>
                                      </p:cBhvr>
                                      <p:to>
                                        <p:strVal val="visible"/>
                                      </p:to>
                                    </p:set>
                                    <p:animEffect transition="in" filter="wipe(down)">
                                      <p:cBhvr>
                                        <p:cTn id="6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3916E34B-43DF-4ACE-9268-98720E96CC53}"/>
              </a:ext>
            </a:extLst>
          </p:cNvPr>
          <p:cNvSpPr/>
          <p:nvPr/>
        </p:nvSpPr>
        <p:spPr>
          <a:xfrm>
            <a:off x="204037" y="264121"/>
            <a:ext cx="11987963" cy="6365279"/>
          </a:xfrm>
          <a:prstGeom prst="roundRect">
            <a:avLst>
              <a:gd name="adj" fmla="val 9972"/>
            </a:avLst>
          </a:prstGeom>
          <a:solidFill>
            <a:schemeClr val="tx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2E8B76"/>
              </a:solidFill>
              <a:effectLst/>
              <a:uLnTx/>
              <a:uFillTx/>
              <a:latin typeface="Arial"/>
              <a:ea typeface="+mn-ea"/>
              <a:cs typeface="+mn-cs"/>
              <a:sym typeface="Arial"/>
            </a:endParaRPr>
          </a:p>
        </p:txBody>
      </p:sp>
      <p:grpSp>
        <p:nvGrpSpPr>
          <p:cNvPr id="14" name="Nhóm 95">
            <a:extLst>
              <a:ext uri="{FF2B5EF4-FFF2-40B4-BE49-F238E27FC236}">
                <a16:creationId xmlns:a16="http://schemas.microsoft.com/office/drawing/2014/main" xmlns="" id="{6C51DB4F-E551-4299-84A3-360FF7E2B992}"/>
              </a:ext>
            </a:extLst>
          </p:cNvPr>
          <p:cNvGrpSpPr/>
          <p:nvPr/>
        </p:nvGrpSpPr>
        <p:grpSpPr>
          <a:xfrm>
            <a:off x="106019" y="1447743"/>
            <a:ext cx="7673007" cy="5335059"/>
            <a:chOff x="1124976" y="1819729"/>
            <a:chExt cx="6487886" cy="4203699"/>
          </a:xfrm>
        </p:grpSpPr>
        <p:sp>
          <p:nvSpPr>
            <p:cNvPr id="15" name="Hình Bầu dục 97">
              <a:extLst>
                <a:ext uri="{FF2B5EF4-FFF2-40B4-BE49-F238E27FC236}">
                  <a16:creationId xmlns:a16="http://schemas.microsoft.com/office/drawing/2014/main" xmlns="" id="{4222508A-44EB-462C-80BB-FFF076B964BA}"/>
                </a:ext>
              </a:extLst>
            </p:cNvPr>
            <p:cNvSpPr/>
            <p:nvPr/>
          </p:nvSpPr>
          <p:spPr>
            <a:xfrm>
              <a:off x="1124976" y="3323771"/>
              <a:ext cx="6487886" cy="2699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prstClr val="white"/>
                </a:solidFill>
                <a:latin typeface="Calibri"/>
                <a:sym typeface="Arial"/>
              </a:endParaRPr>
            </a:p>
          </p:txBody>
        </p:sp>
        <p:pic>
          <p:nvPicPr>
            <p:cNvPr id="16" name="Hình ảnh 98" descr="Ảnh có chứa đồ chơi, búp bê&#10;&#10;Mô tả được tạo tự động">
              <a:extLst>
                <a:ext uri="{FF2B5EF4-FFF2-40B4-BE49-F238E27FC236}">
                  <a16:creationId xmlns:a16="http://schemas.microsoft.com/office/drawing/2014/main" xmlns="" id="{0333631B-F516-472F-99D8-442228A1FF4C}"/>
                </a:ext>
              </a:extLst>
            </p:cNvPr>
            <p:cNvPicPr>
              <a:picLocks noChangeAspect="1"/>
            </p:cNvPicPr>
            <p:nvPr/>
          </p:nvPicPr>
          <p:blipFill>
            <a:blip r:embed="rId2"/>
            <a:stretch>
              <a:fillRect/>
            </a:stretch>
          </p:blipFill>
          <p:spPr>
            <a:xfrm>
              <a:off x="1328056" y="1819729"/>
              <a:ext cx="6081725" cy="3557762"/>
            </a:xfrm>
            <a:prstGeom prst="rect">
              <a:avLst/>
            </a:prstGeom>
          </p:spPr>
        </p:pic>
      </p:grpSp>
      <p:sp>
        <p:nvSpPr>
          <p:cNvPr id="17" name="Hộp Văn bản 99">
            <a:extLst>
              <a:ext uri="{FF2B5EF4-FFF2-40B4-BE49-F238E27FC236}">
                <a16:creationId xmlns:a16="http://schemas.microsoft.com/office/drawing/2014/main" xmlns="" id="{17803AC9-830A-4432-A81B-2BC2CB58B854}"/>
              </a:ext>
            </a:extLst>
          </p:cNvPr>
          <p:cNvSpPr txBox="1"/>
          <p:nvPr/>
        </p:nvSpPr>
        <p:spPr>
          <a:xfrm>
            <a:off x="6227871" y="667199"/>
            <a:ext cx="5892261" cy="3046988"/>
          </a:xfrm>
          <a:prstGeom prst="rect">
            <a:avLst/>
          </a:prstGeom>
          <a:noFill/>
        </p:spPr>
        <p:txBody>
          <a:bodyPr wrap="square" rtlCol="0">
            <a:spAutoFit/>
          </a:bodyPr>
          <a:lstStyle/>
          <a:p>
            <a:pPr algn="ctr" defTabSz="1219170">
              <a:buClr>
                <a:srgbClr val="000000"/>
              </a:buClr>
            </a:pPr>
            <a:r>
              <a:rPr lang="nl-NL" sz="4800" b="1" i="1" dirty="0">
                <a:solidFill>
                  <a:schemeClr val="accent4">
                    <a:lumMod val="20000"/>
                    <a:lumOff val="80000"/>
                  </a:schemeClr>
                </a:solidFill>
                <a:latin typeface="Times New Roman" panose="02020603050405020304" pitchFamily="18" charset="0"/>
                <a:cs typeface="Times New Roman" panose="02020603050405020304" pitchFamily="18" charset="0"/>
              </a:rPr>
              <a:t>Em hãy chỉ ra hình ảnh của góc có trong các đồ vật trong lớp học của mình?</a:t>
            </a:r>
            <a:endParaRPr lang="en-US" sz="4800" b="1" kern="0" spc="800" dirty="0">
              <a:solidFill>
                <a:schemeClr val="accent4">
                  <a:lumMod val="20000"/>
                  <a:lumOff val="80000"/>
                </a:schemeClr>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0621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barn(inVertical)">
                                      <p:cBhvr>
                                        <p:cTn id="14"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270</Words>
  <Application>Microsoft Office PowerPoint</Application>
  <PresentationFormat>Custom</PresentationFormat>
  <Paragraphs>34</Paragraphs>
  <Slides>16</Slides>
  <Notes>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Thử tài đoán tên đồ dùng học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Đào Thị Minh Phượng</dc:creator>
  <cp:lastModifiedBy>Minhthangpc.VN</cp:lastModifiedBy>
  <cp:revision>5</cp:revision>
  <dcterms:created xsi:type="dcterms:W3CDTF">2022-12-09T19:16:05Z</dcterms:created>
  <dcterms:modified xsi:type="dcterms:W3CDTF">2022-12-15T06:16:58Z</dcterms:modified>
</cp:coreProperties>
</file>