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7724" r:id="rId2"/>
    <p:sldId id="7692" r:id="rId3"/>
    <p:sldId id="282" r:id="rId4"/>
    <p:sldId id="7695" r:id="rId5"/>
    <p:sldId id="7718" r:id="rId6"/>
    <p:sldId id="7719" r:id="rId7"/>
    <p:sldId id="7698" r:id="rId8"/>
    <p:sldId id="312" r:id="rId9"/>
    <p:sldId id="7714" r:id="rId10"/>
    <p:sldId id="7720" r:id="rId11"/>
    <p:sldId id="7721" r:id="rId12"/>
    <p:sldId id="7709" r:id="rId13"/>
    <p:sldId id="7722" r:id="rId14"/>
    <p:sldId id="7717" r:id="rId15"/>
    <p:sldId id="7685" r:id="rId1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2FD89-A899-47A9-9E7B-DE74C5AC55E1}" type="datetimeFigureOut">
              <a:rPr lang="vi-VN" smtClean="0"/>
              <a:t>12/15/2022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DEFD58-4235-4A58-AE76-6B75DC886B6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3456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3141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467FB6-3E08-4C98-8A2F-855B1C19B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0372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2661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altLang="zh-CN" dirty="0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3363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81D7DC-8053-469D-9295-A2196AE4C1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555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7152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9005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8738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altLang="zh-CN" dirty="0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1908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0556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467FB6-3E08-4C98-8A2F-855B1C19B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7110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467FB6-3E08-4C98-8A2F-855B1C19B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5584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467FB6-3E08-4C98-8A2F-855B1C19B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248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7B6ACC-3EAB-3D0E-A635-31BCB9BDEC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74519A5-D744-E0DF-B038-B4EEE163FA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CF5D68B-261F-1582-5409-45D067ACE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5F45-2EDA-4FB4-8E67-D7591D271F82}" type="datetimeFigureOut">
              <a:rPr lang="vi-VN" smtClean="0"/>
              <a:t>12/15/2022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6AAA48B-A6DA-DEDB-AA60-AF798C94A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A9A73B4-A63C-C8F2-85D5-42AD1D570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0117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84D7A9-C658-9731-22C3-DF056F6AB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C292262-DD0A-CB0B-E2A2-0E4CE64562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1EDE7D6-A2B6-7F97-5460-7702BE928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5F45-2EDA-4FB4-8E67-D7591D271F82}" type="datetimeFigureOut">
              <a:rPr lang="vi-VN" smtClean="0"/>
              <a:t>12/15/2022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1D61FF3-A577-B02F-E7BC-09FDF6413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07DAA2-52E1-2AF8-22A2-1B9316D9E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9503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1B246B0-B6BE-D806-2DDC-5586A5CC31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9424E33-9496-976D-6BB4-334707EF0E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8CDF37A-E46E-A8EF-BD7B-559E5C98F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5F45-2EDA-4FB4-8E67-D7591D271F82}" type="datetimeFigureOut">
              <a:rPr lang="vi-VN" smtClean="0"/>
              <a:t>12/15/2022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2610E65-E8B7-50E2-BBDC-3FAC22399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4491C65-D8C1-83CC-6ED7-8AC239A5E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96205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F6D0DA44-1C82-47B1-93C5-F2AB228D8B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xmlns="" id="{C2E5439E-517E-4862-9FB2-D63852443468}"/>
              </a:ext>
            </a:extLst>
          </p:cNvPr>
          <p:cNvGrpSpPr/>
          <p:nvPr userDrawn="1"/>
        </p:nvGrpSpPr>
        <p:grpSpPr>
          <a:xfrm>
            <a:off x="919756" y="707809"/>
            <a:ext cx="10352488" cy="5320037"/>
            <a:chOff x="919756" y="707809"/>
            <a:chExt cx="10352488" cy="5320037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7F549A39-6133-4816-8BB9-6E86E3133D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756" y="707809"/>
              <a:ext cx="10352488" cy="3521292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8453CE4A-64FC-4EA0-BA14-5220C3E1227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277"/>
            <a:stretch/>
          </p:blipFill>
          <p:spPr>
            <a:xfrm>
              <a:off x="919756" y="3960019"/>
              <a:ext cx="10352488" cy="2067827"/>
            </a:xfrm>
            <a:prstGeom prst="rect">
              <a:avLst/>
            </a:prstGeom>
          </p:spPr>
        </p:pic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xmlns="" id="{069DFF87-8C10-45C5-BD24-EB0B541DC296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xmlns="" id="{65E57743-C525-45F4-9EAF-6B3D01D52EE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96" r="66231"/>
            <a:stretch/>
          </p:blipFill>
          <p:spPr>
            <a:xfrm>
              <a:off x="0" y="0"/>
              <a:ext cx="5105400" cy="6858000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xmlns="" id="{FD3A96F7-32F0-4F6C-9331-7EFD526202B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12195"/>
            <a:stretch/>
          </p:blipFill>
          <p:spPr>
            <a:xfrm>
              <a:off x="7296150" y="0"/>
              <a:ext cx="489585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154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8640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E0881A-483A-BC4C-71E7-2E64EE6AA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A4DD1C-10F2-A835-7446-4F0C767A1E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FCFE4AD-E579-F9A0-C166-E38A8B5AA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5F45-2EDA-4FB4-8E67-D7591D271F82}" type="datetimeFigureOut">
              <a:rPr lang="vi-VN" smtClean="0"/>
              <a:t>12/15/2022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EBB379A-7FA7-708A-9B64-CA524AC3B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5A3727E-9420-4AF9-FB6E-6E438FE5F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4136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CF084D-1DD8-C081-CF34-DD60C3089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9172425-1ED4-1600-D358-F37F67FDC8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E70263C-D664-135C-4EF4-69063EBBF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5F45-2EDA-4FB4-8E67-D7591D271F82}" type="datetimeFigureOut">
              <a:rPr lang="vi-VN" smtClean="0"/>
              <a:t>12/15/2022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C7D1A0F-791B-E760-294C-779CD0B72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3865D33-EDDA-E8A4-9575-EF7BDA620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0825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A9883D-0511-388F-EDD6-BEE9671E5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190B25-7202-7611-6E05-1AC20FBFA7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5DC0627-AEC4-7622-5041-E6A8E80E1F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F7BB92F-8039-FB58-2DD0-A94EF28A2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5F45-2EDA-4FB4-8E67-D7591D271F82}" type="datetimeFigureOut">
              <a:rPr lang="vi-VN" smtClean="0"/>
              <a:t>12/15/2022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5D1D7F2-702B-C829-9326-6061B3303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B522E99-0FEA-8D16-BBB8-B5FD044B7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7271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1E385B-F5CB-9040-BB4A-CAA3D1747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E07F75E-B1F2-ACE0-72E6-8CE82157A3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98A1703-7F65-9E31-D849-487AD4488A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919F644-7B3B-5580-91B1-618742DE3E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83B68CA-D959-30D2-05A3-47A76877A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8858AE6-BC56-D56C-717B-B359964CF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5F45-2EDA-4FB4-8E67-D7591D271F82}" type="datetimeFigureOut">
              <a:rPr lang="vi-VN" smtClean="0"/>
              <a:t>12/15/2022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8DEEF95-28CD-AD0D-92E5-C0F75DAB8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73FB7E6-8908-9C62-B5DA-58976F0EC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19320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5860BE-3A4F-8976-2587-E52FCB63E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4431742-E553-7757-0D2C-3524BB0FA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5F45-2EDA-4FB4-8E67-D7591D271F82}" type="datetimeFigureOut">
              <a:rPr lang="vi-VN" smtClean="0"/>
              <a:t>12/15/2022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06192BA-FBA7-6235-2B15-D0B81548B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6E29139-5970-ABE9-D1B6-1DABEC5EB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347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AE7042B-0CFA-611F-18A9-56C8EF54B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5F45-2EDA-4FB4-8E67-D7591D271F82}" type="datetimeFigureOut">
              <a:rPr lang="vi-VN" smtClean="0"/>
              <a:t>12/15/2022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6969AE3-F03A-08D2-436F-328B00804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3C1C1DA-379F-9C03-A2BC-547682D0B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6135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F82829-C285-9937-3FF6-96225774B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993B2CF-9C13-29A0-4C01-1C8FF3A48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BE11AFD-BFFC-51E6-FF57-82F924C652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C8A4D5A-FC9A-D885-F249-55C8F5AFA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5F45-2EDA-4FB4-8E67-D7591D271F82}" type="datetimeFigureOut">
              <a:rPr lang="vi-VN" smtClean="0"/>
              <a:t>12/15/2022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D8D695F-8C61-2837-A19E-67A3FF18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655EF8F-A059-593D-07C0-9A931AC49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77685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566725-F98D-FB3F-04BE-1ADF6441F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BA70A4D-FFF7-2DCE-9738-0406D8AD4E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A53074C-AA58-8FDF-1564-45C8917149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F6E9059-1A8A-C266-2F38-57D38E098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5F45-2EDA-4FB4-8E67-D7591D271F82}" type="datetimeFigureOut">
              <a:rPr lang="vi-VN" smtClean="0"/>
              <a:t>12/15/2022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97DBAAE-6FFA-EE27-BBE8-B71B4D9AE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43C31A4-5643-A5F4-880E-390C67E1E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8835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E3538BE-03AD-D6BC-FE2C-18532570E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600F7AC-598D-7D56-DCE5-118B4FA7F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068BFF-816E-2D8E-F25E-23ACC54C4D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AF5F45-2EDA-4FB4-8E67-D7591D271F82}" type="datetimeFigureOut">
              <a:rPr lang="vi-VN" smtClean="0"/>
              <a:t>12/15/2022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CB3AEF6-73B1-AE9B-1F22-0ABF3E085E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75F8C2F-F208-6232-99B8-26E81A3206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0182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3.png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emf"/><Relationship Id="rId11" Type="http://schemas.openxmlformats.org/officeDocument/2006/relationships/image" Target="../media/image13.emf"/><Relationship Id="rId5" Type="http://schemas.openxmlformats.org/officeDocument/2006/relationships/image" Target="../media/image7.emf"/><Relationship Id="rId10" Type="http://schemas.openxmlformats.org/officeDocument/2006/relationships/image" Target="../media/image12.png"/><Relationship Id="rId4" Type="http://schemas.openxmlformats.org/officeDocument/2006/relationships/image" Target="../media/image6.emf"/><Relationship Id="rId9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3.png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10" Type="http://schemas.openxmlformats.org/officeDocument/2006/relationships/image" Target="../media/image12.png"/><Relationship Id="rId4" Type="http://schemas.openxmlformats.org/officeDocument/2006/relationships/image" Target="../media/image6.emf"/><Relationship Id="rId9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3.png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emf"/><Relationship Id="rId11" Type="http://schemas.openxmlformats.org/officeDocument/2006/relationships/image" Target="../media/image13.emf"/><Relationship Id="rId5" Type="http://schemas.openxmlformats.org/officeDocument/2006/relationships/image" Target="../media/image7.emf"/><Relationship Id="rId10" Type="http://schemas.openxmlformats.org/officeDocument/2006/relationships/image" Target="../media/image12.png"/><Relationship Id="rId4" Type="http://schemas.openxmlformats.org/officeDocument/2006/relationships/image" Target="../media/image6.emf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3.png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11" Type="http://schemas.openxmlformats.org/officeDocument/2006/relationships/image" Target="../media/image13.emf"/><Relationship Id="rId5" Type="http://schemas.openxmlformats.org/officeDocument/2006/relationships/image" Target="../media/image7.emf"/><Relationship Id="rId10" Type="http://schemas.openxmlformats.org/officeDocument/2006/relationships/image" Target="../media/image12.png"/><Relationship Id="rId4" Type="http://schemas.openxmlformats.org/officeDocument/2006/relationships/image" Target="../media/image6.emf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3.png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10" Type="http://schemas.openxmlformats.org/officeDocument/2006/relationships/image" Target="../media/image12.png"/><Relationship Id="rId4" Type="http://schemas.openxmlformats.org/officeDocument/2006/relationships/image" Target="../media/image6.emf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3.png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emf"/><Relationship Id="rId11" Type="http://schemas.openxmlformats.org/officeDocument/2006/relationships/image" Target="../media/image13.emf"/><Relationship Id="rId5" Type="http://schemas.openxmlformats.org/officeDocument/2006/relationships/image" Target="../media/image7.emf"/><Relationship Id="rId10" Type="http://schemas.openxmlformats.org/officeDocument/2006/relationships/image" Target="../media/image12.png"/><Relationship Id="rId4" Type="http://schemas.openxmlformats.org/officeDocument/2006/relationships/image" Target="../media/image6.emf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="" xmlns:a16="http://schemas.microsoft.com/office/drawing/2014/main" id="{8323581E-9856-ACB1-55AC-0DD27AA1F194}"/>
              </a:ext>
            </a:extLst>
          </p:cNvPr>
          <p:cNvGrpSpPr/>
          <p:nvPr/>
        </p:nvGrpSpPr>
        <p:grpSpPr>
          <a:xfrm>
            <a:off x="327696" y="2721036"/>
            <a:ext cx="11559504" cy="1305312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="" xmlns:a16="http://schemas.microsoft.com/office/drawing/2014/main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="" xmlns:a16="http://schemas.microsoft.com/office/drawing/2014/main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="" xmlns:a16="http://schemas.microsoft.com/office/drawing/2014/main" id="{0C945CCD-B735-91CA-F486-32899F0965E0}"/>
              </a:ext>
            </a:extLst>
          </p:cNvPr>
          <p:cNvGrpSpPr/>
          <p:nvPr/>
        </p:nvGrpSpPr>
        <p:grpSpPr>
          <a:xfrm>
            <a:off x="0" y="-53065"/>
            <a:ext cx="12192000" cy="1966549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="" xmlns:a16="http://schemas.microsoft.com/office/drawing/2014/main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="" xmlns:a16="http://schemas.microsoft.com/office/drawing/2014/main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="" xmlns:a16="http://schemas.microsoft.com/office/drawing/2014/main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="" xmlns:a16="http://schemas.microsoft.com/office/drawing/2014/main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2" y="4953001"/>
            <a:ext cx="9439745" cy="2066177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9" y="4161712"/>
            <a:ext cx="2638084" cy="269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="" xmlns:a16="http://schemas.microsoft.com/office/drawing/2014/main" id="{5A8348B3-CB2D-E2EF-972D-EB623E0AF026}"/>
              </a:ext>
            </a:extLst>
          </p:cNvPr>
          <p:cNvSpPr txBox="1"/>
          <p:nvPr/>
        </p:nvSpPr>
        <p:spPr>
          <a:xfrm>
            <a:off x="327695" y="3131849"/>
            <a:ext cx="11147381" cy="615535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3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3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3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Chu vi </a:t>
            </a:r>
            <a:r>
              <a:rPr lang="en-US" sz="3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hình</a:t>
            </a:r>
            <a:r>
              <a:rPr lang="en-US" sz="3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tam </a:t>
            </a:r>
            <a:r>
              <a:rPr lang="en-US" sz="3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giác</a:t>
            </a:r>
            <a:r>
              <a:rPr lang="en-US" sz="3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Chu vi </a:t>
            </a:r>
            <a:r>
              <a:rPr lang="en-US" sz="3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hình</a:t>
            </a:r>
            <a:r>
              <a:rPr lang="en-US" sz="3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tứ</a:t>
            </a:r>
            <a:r>
              <a:rPr lang="en-US" sz="3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giác</a:t>
            </a:r>
            <a:r>
              <a:rPr lang="en-US" sz="3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(</a:t>
            </a:r>
            <a:r>
              <a:rPr lang="en-US" sz="3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tiết</a:t>
            </a:r>
            <a:r>
              <a:rPr lang="en-US" sz="3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1</a:t>
            </a:r>
            <a:r>
              <a:rPr lang="en-US" sz="3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)</a:t>
            </a:r>
            <a:endParaRPr lang="en-US" sz="3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xmlns="" id="{6DC882CD-F5C9-CB7F-C1D8-8794B4476DB3}"/>
              </a:ext>
            </a:extLst>
          </p:cNvPr>
          <p:cNvSpPr txBox="1"/>
          <p:nvPr/>
        </p:nvSpPr>
        <p:spPr>
          <a:xfrm>
            <a:off x="159936" y="-18954"/>
            <a:ext cx="12032064" cy="1338810"/>
          </a:xfrm>
          <a:prstGeom prst="rect">
            <a:avLst/>
          </a:prstGeom>
          <a:noFill/>
        </p:spPr>
        <p:txBody>
          <a:bodyPr wrap="square" lIns="91422" tIns="45711" rIns="91422" bIns="4571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219">
              <a:spcBef>
                <a:spcPts val="600"/>
              </a:spcBef>
              <a:defRPr/>
            </a:pPr>
            <a:r>
              <a:rPr lang="vi-VN" altLang="en-US" sz="38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algn="ctr" defTabSz="914219">
              <a:spcBef>
                <a:spcPts val="600"/>
              </a:spcBef>
              <a:defRPr/>
            </a:pPr>
            <a:r>
              <a:rPr lang="vi-VN" altLang="en-US" sz="38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</a:t>
            </a:r>
            <a:r>
              <a:rPr lang="en-US" altLang="en-US" sz="3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altLang="en-US" sz="3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3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endParaRPr lang="en-US" altLang="en-US" sz="38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6142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DFAFFFE-82B7-484D-99DE-43379A5CA1B0}"/>
              </a:ext>
            </a:extLst>
          </p:cNvPr>
          <p:cNvSpPr txBox="1"/>
          <p:nvPr/>
        </p:nvSpPr>
        <p:spPr>
          <a:xfrm>
            <a:off x="4981575" y="2638425"/>
            <a:ext cx="71342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 vi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tứ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DEGH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/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 + 3 + 3 + 3 = 12 (cm)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DCE5971-1929-4F90-AC76-FCEC920E44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333500"/>
            <a:ext cx="4686300" cy="4305300"/>
          </a:xfrm>
          <a:prstGeom prst="rect">
            <a:avLst/>
          </a:prstGeom>
        </p:spPr>
      </p:pic>
      <p:pic>
        <p:nvPicPr>
          <p:cNvPr id="2" name="图片 27">
            <a:extLst>
              <a:ext uri="{FF2B5EF4-FFF2-40B4-BE49-F238E27FC236}">
                <a16:creationId xmlns:a16="http://schemas.microsoft.com/office/drawing/2014/main" xmlns="" id="{2C9A8BA1-0D00-BF48-E7BB-DFACE8EB13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4" name="图片 30">
            <a:extLst>
              <a:ext uri="{FF2B5EF4-FFF2-40B4-BE49-F238E27FC236}">
                <a16:creationId xmlns:a16="http://schemas.microsoft.com/office/drawing/2014/main" xmlns="" id="{84E72C8E-A78D-0E9D-BE67-72E94D6E7F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5" name="图片 29">
            <a:extLst>
              <a:ext uri="{FF2B5EF4-FFF2-40B4-BE49-F238E27FC236}">
                <a16:creationId xmlns:a16="http://schemas.microsoft.com/office/drawing/2014/main" xmlns="" id="{12E00C90-6677-2689-F0D9-3CD28F4AEA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36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DFAFFFE-82B7-484D-99DE-43379A5CA1B0}"/>
              </a:ext>
            </a:extLst>
          </p:cNvPr>
          <p:cNvSpPr txBox="1"/>
          <p:nvPr/>
        </p:nvSpPr>
        <p:spPr>
          <a:xfrm>
            <a:off x="4733925" y="2647950"/>
            <a:ext cx="71342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 vi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tứ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MNPQ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/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35 + 30 + 25 + 13 = 103 (mm)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80E1307-872F-4975-A4B5-5ED84D0B2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862" y="1171575"/>
            <a:ext cx="4010025" cy="4362450"/>
          </a:xfrm>
          <a:prstGeom prst="rect">
            <a:avLst/>
          </a:prstGeom>
        </p:spPr>
      </p:pic>
      <p:pic>
        <p:nvPicPr>
          <p:cNvPr id="2" name="图片 27">
            <a:extLst>
              <a:ext uri="{FF2B5EF4-FFF2-40B4-BE49-F238E27FC236}">
                <a16:creationId xmlns:a16="http://schemas.microsoft.com/office/drawing/2014/main" xmlns="" id="{4A4D82F0-96FB-3CFF-9B98-68B7E703A6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" name="图片 30">
            <a:extLst>
              <a:ext uri="{FF2B5EF4-FFF2-40B4-BE49-F238E27FC236}">
                <a16:creationId xmlns:a16="http://schemas.microsoft.com/office/drawing/2014/main" xmlns="" id="{3C8473F1-D05D-3865-DF3A-57C33F83D7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4" name="图片 29">
            <a:extLst>
              <a:ext uri="{FF2B5EF4-FFF2-40B4-BE49-F238E27FC236}">
                <a16:creationId xmlns:a16="http://schemas.microsoft.com/office/drawing/2014/main" xmlns="" id="{FFFD6C4A-0F96-41FC-DF4A-CB605A6354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86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xmlns="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4419" y="0"/>
            <a:ext cx="7758846" cy="5275308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xmlns="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xmlns="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xmlns="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xmlns="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xmlns="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xmlns="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DEE7C5A3-BFE4-4F87-ACBE-2B9784E10591}"/>
              </a:ext>
            </a:extLst>
          </p:cNvPr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>
              <a:extLst>
                <a:ext uri="{FF2B5EF4-FFF2-40B4-BE49-F238E27FC236}">
                  <a16:creationId xmlns:a16="http://schemas.microsoft.com/office/drawing/2014/main" xmlns="" id="{36A665AD-6CD6-4DB8-A65E-4191FE5A2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FA8B72D1-4C48-414C-BCAE-670CCEFEA407}"/>
                </a:ext>
              </a:extLst>
            </p:cNvPr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152F1F6B-BAE3-4692-ABC1-6EBB7EFF6970}"/>
                </a:ext>
              </a:extLst>
            </p:cNvPr>
            <p:cNvSpPr/>
            <p:nvPr/>
          </p:nvSpPr>
          <p:spPr>
            <a:xfrm>
              <a:off x="2044807" y="1481443"/>
              <a:ext cx="700833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Arial" panose="020B0604020202020204" pitchFamily="34" charset="0"/>
                </a:rPr>
                <a:t>6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D21DE5C-A7B7-4B32-9CB6-C2606116369C}"/>
              </a:ext>
            </a:extLst>
          </p:cNvPr>
          <p:cNvSpPr txBox="1"/>
          <p:nvPr/>
        </p:nvSpPr>
        <p:spPr>
          <a:xfrm>
            <a:off x="2378961" y="2781067"/>
            <a:ext cx="77030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200624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ute cartoon thai student namaste greeting in the school uniform. Free Vector">
            <a:extLst>
              <a:ext uri="{FF2B5EF4-FFF2-40B4-BE49-F238E27FC236}">
                <a16:creationId xmlns:a16="http://schemas.microsoft.com/office/drawing/2014/main" xmlns="" id="{7EE978B3-4498-4EF8-8DCF-F4D234F5D5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09" b="90431" l="3994" r="41853">
                        <a14:foregroundMark x1="39776" y1="39234" x2="39776" y2="39234"/>
                        <a14:foregroundMark x1="32907" y1="43541" x2="32907" y2="43541"/>
                        <a14:foregroundMark x1="41374" y1="41627" x2="41374" y2="41627"/>
                        <a14:foregroundMark x1="27476" y1="90431" x2="27476" y2="90431"/>
                        <a14:foregroundMark x1="31470" y1="68660" x2="31470" y2="68660"/>
                        <a14:foregroundMark x1="31310" y1="66746" x2="31310" y2="66746"/>
                        <a14:foregroundMark x1="32109" y1="65072" x2="32109" y2="65072"/>
                        <a14:foregroundMark x1="32428" y1="66746" x2="32428" y2="66746"/>
                        <a14:foregroundMark x1="33067" y1="67464" x2="33067" y2="67464"/>
                        <a14:foregroundMark x1="33387" y1="72010" x2="33387" y2="72010"/>
                        <a14:foregroundMark x1="41853" y1="54785" x2="41853" y2="54785"/>
                        <a14:backgroundMark x1="22684" y1="65072" x2="22684" y2="65072"/>
                        <a14:backgroundMark x1="22684" y1="64354" x2="22684" y2="64354"/>
                        <a14:backgroundMark x1="23482" y1="65550" x2="23482" y2="65550"/>
                        <a14:backgroundMark x1="23323" y1="64593" x2="23323" y2="64593"/>
                        <a14:backgroundMark x1="32907" y1="64593" x2="32907" y2="64593"/>
                        <a14:backgroundMark x1="32428" y1="64354" x2="32428" y2="64354"/>
                        <a14:backgroundMark x1="32588" y1="65550" x2="32588" y2="65550"/>
                        <a14:backgroundMark x1="32907" y1="66986" x2="32907" y2="66986"/>
                        <a14:backgroundMark x1="33387" y1="68182" x2="33387" y2="68182"/>
                        <a14:backgroundMark x1="33387" y1="68900" x2="33387" y2="68900"/>
                        <a14:backgroundMark x1="33546" y1="69617" x2="33546" y2="69617"/>
                        <a14:backgroundMark x1="35463" y1="70574" x2="36102" y2="70335"/>
                        <a14:backgroundMark x1="32109" y1="72249" x2="33387" y2="71053"/>
                        <a14:backgroundMark x1="33387" y1="72488" x2="33387" y2="72488"/>
                        <a14:backgroundMark x1="33546" y1="72488" x2="33546" y2="72488"/>
                        <a14:backgroundMark x1="33067" y1="67703" x2="33067" y2="67703"/>
                        <a14:backgroundMark x1="33546" y1="72010" x2="33546" y2="72010"/>
                        <a14:backgroundMark x1="33227" y1="66986" x2="33227" y2="66986"/>
                        <a14:backgroundMark x1="22843" y1="66507" x2="22843" y2="66507"/>
                        <a14:backgroundMark x1="23003" y1="66746" x2="23003" y2="6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390"/>
          <a:stretch/>
        </p:blipFill>
        <p:spPr bwMode="auto">
          <a:xfrm>
            <a:off x="-427028" y="1379658"/>
            <a:ext cx="3053479" cy="467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ute cartoon thai student namaste greeting in the school uniform. Free Vector">
            <a:extLst>
              <a:ext uri="{FF2B5EF4-FFF2-40B4-BE49-F238E27FC236}">
                <a16:creationId xmlns:a16="http://schemas.microsoft.com/office/drawing/2014/main" xmlns="" id="{F0850243-FA3C-431D-A13B-A27F9670A4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09" b="91627" l="61502" r="95687">
                        <a14:foregroundMark x1="74281" y1="86603" x2="74281" y2="86603"/>
                        <a14:foregroundMark x1="78594" y1="87321" x2="78594" y2="87321"/>
                        <a14:foregroundMark x1="78594" y1="89952" x2="78594" y2="89952"/>
                        <a14:foregroundMark x1="74281" y1="90909" x2="74281" y2="90909"/>
                        <a14:foregroundMark x1="74920" y1="88517" x2="74920" y2="88517"/>
                        <a14:foregroundMark x1="74920" y1="89474" x2="74920" y2="89474"/>
                        <a14:foregroundMark x1="78435" y1="91627" x2="78435" y2="9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99"/>
          <a:stretch/>
        </p:blipFill>
        <p:spPr bwMode="auto">
          <a:xfrm>
            <a:off x="9298768" y="1217733"/>
            <a:ext cx="2985874" cy="468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8F503BF4-BC67-4934-B263-E4228E3476E6}"/>
              </a:ext>
            </a:extLst>
          </p:cNvPr>
          <p:cNvSpPr/>
          <p:nvPr/>
        </p:nvSpPr>
        <p:spPr>
          <a:xfrm>
            <a:off x="2705100" y="3084213"/>
            <a:ext cx="6829425" cy="3192762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chơi: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GV hô 1-2-3 xem HS nào giơ tay nhanh nhất về cách tính chu vi hình tam giác, chu vi hình tứ giác.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- 4 bạn nhanh nhất và trả lời đúng sẽ được tặng quà.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E025544-B402-4C25-AE6F-E19D0FCF37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9457" y="645333"/>
            <a:ext cx="6785436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37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xmlns="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950" y="0"/>
            <a:ext cx="10096500" cy="6096000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xmlns="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xmlns="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xmlns="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xmlns="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xmlns="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xmlns="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2CE71C4-DBCF-426E-A212-18B2C3B74899}"/>
              </a:ext>
            </a:extLst>
          </p:cNvPr>
          <p:cNvSpPr txBox="1"/>
          <p:nvPr/>
        </p:nvSpPr>
        <p:spPr>
          <a:xfrm>
            <a:off x="3019425" y="2847975"/>
            <a:ext cx="67246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thuộc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chu vi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mới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86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15">
            <a:extLst>
              <a:ext uri="{FF2B5EF4-FFF2-40B4-BE49-F238E27FC236}">
                <a16:creationId xmlns:a16="http://schemas.microsoft.com/office/drawing/2014/main" xmlns="" id="{D8BCF7F4-920F-4681-B9F4-100C1F2D0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609" y="1981200"/>
            <a:ext cx="9944782" cy="317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07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xmlns="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702" y="0"/>
            <a:ext cx="4875168" cy="5275308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xmlns="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xmlns="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xmlns="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xmlns="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xmlns="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xmlns="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DEE7C5A3-BFE4-4F87-ACBE-2B9784E10591}"/>
              </a:ext>
            </a:extLst>
          </p:cNvPr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>
              <a:extLst>
                <a:ext uri="{FF2B5EF4-FFF2-40B4-BE49-F238E27FC236}">
                  <a16:creationId xmlns:a16="http://schemas.microsoft.com/office/drawing/2014/main" xmlns="" id="{36A665AD-6CD6-4DB8-A65E-4191FE5A2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FA8B72D1-4C48-414C-BCAE-670CCEFEA407}"/>
                </a:ext>
              </a:extLst>
            </p:cNvPr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152F1F6B-BAE3-4692-ABC1-6EBB7EFF6970}"/>
                </a:ext>
              </a:extLst>
            </p:cNvPr>
            <p:cNvSpPr/>
            <p:nvPr/>
          </p:nvSpPr>
          <p:spPr>
            <a:xfrm>
              <a:off x="2044807" y="1481443"/>
              <a:ext cx="551754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Arial" panose="020B0604020202020204" pitchFamily="34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3D62D41-2BA8-3DAA-548F-98719C3E36B4}"/>
              </a:ext>
            </a:extLst>
          </p:cNvPr>
          <p:cNvSpPr txBox="1"/>
          <p:nvPr/>
        </p:nvSpPr>
        <p:spPr>
          <a:xfrm>
            <a:off x="2444138" y="2541382"/>
            <a:ext cx="770305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KHỞI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322465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xmlns="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702" y="0"/>
            <a:ext cx="4875168" cy="5275308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xmlns="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xmlns="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xmlns="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xmlns="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xmlns="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xmlns="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DEE7C5A3-BFE4-4F87-ACBE-2B9784E10591}"/>
              </a:ext>
            </a:extLst>
          </p:cNvPr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>
              <a:extLst>
                <a:ext uri="{FF2B5EF4-FFF2-40B4-BE49-F238E27FC236}">
                  <a16:creationId xmlns:a16="http://schemas.microsoft.com/office/drawing/2014/main" xmlns="" id="{36A665AD-6CD6-4DB8-A65E-4191FE5A2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FA8B72D1-4C48-414C-BCAE-670CCEFEA407}"/>
                </a:ext>
              </a:extLst>
            </p:cNvPr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152F1F6B-BAE3-4692-ABC1-6EBB7EFF6970}"/>
                </a:ext>
              </a:extLst>
            </p:cNvPr>
            <p:cNvSpPr/>
            <p:nvPr/>
          </p:nvSpPr>
          <p:spPr>
            <a:xfrm>
              <a:off x="2044807" y="1481443"/>
              <a:ext cx="678391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D21DE5C-A7B7-4B32-9CB6-C2606116369C}"/>
              </a:ext>
            </a:extLst>
          </p:cNvPr>
          <p:cNvSpPr txBox="1"/>
          <p:nvPr/>
        </p:nvSpPr>
        <p:spPr>
          <a:xfrm>
            <a:off x="2444138" y="2541382"/>
            <a:ext cx="770305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</a:p>
        </p:txBody>
      </p:sp>
    </p:spTree>
    <p:extLst>
      <p:ext uri="{BB962C8B-B14F-4D97-AF65-F5344CB8AC3E}">
        <p14:creationId xmlns:p14="http://schemas.microsoft.com/office/powerpoint/2010/main" val="314646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>
            <a:extLst>
              <a:ext uri="{FF2B5EF4-FFF2-40B4-BE49-F238E27FC236}">
                <a16:creationId xmlns:a16="http://schemas.microsoft.com/office/drawing/2014/main" xmlns="" id="{9570E73B-488E-4408-B828-2ED0F560AA84}"/>
              </a:ext>
            </a:extLst>
          </p:cNvPr>
          <p:cNvGrpSpPr/>
          <p:nvPr/>
        </p:nvGrpSpPr>
        <p:grpSpPr>
          <a:xfrm>
            <a:off x="-1334426" y="-704824"/>
            <a:ext cx="13526426" cy="8477224"/>
            <a:chOff x="-2104927" y="-718892"/>
            <a:chExt cx="13526426" cy="8477224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xmlns="" id="{7580CCD9-41AD-4EFC-9BFC-A0289F5C792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7" t="4698" r="74688" b="57255"/>
            <a:stretch/>
          </p:blipFill>
          <p:spPr>
            <a:xfrm>
              <a:off x="-2104927" y="-718892"/>
              <a:ext cx="3208901" cy="297180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xmlns="" id="{77E6CEAA-7184-4FB3-A9D4-49D773C815F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49268" r="14346"/>
            <a:stretch/>
          </p:blipFill>
          <p:spPr>
            <a:xfrm>
              <a:off x="8694641" y="3795932"/>
              <a:ext cx="2726858" cy="3962400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18C529C-4BF4-4404-8D35-4C70939505C5}"/>
              </a:ext>
            </a:extLst>
          </p:cNvPr>
          <p:cNvSpPr txBox="1"/>
          <p:nvPr/>
        </p:nvSpPr>
        <p:spPr>
          <a:xfrm>
            <a:off x="5381626" y="1971675"/>
            <a:ext cx="6019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Tổng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ABC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/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cm + 3 cm + 3 cm = 8 cm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C5A2F90-3A37-4AE3-88EE-32CB816CB5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162" y="1595437"/>
            <a:ext cx="4157663" cy="34866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4D11344C-17CC-48A1-A73D-22F00CEE9793}"/>
              </a:ext>
            </a:extLst>
          </p:cNvPr>
          <p:cNvSpPr/>
          <p:nvPr/>
        </p:nvSpPr>
        <p:spPr>
          <a:xfrm>
            <a:off x="5543550" y="4143375"/>
            <a:ext cx="6019800" cy="1162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rằng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Chu vi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tam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ABC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8 cm</a:t>
            </a:r>
          </a:p>
        </p:txBody>
      </p:sp>
    </p:spTree>
    <p:extLst>
      <p:ext uri="{BB962C8B-B14F-4D97-AF65-F5344CB8AC3E}">
        <p14:creationId xmlns:p14="http://schemas.microsoft.com/office/powerpoint/2010/main" val="392031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>
            <a:extLst>
              <a:ext uri="{FF2B5EF4-FFF2-40B4-BE49-F238E27FC236}">
                <a16:creationId xmlns:a16="http://schemas.microsoft.com/office/drawing/2014/main" xmlns="" id="{9570E73B-488E-4408-B828-2ED0F560AA84}"/>
              </a:ext>
            </a:extLst>
          </p:cNvPr>
          <p:cNvGrpSpPr/>
          <p:nvPr/>
        </p:nvGrpSpPr>
        <p:grpSpPr>
          <a:xfrm>
            <a:off x="-1334426" y="-704824"/>
            <a:ext cx="13526426" cy="8477224"/>
            <a:chOff x="-2104927" y="-718892"/>
            <a:chExt cx="13526426" cy="8477224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xmlns="" id="{7580CCD9-41AD-4EFC-9BFC-A0289F5C792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7" t="4698" r="74688" b="57255"/>
            <a:stretch/>
          </p:blipFill>
          <p:spPr>
            <a:xfrm>
              <a:off x="-2104927" y="-718892"/>
              <a:ext cx="3208901" cy="297180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xmlns="" id="{77E6CEAA-7184-4FB3-A9D4-49D773C815F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49268" r="14346"/>
            <a:stretch/>
          </p:blipFill>
          <p:spPr>
            <a:xfrm>
              <a:off x="8694641" y="3795932"/>
              <a:ext cx="2726858" cy="3962400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18C529C-4BF4-4404-8D35-4C70939505C5}"/>
              </a:ext>
            </a:extLst>
          </p:cNvPr>
          <p:cNvSpPr txBox="1"/>
          <p:nvPr/>
        </p:nvSpPr>
        <p:spPr>
          <a:xfrm>
            <a:off x="4829175" y="2095500"/>
            <a:ext cx="71342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Tổng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tứ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MNPQ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just"/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 cm + 4 cm + 2 cm + 5 cm = 14 cm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4D11344C-17CC-48A1-A73D-22F00CEE9793}"/>
              </a:ext>
            </a:extLst>
          </p:cNvPr>
          <p:cNvSpPr/>
          <p:nvPr/>
        </p:nvSpPr>
        <p:spPr>
          <a:xfrm>
            <a:off x="5386387" y="3957845"/>
            <a:ext cx="6019800" cy="1162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rằng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Chu vi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MNPQ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14 cm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8BA61E9-319C-4AE0-90B8-8998E8F4C7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299" y="2286001"/>
            <a:ext cx="4142997" cy="24976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201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xmlns="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950" y="0"/>
            <a:ext cx="10096500" cy="6096000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xmlns="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xmlns="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xmlns="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xmlns="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xmlns="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xmlns="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2CE71C4-DBCF-426E-A212-18B2C3B74899}"/>
              </a:ext>
            </a:extLst>
          </p:cNvPr>
          <p:cNvSpPr txBox="1"/>
          <p:nvPr/>
        </p:nvSpPr>
        <p:spPr>
          <a:xfrm>
            <a:off x="2962275" y="3095625"/>
            <a:ext cx="67246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Tổng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tứ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chu vi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tứ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95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xmlns="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702" y="0"/>
            <a:ext cx="4875168" cy="5275308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xmlns="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xmlns="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xmlns="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xmlns="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xmlns="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xmlns="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DEE7C5A3-BFE4-4F87-ACBE-2B9784E10591}"/>
              </a:ext>
            </a:extLst>
          </p:cNvPr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>
              <a:extLst>
                <a:ext uri="{FF2B5EF4-FFF2-40B4-BE49-F238E27FC236}">
                  <a16:creationId xmlns:a16="http://schemas.microsoft.com/office/drawing/2014/main" xmlns="" id="{36A665AD-6CD6-4DB8-A65E-4191FE5A2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FA8B72D1-4C48-414C-BCAE-670CCEFEA407}"/>
                </a:ext>
              </a:extLst>
            </p:cNvPr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152F1F6B-BAE3-4692-ABC1-6EBB7EFF6970}"/>
                </a:ext>
              </a:extLst>
            </p:cNvPr>
            <p:cNvSpPr/>
            <p:nvPr/>
          </p:nvSpPr>
          <p:spPr>
            <a:xfrm>
              <a:off x="2044807" y="1481443"/>
              <a:ext cx="681597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D21DE5C-A7B7-4B32-9CB6-C2606116369C}"/>
              </a:ext>
            </a:extLst>
          </p:cNvPr>
          <p:cNvSpPr txBox="1"/>
          <p:nvPr/>
        </p:nvSpPr>
        <p:spPr>
          <a:xfrm>
            <a:off x="2418344" y="2504741"/>
            <a:ext cx="770305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</a:p>
        </p:txBody>
      </p:sp>
    </p:spTree>
    <p:extLst>
      <p:ext uri="{BB962C8B-B14F-4D97-AF65-F5344CB8AC3E}">
        <p14:creationId xmlns:p14="http://schemas.microsoft.com/office/powerpoint/2010/main" val="12752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2481216A-6F9B-42AE-8A51-0FD062C2322A}"/>
              </a:ext>
            </a:extLst>
          </p:cNvPr>
          <p:cNvGrpSpPr/>
          <p:nvPr/>
        </p:nvGrpSpPr>
        <p:grpSpPr>
          <a:xfrm>
            <a:off x="1491190" y="762000"/>
            <a:ext cx="9938810" cy="715505"/>
            <a:chOff x="656507" y="5928996"/>
            <a:chExt cx="9353038" cy="738791"/>
          </a:xfrm>
        </p:grpSpPr>
        <p:sp>
          <p:nvSpPr>
            <p:cNvPr id="23" name="Rectangle: Rounded Corners 43">
              <a:extLst>
                <a:ext uri="{FF2B5EF4-FFF2-40B4-BE49-F238E27FC236}">
                  <a16:creationId xmlns:a16="http://schemas.microsoft.com/office/drawing/2014/main" xmlns="" id="{18B093B9-07CF-4218-A5F3-8E72F5A772EC}"/>
                </a:ext>
              </a:extLst>
            </p:cNvPr>
            <p:cNvSpPr/>
            <p:nvPr/>
          </p:nvSpPr>
          <p:spPr>
            <a:xfrm>
              <a:off x="656507" y="5928996"/>
              <a:ext cx="9209620" cy="738791"/>
            </a:xfrm>
            <a:custGeom>
              <a:avLst/>
              <a:gdLst>
                <a:gd name="connsiteX0" fmla="*/ 0 w 9209620"/>
                <a:gd name="connsiteY0" fmla="*/ 123134 h 738791"/>
                <a:gd name="connsiteX1" fmla="*/ 123134 w 9209620"/>
                <a:gd name="connsiteY1" fmla="*/ 0 h 738791"/>
                <a:gd name="connsiteX2" fmla="*/ 631057 w 9209620"/>
                <a:gd name="connsiteY2" fmla="*/ 0 h 738791"/>
                <a:gd name="connsiteX3" fmla="*/ 959714 w 9209620"/>
                <a:gd name="connsiteY3" fmla="*/ 0 h 738791"/>
                <a:gd name="connsiteX4" fmla="*/ 1288370 w 9209620"/>
                <a:gd name="connsiteY4" fmla="*/ 0 h 738791"/>
                <a:gd name="connsiteX5" fmla="*/ 1617026 w 9209620"/>
                <a:gd name="connsiteY5" fmla="*/ 0 h 738791"/>
                <a:gd name="connsiteX6" fmla="*/ 2035316 w 9209620"/>
                <a:gd name="connsiteY6" fmla="*/ 0 h 738791"/>
                <a:gd name="connsiteX7" fmla="*/ 2722506 w 9209620"/>
                <a:gd name="connsiteY7" fmla="*/ 0 h 738791"/>
                <a:gd name="connsiteX8" fmla="*/ 3051162 w 9209620"/>
                <a:gd name="connsiteY8" fmla="*/ 0 h 738791"/>
                <a:gd name="connsiteX9" fmla="*/ 3559086 w 9209620"/>
                <a:gd name="connsiteY9" fmla="*/ 0 h 738791"/>
                <a:gd name="connsiteX10" fmla="*/ 3977375 w 9209620"/>
                <a:gd name="connsiteY10" fmla="*/ 0 h 738791"/>
                <a:gd name="connsiteX11" fmla="*/ 4485299 w 9209620"/>
                <a:gd name="connsiteY11" fmla="*/ 0 h 738791"/>
                <a:gd name="connsiteX12" fmla="*/ 4903588 w 9209620"/>
                <a:gd name="connsiteY12" fmla="*/ 0 h 738791"/>
                <a:gd name="connsiteX13" fmla="*/ 5501145 w 9209620"/>
                <a:gd name="connsiteY13" fmla="*/ 0 h 738791"/>
                <a:gd name="connsiteX14" fmla="*/ 5919435 w 9209620"/>
                <a:gd name="connsiteY14" fmla="*/ 0 h 738791"/>
                <a:gd name="connsiteX15" fmla="*/ 6427358 w 9209620"/>
                <a:gd name="connsiteY15" fmla="*/ 0 h 738791"/>
                <a:gd name="connsiteX16" fmla="*/ 7024915 w 9209620"/>
                <a:gd name="connsiteY16" fmla="*/ 0 h 738791"/>
                <a:gd name="connsiteX17" fmla="*/ 7622472 w 9209620"/>
                <a:gd name="connsiteY17" fmla="*/ 0 h 738791"/>
                <a:gd name="connsiteX18" fmla="*/ 8399296 w 9209620"/>
                <a:gd name="connsiteY18" fmla="*/ 0 h 738791"/>
                <a:gd name="connsiteX19" fmla="*/ 9086486 w 9209620"/>
                <a:gd name="connsiteY19" fmla="*/ 0 h 738791"/>
                <a:gd name="connsiteX20" fmla="*/ 9209620 w 9209620"/>
                <a:gd name="connsiteY20" fmla="*/ 123134 h 738791"/>
                <a:gd name="connsiteX21" fmla="*/ 9209620 w 9209620"/>
                <a:gd name="connsiteY21" fmla="*/ 615657 h 738791"/>
                <a:gd name="connsiteX22" fmla="*/ 9086486 w 9209620"/>
                <a:gd name="connsiteY22" fmla="*/ 738791 h 738791"/>
                <a:gd name="connsiteX23" fmla="*/ 8668196 w 9209620"/>
                <a:gd name="connsiteY23" fmla="*/ 738791 h 738791"/>
                <a:gd name="connsiteX24" fmla="*/ 8339540 w 9209620"/>
                <a:gd name="connsiteY24" fmla="*/ 738791 h 738791"/>
                <a:gd name="connsiteX25" fmla="*/ 7562716 w 9209620"/>
                <a:gd name="connsiteY25" fmla="*/ 738791 h 738791"/>
                <a:gd name="connsiteX26" fmla="*/ 6785892 w 9209620"/>
                <a:gd name="connsiteY26" fmla="*/ 738791 h 738791"/>
                <a:gd name="connsiteX27" fmla="*/ 6098702 w 9209620"/>
                <a:gd name="connsiteY27" fmla="*/ 738791 h 738791"/>
                <a:gd name="connsiteX28" fmla="*/ 5321878 w 9209620"/>
                <a:gd name="connsiteY28" fmla="*/ 738791 h 738791"/>
                <a:gd name="connsiteX29" fmla="*/ 4724321 w 9209620"/>
                <a:gd name="connsiteY29" fmla="*/ 738791 h 738791"/>
                <a:gd name="connsiteX30" fmla="*/ 4037131 w 9209620"/>
                <a:gd name="connsiteY30" fmla="*/ 738791 h 738791"/>
                <a:gd name="connsiteX31" fmla="*/ 3529208 w 9209620"/>
                <a:gd name="connsiteY31" fmla="*/ 738791 h 738791"/>
                <a:gd name="connsiteX32" fmla="*/ 3200552 w 9209620"/>
                <a:gd name="connsiteY32" fmla="*/ 738791 h 738791"/>
                <a:gd name="connsiteX33" fmla="*/ 2871895 w 9209620"/>
                <a:gd name="connsiteY33" fmla="*/ 738791 h 738791"/>
                <a:gd name="connsiteX34" fmla="*/ 2453606 w 9209620"/>
                <a:gd name="connsiteY34" fmla="*/ 738791 h 738791"/>
                <a:gd name="connsiteX35" fmla="*/ 2035316 w 9209620"/>
                <a:gd name="connsiteY35" fmla="*/ 738791 h 738791"/>
                <a:gd name="connsiteX36" fmla="*/ 1617026 w 9209620"/>
                <a:gd name="connsiteY36" fmla="*/ 738791 h 738791"/>
                <a:gd name="connsiteX37" fmla="*/ 840202 w 9209620"/>
                <a:gd name="connsiteY37" fmla="*/ 738791 h 738791"/>
                <a:gd name="connsiteX38" fmla="*/ 123134 w 9209620"/>
                <a:gd name="connsiteY38" fmla="*/ 738791 h 738791"/>
                <a:gd name="connsiteX39" fmla="*/ 0 w 9209620"/>
                <a:gd name="connsiteY39" fmla="*/ 615657 h 738791"/>
                <a:gd name="connsiteX40" fmla="*/ 0 w 9209620"/>
                <a:gd name="connsiteY40" fmla="*/ 123134 h 738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209620" h="738791" fill="none" extrusionOk="0">
                  <a:moveTo>
                    <a:pt x="0" y="123134"/>
                  </a:moveTo>
                  <a:cubicBezTo>
                    <a:pt x="-3802" y="56603"/>
                    <a:pt x="63458" y="18008"/>
                    <a:pt x="123134" y="0"/>
                  </a:cubicBezTo>
                  <a:cubicBezTo>
                    <a:pt x="294433" y="-28152"/>
                    <a:pt x="391891" y="33668"/>
                    <a:pt x="631057" y="0"/>
                  </a:cubicBezTo>
                  <a:cubicBezTo>
                    <a:pt x="870223" y="-33668"/>
                    <a:pt x="849705" y="32293"/>
                    <a:pt x="959714" y="0"/>
                  </a:cubicBezTo>
                  <a:cubicBezTo>
                    <a:pt x="1069723" y="-32293"/>
                    <a:pt x="1136477" y="5012"/>
                    <a:pt x="1288370" y="0"/>
                  </a:cubicBezTo>
                  <a:cubicBezTo>
                    <a:pt x="1440263" y="-5012"/>
                    <a:pt x="1510640" y="2055"/>
                    <a:pt x="1617026" y="0"/>
                  </a:cubicBezTo>
                  <a:cubicBezTo>
                    <a:pt x="1723412" y="-2055"/>
                    <a:pt x="1899991" y="27492"/>
                    <a:pt x="2035316" y="0"/>
                  </a:cubicBezTo>
                  <a:cubicBezTo>
                    <a:pt x="2170641" y="-27492"/>
                    <a:pt x="2499793" y="77043"/>
                    <a:pt x="2722506" y="0"/>
                  </a:cubicBezTo>
                  <a:cubicBezTo>
                    <a:pt x="2945219" y="-77043"/>
                    <a:pt x="2968028" y="22375"/>
                    <a:pt x="3051162" y="0"/>
                  </a:cubicBezTo>
                  <a:cubicBezTo>
                    <a:pt x="3134296" y="-22375"/>
                    <a:pt x="3411999" y="17616"/>
                    <a:pt x="3559086" y="0"/>
                  </a:cubicBezTo>
                  <a:cubicBezTo>
                    <a:pt x="3706173" y="-17616"/>
                    <a:pt x="3878483" y="2141"/>
                    <a:pt x="3977375" y="0"/>
                  </a:cubicBezTo>
                  <a:cubicBezTo>
                    <a:pt x="4076267" y="-2141"/>
                    <a:pt x="4299131" y="48166"/>
                    <a:pt x="4485299" y="0"/>
                  </a:cubicBezTo>
                  <a:cubicBezTo>
                    <a:pt x="4671467" y="-48166"/>
                    <a:pt x="4772422" y="14027"/>
                    <a:pt x="4903588" y="0"/>
                  </a:cubicBezTo>
                  <a:cubicBezTo>
                    <a:pt x="5034754" y="-14027"/>
                    <a:pt x="5278651" y="26490"/>
                    <a:pt x="5501145" y="0"/>
                  </a:cubicBezTo>
                  <a:cubicBezTo>
                    <a:pt x="5723639" y="-26490"/>
                    <a:pt x="5762562" y="14404"/>
                    <a:pt x="5919435" y="0"/>
                  </a:cubicBezTo>
                  <a:cubicBezTo>
                    <a:pt x="6076308" y="-14404"/>
                    <a:pt x="6182304" y="47327"/>
                    <a:pt x="6427358" y="0"/>
                  </a:cubicBezTo>
                  <a:cubicBezTo>
                    <a:pt x="6672412" y="-47327"/>
                    <a:pt x="6893657" y="6916"/>
                    <a:pt x="7024915" y="0"/>
                  </a:cubicBezTo>
                  <a:cubicBezTo>
                    <a:pt x="7156173" y="-6916"/>
                    <a:pt x="7485761" y="41387"/>
                    <a:pt x="7622472" y="0"/>
                  </a:cubicBezTo>
                  <a:cubicBezTo>
                    <a:pt x="7759183" y="-41387"/>
                    <a:pt x="8198156" y="20035"/>
                    <a:pt x="8399296" y="0"/>
                  </a:cubicBezTo>
                  <a:cubicBezTo>
                    <a:pt x="8600436" y="-20035"/>
                    <a:pt x="8801116" y="44921"/>
                    <a:pt x="9086486" y="0"/>
                  </a:cubicBezTo>
                  <a:cubicBezTo>
                    <a:pt x="9166655" y="11420"/>
                    <a:pt x="9214124" y="53673"/>
                    <a:pt x="9209620" y="123134"/>
                  </a:cubicBezTo>
                  <a:cubicBezTo>
                    <a:pt x="9235218" y="294281"/>
                    <a:pt x="9183248" y="387249"/>
                    <a:pt x="9209620" y="615657"/>
                  </a:cubicBezTo>
                  <a:cubicBezTo>
                    <a:pt x="9196004" y="691303"/>
                    <a:pt x="9148441" y="742207"/>
                    <a:pt x="9086486" y="738791"/>
                  </a:cubicBezTo>
                  <a:cubicBezTo>
                    <a:pt x="8953989" y="766341"/>
                    <a:pt x="8855605" y="698662"/>
                    <a:pt x="8668196" y="738791"/>
                  </a:cubicBezTo>
                  <a:cubicBezTo>
                    <a:pt x="8480787" y="778920"/>
                    <a:pt x="8410473" y="721639"/>
                    <a:pt x="8339540" y="738791"/>
                  </a:cubicBezTo>
                  <a:cubicBezTo>
                    <a:pt x="8268607" y="755943"/>
                    <a:pt x="7728314" y="665916"/>
                    <a:pt x="7562716" y="738791"/>
                  </a:cubicBezTo>
                  <a:cubicBezTo>
                    <a:pt x="7397118" y="811666"/>
                    <a:pt x="7127274" y="719327"/>
                    <a:pt x="6785892" y="738791"/>
                  </a:cubicBezTo>
                  <a:cubicBezTo>
                    <a:pt x="6444510" y="758255"/>
                    <a:pt x="6245262" y="721154"/>
                    <a:pt x="6098702" y="738791"/>
                  </a:cubicBezTo>
                  <a:cubicBezTo>
                    <a:pt x="5952142" y="756428"/>
                    <a:pt x="5659223" y="702662"/>
                    <a:pt x="5321878" y="738791"/>
                  </a:cubicBezTo>
                  <a:cubicBezTo>
                    <a:pt x="4984533" y="774920"/>
                    <a:pt x="5005246" y="668334"/>
                    <a:pt x="4724321" y="738791"/>
                  </a:cubicBezTo>
                  <a:cubicBezTo>
                    <a:pt x="4443396" y="809248"/>
                    <a:pt x="4198420" y="682280"/>
                    <a:pt x="4037131" y="738791"/>
                  </a:cubicBezTo>
                  <a:cubicBezTo>
                    <a:pt x="3875842" y="795302"/>
                    <a:pt x="3648859" y="714534"/>
                    <a:pt x="3529208" y="738791"/>
                  </a:cubicBezTo>
                  <a:cubicBezTo>
                    <a:pt x="3409557" y="763048"/>
                    <a:pt x="3342134" y="723622"/>
                    <a:pt x="3200552" y="738791"/>
                  </a:cubicBezTo>
                  <a:cubicBezTo>
                    <a:pt x="3058970" y="753960"/>
                    <a:pt x="3005984" y="729873"/>
                    <a:pt x="2871895" y="738791"/>
                  </a:cubicBezTo>
                  <a:cubicBezTo>
                    <a:pt x="2737806" y="747709"/>
                    <a:pt x="2639335" y="722647"/>
                    <a:pt x="2453606" y="738791"/>
                  </a:cubicBezTo>
                  <a:cubicBezTo>
                    <a:pt x="2267877" y="754935"/>
                    <a:pt x="2218511" y="728073"/>
                    <a:pt x="2035316" y="738791"/>
                  </a:cubicBezTo>
                  <a:cubicBezTo>
                    <a:pt x="1852121" y="749509"/>
                    <a:pt x="1816370" y="711348"/>
                    <a:pt x="1617026" y="738791"/>
                  </a:cubicBezTo>
                  <a:cubicBezTo>
                    <a:pt x="1417682" y="766234"/>
                    <a:pt x="1196745" y="689048"/>
                    <a:pt x="840202" y="738791"/>
                  </a:cubicBezTo>
                  <a:cubicBezTo>
                    <a:pt x="483659" y="788534"/>
                    <a:pt x="330127" y="690180"/>
                    <a:pt x="123134" y="738791"/>
                  </a:cubicBezTo>
                  <a:cubicBezTo>
                    <a:pt x="46958" y="722016"/>
                    <a:pt x="3979" y="689572"/>
                    <a:pt x="0" y="615657"/>
                  </a:cubicBezTo>
                  <a:cubicBezTo>
                    <a:pt x="-31728" y="398754"/>
                    <a:pt x="57148" y="327083"/>
                    <a:pt x="0" y="123134"/>
                  </a:cubicBezTo>
                  <a:close/>
                </a:path>
                <a:path w="9209620" h="738791" stroke="0" extrusionOk="0">
                  <a:moveTo>
                    <a:pt x="0" y="123134"/>
                  </a:moveTo>
                  <a:cubicBezTo>
                    <a:pt x="-13637" y="51100"/>
                    <a:pt x="62098" y="5306"/>
                    <a:pt x="123134" y="0"/>
                  </a:cubicBezTo>
                  <a:cubicBezTo>
                    <a:pt x="392937" y="-48351"/>
                    <a:pt x="582711" y="46508"/>
                    <a:pt x="810324" y="0"/>
                  </a:cubicBezTo>
                  <a:cubicBezTo>
                    <a:pt x="1037937" y="-46508"/>
                    <a:pt x="1227634" y="37121"/>
                    <a:pt x="1497515" y="0"/>
                  </a:cubicBezTo>
                  <a:cubicBezTo>
                    <a:pt x="1767396" y="-37121"/>
                    <a:pt x="1953641" y="9070"/>
                    <a:pt x="2184705" y="0"/>
                  </a:cubicBezTo>
                  <a:cubicBezTo>
                    <a:pt x="2415769" y="-9070"/>
                    <a:pt x="2745818" y="73919"/>
                    <a:pt x="2961529" y="0"/>
                  </a:cubicBezTo>
                  <a:cubicBezTo>
                    <a:pt x="3177240" y="-73919"/>
                    <a:pt x="3213405" y="33113"/>
                    <a:pt x="3379819" y="0"/>
                  </a:cubicBezTo>
                  <a:cubicBezTo>
                    <a:pt x="3546233" y="-33113"/>
                    <a:pt x="3689078" y="13748"/>
                    <a:pt x="3977375" y="0"/>
                  </a:cubicBezTo>
                  <a:cubicBezTo>
                    <a:pt x="4265672" y="-13748"/>
                    <a:pt x="4268186" y="36200"/>
                    <a:pt x="4485299" y="0"/>
                  </a:cubicBezTo>
                  <a:cubicBezTo>
                    <a:pt x="4702412" y="-36200"/>
                    <a:pt x="4816126" y="45836"/>
                    <a:pt x="4903588" y="0"/>
                  </a:cubicBezTo>
                  <a:cubicBezTo>
                    <a:pt x="4991050" y="-45836"/>
                    <a:pt x="5264828" y="38885"/>
                    <a:pt x="5590779" y="0"/>
                  </a:cubicBezTo>
                  <a:cubicBezTo>
                    <a:pt x="5916730" y="-38885"/>
                    <a:pt x="5758515" y="27406"/>
                    <a:pt x="5919435" y="0"/>
                  </a:cubicBezTo>
                  <a:cubicBezTo>
                    <a:pt x="6080355" y="-27406"/>
                    <a:pt x="6089380" y="34862"/>
                    <a:pt x="6248091" y="0"/>
                  </a:cubicBezTo>
                  <a:cubicBezTo>
                    <a:pt x="6406802" y="-34862"/>
                    <a:pt x="6621860" y="57043"/>
                    <a:pt x="6935282" y="0"/>
                  </a:cubicBezTo>
                  <a:cubicBezTo>
                    <a:pt x="7248704" y="-57043"/>
                    <a:pt x="7158101" y="23577"/>
                    <a:pt x="7353571" y="0"/>
                  </a:cubicBezTo>
                  <a:cubicBezTo>
                    <a:pt x="7549041" y="-23577"/>
                    <a:pt x="7660007" y="7988"/>
                    <a:pt x="7771861" y="0"/>
                  </a:cubicBezTo>
                  <a:cubicBezTo>
                    <a:pt x="7883715" y="-7988"/>
                    <a:pt x="8382939" y="89952"/>
                    <a:pt x="8548685" y="0"/>
                  </a:cubicBezTo>
                  <a:cubicBezTo>
                    <a:pt x="8714431" y="-89952"/>
                    <a:pt x="8836216" y="54243"/>
                    <a:pt x="9086486" y="0"/>
                  </a:cubicBezTo>
                  <a:cubicBezTo>
                    <a:pt x="9159120" y="9509"/>
                    <a:pt x="9204215" y="51398"/>
                    <a:pt x="9209620" y="123134"/>
                  </a:cubicBezTo>
                  <a:cubicBezTo>
                    <a:pt x="9217367" y="284642"/>
                    <a:pt x="9181787" y="424647"/>
                    <a:pt x="9209620" y="615657"/>
                  </a:cubicBezTo>
                  <a:cubicBezTo>
                    <a:pt x="9218025" y="692218"/>
                    <a:pt x="9158229" y="742632"/>
                    <a:pt x="9086486" y="738791"/>
                  </a:cubicBezTo>
                  <a:cubicBezTo>
                    <a:pt x="8821341" y="786127"/>
                    <a:pt x="8685364" y="727888"/>
                    <a:pt x="8309662" y="738791"/>
                  </a:cubicBezTo>
                  <a:cubicBezTo>
                    <a:pt x="7933960" y="749694"/>
                    <a:pt x="7886609" y="699570"/>
                    <a:pt x="7712105" y="738791"/>
                  </a:cubicBezTo>
                  <a:cubicBezTo>
                    <a:pt x="7537601" y="778012"/>
                    <a:pt x="7351699" y="718594"/>
                    <a:pt x="7114549" y="738791"/>
                  </a:cubicBezTo>
                  <a:cubicBezTo>
                    <a:pt x="6877399" y="758988"/>
                    <a:pt x="6920953" y="734103"/>
                    <a:pt x="6785892" y="738791"/>
                  </a:cubicBezTo>
                  <a:cubicBezTo>
                    <a:pt x="6650831" y="743479"/>
                    <a:pt x="6568478" y="718974"/>
                    <a:pt x="6367603" y="738791"/>
                  </a:cubicBezTo>
                  <a:cubicBezTo>
                    <a:pt x="6166728" y="758608"/>
                    <a:pt x="6149174" y="721999"/>
                    <a:pt x="6038946" y="738791"/>
                  </a:cubicBezTo>
                  <a:cubicBezTo>
                    <a:pt x="5928718" y="755583"/>
                    <a:pt x="5752652" y="713519"/>
                    <a:pt x="5620657" y="738791"/>
                  </a:cubicBezTo>
                  <a:cubicBezTo>
                    <a:pt x="5488662" y="764063"/>
                    <a:pt x="5088803" y="728415"/>
                    <a:pt x="4933466" y="738791"/>
                  </a:cubicBezTo>
                  <a:cubicBezTo>
                    <a:pt x="4778129" y="749167"/>
                    <a:pt x="4668880" y="690192"/>
                    <a:pt x="4515176" y="738791"/>
                  </a:cubicBezTo>
                  <a:cubicBezTo>
                    <a:pt x="4361472" y="787390"/>
                    <a:pt x="4142393" y="671940"/>
                    <a:pt x="3917620" y="738791"/>
                  </a:cubicBezTo>
                  <a:cubicBezTo>
                    <a:pt x="3692847" y="805642"/>
                    <a:pt x="3512694" y="720764"/>
                    <a:pt x="3409696" y="738791"/>
                  </a:cubicBezTo>
                  <a:cubicBezTo>
                    <a:pt x="3306698" y="756818"/>
                    <a:pt x="3193279" y="728806"/>
                    <a:pt x="2991407" y="738791"/>
                  </a:cubicBezTo>
                  <a:cubicBezTo>
                    <a:pt x="2789535" y="748776"/>
                    <a:pt x="2380628" y="702837"/>
                    <a:pt x="2214583" y="738791"/>
                  </a:cubicBezTo>
                  <a:cubicBezTo>
                    <a:pt x="2048538" y="774745"/>
                    <a:pt x="1919422" y="736743"/>
                    <a:pt x="1796293" y="738791"/>
                  </a:cubicBezTo>
                  <a:cubicBezTo>
                    <a:pt x="1673164" y="740839"/>
                    <a:pt x="1345188" y="682372"/>
                    <a:pt x="1109103" y="738791"/>
                  </a:cubicBezTo>
                  <a:cubicBezTo>
                    <a:pt x="873018" y="795210"/>
                    <a:pt x="857153" y="701824"/>
                    <a:pt x="690813" y="738791"/>
                  </a:cubicBezTo>
                  <a:cubicBezTo>
                    <a:pt x="524473" y="775758"/>
                    <a:pt x="241958" y="723857"/>
                    <a:pt x="123134" y="738791"/>
                  </a:cubicBezTo>
                  <a:cubicBezTo>
                    <a:pt x="48611" y="740150"/>
                    <a:pt x="-217" y="693355"/>
                    <a:pt x="0" y="615657"/>
                  </a:cubicBezTo>
                  <a:cubicBezTo>
                    <a:pt x="-35167" y="433174"/>
                    <a:pt x="21541" y="276370"/>
                    <a:pt x="0" y="123134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6084B2AE-3447-4D40-AB8F-80D3924D38DB}"/>
                </a:ext>
              </a:extLst>
            </p:cNvPr>
            <p:cNvSpPr/>
            <p:nvPr/>
          </p:nvSpPr>
          <p:spPr>
            <a:xfrm>
              <a:off x="851373" y="5968925"/>
              <a:ext cx="9158172" cy="6038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b="1" dirty="0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Tính chu vi của các hình tam giác, hình tứ giác sau: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5538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0" name="Rounded Rectangle 139">
            <a:extLst>
              <a:ext uri="{FF2B5EF4-FFF2-40B4-BE49-F238E27FC236}">
                <a16:creationId xmlns:a16="http://schemas.microsoft.com/office/drawing/2014/main" xmlns="" id="{2FF84A8C-ED02-4DE6-A3C8-ED3A9F3931A2}"/>
              </a:ext>
            </a:extLst>
          </p:cNvPr>
          <p:cNvSpPr/>
          <p:nvPr/>
        </p:nvSpPr>
        <p:spPr>
          <a:xfrm>
            <a:off x="434655" y="1739152"/>
            <a:ext cx="11100120" cy="4317569"/>
          </a:xfrm>
          <a:prstGeom prst="roundRect">
            <a:avLst>
              <a:gd name="adj" fmla="val 6021"/>
            </a:avLst>
          </a:prstGeom>
          <a:solidFill>
            <a:srgbClr val="FFFFC9"/>
          </a:solidFill>
          <a:ln w="19050">
            <a:noFill/>
            <a:prstDash val="sysDot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DC1E785-DDF1-40A9-90B4-8BB6B1E3C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450" y="2108245"/>
            <a:ext cx="9906000" cy="33349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E880FE6-4B57-953F-87DF-721F8A73E7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5880" r="75028" b="1"/>
          <a:stretch/>
        </p:blipFill>
        <p:spPr>
          <a:xfrm>
            <a:off x="552768" y="634847"/>
            <a:ext cx="834887" cy="8426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1080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C99ED17-E155-43BE-8025-87400A038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7" y="1447800"/>
            <a:ext cx="4162425" cy="37528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DFAFFFE-82B7-484D-99DE-43379A5CA1B0}"/>
              </a:ext>
            </a:extLst>
          </p:cNvPr>
          <p:cNvSpPr txBox="1"/>
          <p:nvPr/>
        </p:nvSpPr>
        <p:spPr>
          <a:xfrm>
            <a:off x="4733925" y="2647950"/>
            <a:ext cx="71342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 vi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tam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ABC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/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 + 4 + 2 = 9 (cm)</a:t>
            </a:r>
          </a:p>
        </p:txBody>
      </p:sp>
      <p:pic>
        <p:nvPicPr>
          <p:cNvPr id="2" name="图片 27">
            <a:extLst>
              <a:ext uri="{FF2B5EF4-FFF2-40B4-BE49-F238E27FC236}">
                <a16:creationId xmlns:a16="http://schemas.microsoft.com/office/drawing/2014/main" xmlns="" id="{CEAAD169-5159-C2CE-E8F5-543D704428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" name="图片 30">
            <a:extLst>
              <a:ext uri="{FF2B5EF4-FFF2-40B4-BE49-F238E27FC236}">
                <a16:creationId xmlns:a16="http://schemas.microsoft.com/office/drawing/2014/main" xmlns="" id="{193BEDFE-A79A-6EAD-99A9-6B3A43D58F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5" name="图片 29">
            <a:extLst>
              <a:ext uri="{FF2B5EF4-FFF2-40B4-BE49-F238E27FC236}">
                <a16:creationId xmlns:a16="http://schemas.microsoft.com/office/drawing/2014/main" xmlns="" id="{AF25169A-A6B3-2975-B1F3-883D359E6B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74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293</Words>
  <Application>Microsoft Office PowerPoint</Application>
  <PresentationFormat>Custom</PresentationFormat>
  <Paragraphs>49</Paragraphs>
  <Slides>15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Đào Thị Minh Phượng</dc:creator>
  <cp:lastModifiedBy>Minhthangpc.VN</cp:lastModifiedBy>
  <cp:revision>6</cp:revision>
  <dcterms:created xsi:type="dcterms:W3CDTF">2022-12-11T08:45:15Z</dcterms:created>
  <dcterms:modified xsi:type="dcterms:W3CDTF">2022-12-15T06:25:33Z</dcterms:modified>
</cp:coreProperties>
</file>